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3C3B1-C0E9-4CAF-AE6E-8F12706AB0F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7032F-73DF-496B-A1DD-642BC8ABF6C6}">
      <dgm:prSet/>
      <dgm:spPr/>
      <dgm:t>
        <a:bodyPr/>
        <a:lstStyle/>
        <a:p>
          <a:r>
            <a:rPr lang="en-US" dirty="0" err="1"/>
            <a:t>Objetivos</a:t>
          </a:r>
          <a:r>
            <a:rPr lang="en-US" dirty="0"/>
            <a:t> -&gt;</a:t>
          </a:r>
        </a:p>
        <a:p>
          <a:r>
            <a:rPr lang="en-US" dirty="0"/>
            <a:t>(</a:t>
          </a:r>
          <a:r>
            <a:rPr lang="en-US" dirty="0" err="1"/>
            <a:t>Estructura</a:t>
          </a:r>
          <a:r>
            <a:rPr lang="en-US" dirty="0"/>
            <a:t>)</a:t>
          </a:r>
        </a:p>
      </dgm:t>
    </dgm:pt>
    <dgm:pt modelId="{47029B7E-1D7A-4F71-AF93-FE034546E403}" type="parTrans" cxnId="{8ACDE561-DC64-429E-942A-C755800BAED2}">
      <dgm:prSet/>
      <dgm:spPr/>
      <dgm:t>
        <a:bodyPr/>
        <a:lstStyle/>
        <a:p>
          <a:endParaRPr lang="en-US"/>
        </a:p>
      </dgm:t>
    </dgm:pt>
    <dgm:pt modelId="{01E40241-4F79-47BE-AB0F-8F59C904C794}" type="sibTrans" cxnId="{8ACDE561-DC64-429E-942A-C755800BAED2}">
      <dgm:prSet/>
      <dgm:spPr/>
      <dgm:t>
        <a:bodyPr/>
        <a:lstStyle/>
        <a:p>
          <a:endParaRPr lang="en-US"/>
        </a:p>
      </dgm:t>
    </dgm:pt>
    <dgm:pt modelId="{5F0CE108-54B3-4584-B6A6-0A0FF66ACF5D}">
      <dgm:prSet/>
      <dgm:spPr/>
      <dgm:t>
        <a:bodyPr/>
        <a:lstStyle/>
        <a:p>
          <a:r>
            <a:rPr lang="es-MX" b="0" i="0"/>
            <a:t>Crear una interfaz de usuario intuitiva y accesible que pueda facilitar la navegación y la interacción, evitando las apariencias físicas de las personas.</a:t>
          </a:r>
          <a:endParaRPr lang="en-US"/>
        </a:p>
      </dgm:t>
    </dgm:pt>
    <dgm:pt modelId="{1447BD67-B847-4107-A856-404BD103F561}" type="parTrans" cxnId="{42CA0305-5FC2-451B-9A9F-839D31BC5F3A}">
      <dgm:prSet/>
      <dgm:spPr/>
      <dgm:t>
        <a:bodyPr/>
        <a:lstStyle/>
        <a:p>
          <a:endParaRPr lang="en-US"/>
        </a:p>
      </dgm:t>
    </dgm:pt>
    <dgm:pt modelId="{CD845416-D34F-47E2-8DEF-8B3214489527}" type="sibTrans" cxnId="{42CA0305-5FC2-451B-9A9F-839D31BC5F3A}">
      <dgm:prSet/>
      <dgm:spPr/>
      <dgm:t>
        <a:bodyPr/>
        <a:lstStyle/>
        <a:p>
          <a:endParaRPr lang="en-US"/>
        </a:p>
      </dgm:t>
    </dgm:pt>
    <dgm:pt modelId="{2397AA53-F4A5-47F3-B724-6D43FAC316D1}">
      <dgm:prSet/>
      <dgm:spPr/>
      <dgm:t>
        <a:bodyPr/>
        <a:lstStyle/>
        <a:p>
          <a:r>
            <a:rPr lang="es-MX" b="0" i="0"/>
            <a:t>Poder Optimizar la experiencia de los usuarios para hacer la creación de los perfiles, emparejamientos y la comunicación sea mas satisfactoria y fluida. </a:t>
          </a:r>
          <a:endParaRPr lang="en-US"/>
        </a:p>
      </dgm:t>
    </dgm:pt>
    <dgm:pt modelId="{7F3C3B10-BC74-4B78-9F13-C7BFCEDD03CB}" type="parTrans" cxnId="{5E69BD12-7CA0-4053-ABAC-6C4A9824FE84}">
      <dgm:prSet/>
      <dgm:spPr/>
      <dgm:t>
        <a:bodyPr/>
        <a:lstStyle/>
        <a:p>
          <a:endParaRPr lang="en-US"/>
        </a:p>
      </dgm:t>
    </dgm:pt>
    <dgm:pt modelId="{E468957D-BC67-4F6D-AFD1-132FF78BADD6}" type="sibTrans" cxnId="{5E69BD12-7CA0-4053-ABAC-6C4A9824FE84}">
      <dgm:prSet/>
      <dgm:spPr/>
      <dgm:t>
        <a:bodyPr/>
        <a:lstStyle/>
        <a:p>
          <a:endParaRPr lang="en-US"/>
        </a:p>
      </dgm:t>
    </dgm:pt>
    <dgm:pt modelId="{7B1C21D6-A1D9-445D-AAE1-1C7B9500303E}">
      <dgm:prSet/>
      <dgm:spPr/>
      <dgm:t>
        <a:bodyPr/>
        <a:lstStyle/>
        <a:p>
          <a:r>
            <a:rPr lang="es-MX" b="0" i="0"/>
            <a:t>Realizar un cuestionario para evaluar los aspectos de la personalidades, valores y objetivos  de los usuarios. </a:t>
          </a:r>
          <a:endParaRPr lang="en-US"/>
        </a:p>
      </dgm:t>
    </dgm:pt>
    <dgm:pt modelId="{E9AB3831-3C64-4BFC-ACA9-4219C4FA5D51}" type="parTrans" cxnId="{B80F10D2-1DEC-41F9-9B02-39034E35041E}">
      <dgm:prSet/>
      <dgm:spPr/>
      <dgm:t>
        <a:bodyPr/>
        <a:lstStyle/>
        <a:p>
          <a:endParaRPr lang="en-US"/>
        </a:p>
      </dgm:t>
    </dgm:pt>
    <dgm:pt modelId="{FD740B35-DB46-4B61-B669-72D984E5EA71}" type="sibTrans" cxnId="{B80F10D2-1DEC-41F9-9B02-39034E35041E}">
      <dgm:prSet/>
      <dgm:spPr/>
      <dgm:t>
        <a:bodyPr/>
        <a:lstStyle/>
        <a:p>
          <a:endParaRPr lang="en-US"/>
        </a:p>
      </dgm:t>
    </dgm:pt>
    <dgm:pt modelId="{78BDB017-187E-4009-B77E-706A6D427D27}">
      <dgm:prSet/>
      <dgm:spPr/>
      <dgm:t>
        <a:bodyPr/>
        <a:lstStyle/>
        <a:p>
          <a:r>
            <a:rPr lang="es-MX" b="0" i="0"/>
            <a:t>Crear un sistema de niveles donde los mismo usuarios se podrán calificar con una nota, en el que si los usuarios  logran alcanzar cierto puntaje suben de nivel y desbloquea más funciones dentro del chat (nivel 1 es de forma anónima).</a:t>
          </a:r>
          <a:endParaRPr lang="en-US"/>
        </a:p>
      </dgm:t>
    </dgm:pt>
    <dgm:pt modelId="{C608D4CB-809F-470A-B1D2-5ABD7CECA6C6}" type="parTrans" cxnId="{A2F8C511-7F52-4AA6-9FC9-45B6D95859A1}">
      <dgm:prSet/>
      <dgm:spPr/>
      <dgm:t>
        <a:bodyPr/>
        <a:lstStyle/>
        <a:p>
          <a:endParaRPr lang="en-US"/>
        </a:p>
      </dgm:t>
    </dgm:pt>
    <dgm:pt modelId="{3B33281F-C5FA-47E7-B187-19C6416F080D}" type="sibTrans" cxnId="{A2F8C511-7F52-4AA6-9FC9-45B6D95859A1}">
      <dgm:prSet/>
      <dgm:spPr/>
      <dgm:t>
        <a:bodyPr/>
        <a:lstStyle/>
        <a:p>
          <a:endParaRPr lang="en-US"/>
        </a:p>
      </dgm:t>
    </dgm:pt>
    <dgm:pt modelId="{0A6984FD-C343-4B3F-82EF-CF07A814B2B4}">
      <dgm:prSet/>
      <dgm:spPr/>
      <dgm:t>
        <a:bodyPr/>
        <a:lstStyle/>
        <a:p>
          <a:r>
            <a:rPr lang="es-MX"/>
            <a:t>R</a:t>
          </a:r>
          <a:r>
            <a:rPr lang="es-MX" b="0" i="0"/>
            <a:t>ealizar un filtro de edad para que las diferencias de edades no sean tan grandes.</a:t>
          </a:r>
          <a:endParaRPr lang="en-US"/>
        </a:p>
      </dgm:t>
    </dgm:pt>
    <dgm:pt modelId="{C7AB36FD-C6D3-457C-8F89-FB288306D05F}" type="parTrans" cxnId="{FA1A6BBD-E151-4B01-8926-D29C97A41531}">
      <dgm:prSet/>
      <dgm:spPr/>
      <dgm:t>
        <a:bodyPr/>
        <a:lstStyle/>
        <a:p>
          <a:endParaRPr lang="en-US"/>
        </a:p>
      </dgm:t>
    </dgm:pt>
    <dgm:pt modelId="{6C37027C-FEEC-459C-B291-02081B359D76}" type="sibTrans" cxnId="{FA1A6BBD-E151-4B01-8926-D29C97A41531}">
      <dgm:prSet/>
      <dgm:spPr/>
      <dgm:t>
        <a:bodyPr/>
        <a:lstStyle/>
        <a:p>
          <a:endParaRPr lang="en-US"/>
        </a:p>
      </dgm:t>
    </dgm:pt>
    <dgm:pt modelId="{1CE5DC44-56F4-4185-BE06-9D260F0F0B61}" type="pres">
      <dgm:prSet presAssocID="{4533C3B1-C0E9-4CAF-AE6E-8F12706AB0F6}" presName="diagram" presStyleCnt="0">
        <dgm:presLayoutVars>
          <dgm:dir/>
          <dgm:resizeHandles val="exact"/>
        </dgm:presLayoutVars>
      </dgm:prSet>
      <dgm:spPr/>
    </dgm:pt>
    <dgm:pt modelId="{F0B8958B-BE47-47CE-ADFD-3121F3884DE9}" type="pres">
      <dgm:prSet presAssocID="{4317032F-73DF-496B-A1DD-642BC8ABF6C6}" presName="node" presStyleLbl="node1" presStyleIdx="0" presStyleCnt="6">
        <dgm:presLayoutVars>
          <dgm:bulletEnabled val="1"/>
        </dgm:presLayoutVars>
      </dgm:prSet>
      <dgm:spPr/>
    </dgm:pt>
    <dgm:pt modelId="{01C61D5F-58D3-4F1F-8729-A1465C625997}" type="pres">
      <dgm:prSet presAssocID="{01E40241-4F79-47BE-AB0F-8F59C904C794}" presName="sibTrans" presStyleCnt="0"/>
      <dgm:spPr/>
    </dgm:pt>
    <dgm:pt modelId="{3BEC7FE3-061B-481C-9384-2E23C3F1CF48}" type="pres">
      <dgm:prSet presAssocID="{5F0CE108-54B3-4584-B6A6-0A0FF66ACF5D}" presName="node" presStyleLbl="node1" presStyleIdx="1" presStyleCnt="6">
        <dgm:presLayoutVars>
          <dgm:bulletEnabled val="1"/>
        </dgm:presLayoutVars>
      </dgm:prSet>
      <dgm:spPr/>
    </dgm:pt>
    <dgm:pt modelId="{B22F7534-7164-49B4-BE44-DBF22DFC8526}" type="pres">
      <dgm:prSet presAssocID="{CD845416-D34F-47E2-8DEF-8B3214489527}" presName="sibTrans" presStyleCnt="0"/>
      <dgm:spPr/>
    </dgm:pt>
    <dgm:pt modelId="{579DD3BA-FDB3-4067-ADFC-AF345DCFE11D}" type="pres">
      <dgm:prSet presAssocID="{2397AA53-F4A5-47F3-B724-6D43FAC316D1}" presName="node" presStyleLbl="node1" presStyleIdx="2" presStyleCnt="6">
        <dgm:presLayoutVars>
          <dgm:bulletEnabled val="1"/>
        </dgm:presLayoutVars>
      </dgm:prSet>
      <dgm:spPr/>
    </dgm:pt>
    <dgm:pt modelId="{36286FFB-09E1-4CDA-A7FF-A6249F83071A}" type="pres">
      <dgm:prSet presAssocID="{E468957D-BC67-4F6D-AFD1-132FF78BADD6}" presName="sibTrans" presStyleCnt="0"/>
      <dgm:spPr/>
    </dgm:pt>
    <dgm:pt modelId="{421F3768-F7FF-45E9-987B-7F25755BED21}" type="pres">
      <dgm:prSet presAssocID="{7B1C21D6-A1D9-445D-AAE1-1C7B9500303E}" presName="node" presStyleLbl="node1" presStyleIdx="3" presStyleCnt="6">
        <dgm:presLayoutVars>
          <dgm:bulletEnabled val="1"/>
        </dgm:presLayoutVars>
      </dgm:prSet>
      <dgm:spPr/>
    </dgm:pt>
    <dgm:pt modelId="{0A60E6EE-B6E2-40A4-96AF-276EF5D92F9D}" type="pres">
      <dgm:prSet presAssocID="{FD740B35-DB46-4B61-B669-72D984E5EA71}" presName="sibTrans" presStyleCnt="0"/>
      <dgm:spPr/>
    </dgm:pt>
    <dgm:pt modelId="{CFE29F0B-409F-4749-B2B6-A8160DD3B903}" type="pres">
      <dgm:prSet presAssocID="{78BDB017-187E-4009-B77E-706A6D427D27}" presName="node" presStyleLbl="node1" presStyleIdx="4" presStyleCnt="6">
        <dgm:presLayoutVars>
          <dgm:bulletEnabled val="1"/>
        </dgm:presLayoutVars>
      </dgm:prSet>
      <dgm:spPr/>
    </dgm:pt>
    <dgm:pt modelId="{CB237A41-BDB0-42D5-8483-0A4AA697DAC0}" type="pres">
      <dgm:prSet presAssocID="{3B33281F-C5FA-47E7-B187-19C6416F080D}" presName="sibTrans" presStyleCnt="0"/>
      <dgm:spPr/>
    </dgm:pt>
    <dgm:pt modelId="{7E55295B-F57D-4510-B9D1-41CC2462CF3D}" type="pres">
      <dgm:prSet presAssocID="{0A6984FD-C343-4B3F-82EF-CF07A814B2B4}" presName="node" presStyleLbl="node1" presStyleIdx="5" presStyleCnt="6">
        <dgm:presLayoutVars>
          <dgm:bulletEnabled val="1"/>
        </dgm:presLayoutVars>
      </dgm:prSet>
      <dgm:spPr/>
    </dgm:pt>
  </dgm:ptLst>
  <dgm:cxnLst>
    <dgm:cxn modelId="{42CA0305-5FC2-451B-9A9F-839D31BC5F3A}" srcId="{4533C3B1-C0E9-4CAF-AE6E-8F12706AB0F6}" destId="{5F0CE108-54B3-4584-B6A6-0A0FF66ACF5D}" srcOrd="1" destOrd="0" parTransId="{1447BD67-B847-4107-A856-404BD103F561}" sibTransId="{CD845416-D34F-47E2-8DEF-8B3214489527}"/>
    <dgm:cxn modelId="{A2F8C511-7F52-4AA6-9FC9-45B6D95859A1}" srcId="{4533C3B1-C0E9-4CAF-AE6E-8F12706AB0F6}" destId="{78BDB017-187E-4009-B77E-706A6D427D27}" srcOrd="4" destOrd="0" parTransId="{C608D4CB-809F-470A-B1D2-5ABD7CECA6C6}" sibTransId="{3B33281F-C5FA-47E7-B187-19C6416F080D}"/>
    <dgm:cxn modelId="{5E69BD12-7CA0-4053-ABAC-6C4A9824FE84}" srcId="{4533C3B1-C0E9-4CAF-AE6E-8F12706AB0F6}" destId="{2397AA53-F4A5-47F3-B724-6D43FAC316D1}" srcOrd="2" destOrd="0" parTransId="{7F3C3B10-BC74-4B78-9F13-C7BFCEDD03CB}" sibTransId="{E468957D-BC67-4F6D-AFD1-132FF78BADD6}"/>
    <dgm:cxn modelId="{9D746361-7B14-455D-9EFE-47A46EC8BA0C}" type="presOf" srcId="{4317032F-73DF-496B-A1DD-642BC8ABF6C6}" destId="{F0B8958B-BE47-47CE-ADFD-3121F3884DE9}" srcOrd="0" destOrd="0" presId="urn:microsoft.com/office/officeart/2005/8/layout/default"/>
    <dgm:cxn modelId="{8ACDE561-DC64-429E-942A-C755800BAED2}" srcId="{4533C3B1-C0E9-4CAF-AE6E-8F12706AB0F6}" destId="{4317032F-73DF-496B-A1DD-642BC8ABF6C6}" srcOrd="0" destOrd="0" parTransId="{47029B7E-1D7A-4F71-AF93-FE034546E403}" sibTransId="{01E40241-4F79-47BE-AB0F-8F59C904C794}"/>
    <dgm:cxn modelId="{4AD01F67-6376-4C2D-B054-AAB5BC81F0CA}" type="presOf" srcId="{2397AA53-F4A5-47F3-B724-6D43FAC316D1}" destId="{579DD3BA-FDB3-4067-ADFC-AF345DCFE11D}" srcOrd="0" destOrd="0" presId="urn:microsoft.com/office/officeart/2005/8/layout/default"/>
    <dgm:cxn modelId="{B1C1999B-5FB2-4A8B-A2C1-CB373CDAE608}" type="presOf" srcId="{78BDB017-187E-4009-B77E-706A6D427D27}" destId="{CFE29F0B-409F-4749-B2B6-A8160DD3B903}" srcOrd="0" destOrd="0" presId="urn:microsoft.com/office/officeart/2005/8/layout/default"/>
    <dgm:cxn modelId="{8DCE56B0-B16D-489F-B7E3-403CCC2D4D91}" type="presOf" srcId="{5F0CE108-54B3-4584-B6A6-0A0FF66ACF5D}" destId="{3BEC7FE3-061B-481C-9384-2E23C3F1CF48}" srcOrd="0" destOrd="0" presId="urn:microsoft.com/office/officeart/2005/8/layout/default"/>
    <dgm:cxn modelId="{FA1A6BBD-E151-4B01-8926-D29C97A41531}" srcId="{4533C3B1-C0E9-4CAF-AE6E-8F12706AB0F6}" destId="{0A6984FD-C343-4B3F-82EF-CF07A814B2B4}" srcOrd="5" destOrd="0" parTransId="{C7AB36FD-C6D3-457C-8F89-FB288306D05F}" sibTransId="{6C37027C-FEEC-459C-B291-02081B359D76}"/>
    <dgm:cxn modelId="{BB9BD0C4-B4CC-4C32-A73B-B1D922FFD949}" type="presOf" srcId="{7B1C21D6-A1D9-445D-AAE1-1C7B9500303E}" destId="{421F3768-F7FF-45E9-987B-7F25755BED21}" srcOrd="0" destOrd="0" presId="urn:microsoft.com/office/officeart/2005/8/layout/default"/>
    <dgm:cxn modelId="{B80F10D2-1DEC-41F9-9B02-39034E35041E}" srcId="{4533C3B1-C0E9-4CAF-AE6E-8F12706AB0F6}" destId="{7B1C21D6-A1D9-445D-AAE1-1C7B9500303E}" srcOrd="3" destOrd="0" parTransId="{E9AB3831-3C64-4BFC-ACA9-4219C4FA5D51}" sibTransId="{FD740B35-DB46-4B61-B669-72D984E5EA71}"/>
    <dgm:cxn modelId="{7BAB06E3-7A19-4096-8674-34B5467BF6B2}" type="presOf" srcId="{4533C3B1-C0E9-4CAF-AE6E-8F12706AB0F6}" destId="{1CE5DC44-56F4-4185-BE06-9D260F0F0B61}" srcOrd="0" destOrd="0" presId="urn:microsoft.com/office/officeart/2005/8/layout/default"/>
    <dgm:cxn modelId="{B11BD4F5-358D-4491-AF0D-1A229ADC3CD3}" type="presOf" srcId="{0A6984FD-C343-4B3F-82EF-CF07A814B2B4}" destId="{7E55295B-F57D-4510-B9D1-41CC2462CF3D}" srcOrd="0" destOrd="0" presId="urn:microsoft.com/office/officeart/2005/8/layout/default"/>
    <dgm:cxn modelId="{31A9A08C-C7D8-4BFB-AA76-C86531DAC56A}" type="presParOf" srcId="{1CE5DC44-56F4-4185-BE06-9D260F0F0B61}" destId="{F0B8958B-BE47-47CE-ADFD-3121F3884DE9}" srcOrd="0" destOrd="0" presId="urn:microsoft.com/office/officeart/2005/8/layout/default"/>
    <dgm:cxn modelId="{27AC9FF2-F0AE-4A54-A9FE-82EAE81D27EF}" type="presParOf" srcId="{1CE5DC44-56F4-4185-BE06-9D260F0F0B61}" destId="{01C61D5F-58D3-4F1F-8729-A1465C625997}" srcOrd="1" destOrd="0" presId="urn:microsoft.com/office/officeart/2005/8/layout/default"/>
    <dgm:cxn modelId="{C1D8CC95-0931-4DE0-A48F-EF3791BBA001}" type="presParOf" srcId="{1CE5DC44-56F4-4185-BE06-9D260F0F0B61}" destId="{3BEC7FE3-061B-481C-9384-2E23C3F1CF48}" srcOrd="2" destOrd="0" presId="urn:microsoft.com/office/officeart/2005/8/layout/default"/>
    <dgm:cxn modelId="{B04742E2-F9B2-4ED0-A7FB-F04C0E1C352C}" type="presParOf" srcId="{1CE5DC44-56F4-4185-BE06-9D260F0F0B61}" destId="{B22F7534-7164-49B4-BE44-DBF22DFC8526}" srcOrd="3" destOrd="0" presId="urn:microsoft.com/office/officeart/2005/8/layout/default"/>
    <dgm:cxn modelId="{299914B1-1648-48ED-A3D9-4871D885F22C}" type="presParOf" srcId="{1CE5DC44-56F4-4185-BE06-9D260F0F0B61}" destId="{579DD3BA-FDB3-4067-ADFC-AF345DCFE11D}" srcOrd="4" destOrd="0" presId="urn:microsoft.com/office/officeart/2005/8/layout/default"/>
    <dgm:cxn modelId="{4A1D5D4B-FB68-49C4-A5FB-0C1DD19AF013}" type="presParOf" srcId="{1CE5DC44-56F4-4185-BE06-9D260F0F0B61}" destId="{36286FFB-09E1-4CDA-A7FF-A6249F83071A}" srcOrd="5" destOrd="0" presId="urn:microsoft.com/office/officeart/2005/8/layout/default"/>
    <dgm:cxn modelId="{91A7D888-C57C-4F47-873C-72B25000A05B}" type="presParOf" srcId="{1CE5DC44-56F4-4185-BE06-9D260F0F0B61}" destId="{421F3768-F7FF-45E9-987B-7F25755BED21}" srcOrd="6" destOrd="0" presId="urn:microsoft.com/office/officeart/2005/8/layout/default"/>
    <dgm:cxn modelId="{2957DDE1-FBCB-495B-BF47-827F21AB4C03}" type="presParOf" srcId="{1CE5DC44-56F4-4185-BE06-9D260F0F0B61}" destId="{0A60E6EE-B6E2-40A4-96AF-276EF5D92F9D}" srcOrd="7" destOrd="0" presId="urn:microsoft.com/office/officeart/2005/8/layout/default"/>
    <dgm:cxn modelId="{9FFD8A75-2AFC-4D3C-8664-108F55D83583}" type="presParOf" srcId="{1CE5DC44-56F4-4185-BE06-9D260F0F0B61}" destId="{CFE29F0B-409F-4749-B2B6-A8160DD3B903}" srcOrd="8" destOrd="0" presId="urn:microsoft.com/office/officeart/2005/8/layout/default"/>
    <dgm:cxn modelId="{67EC0943-2842-44DF-871A-FC0B1107AEE8}" type="presParOf" srcId="{1CE5DC44-56F4-4185-BE06-9D260F0F0B61}" destId="{CB237A41-BDB0-42D5-8483-0A4AA697DAC0}" srcOrd="9" destOrd="0" presId="urn:microsoft.com/office/officeart/2005/8/layout/default"/>
    <dgm:cxn modelId="{248D03F6-B909-4610-8F89-A950A30524B3}" type="presParOf" srcId="{1CE5DC44-56F4-4185-BE06-9D260F0F0B61}" destId="{7E55295B-F57D-4510-B9D1-41CC2462CF3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8958B-BE47-47CE-ADFD-3121F3884DE9}">
      <dsp:nvSpPr>
        <dsp:cNvPr id="0" name=""/>
        <dsp:cNvSpPr/>
      </dsp:nvSpPr>
      <dsp:spPr>
        <a:xfrm>
          <a:off x="667952" y="679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Objetivos</a:t>
          </a:r>
          <a:r>
            <a:rPr lang="en-US" sz="1400" kern="1200" dirty="0"/>
            <a:t> -&gt;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Estructura</a:t>
          </a:r>
          <a:r>
            <a:rPr lang="en-US" sz="1400" kern="1200" dirty="0"/>
            <a:t>)</a:t>
          </a:r>
        </a:p>
      </dsp:txBody>
      <dsp:txXfrm>
        <a:off x="667952" y="679"/>
        <a:ext cx="2763255" cy="1657953"/>
      </dsp:txXfrm>
    </dsp:sp>
    <dsp:sp modelId="{3BEC7FE3-061B-481C-9384-2E23C3F1CF48}">
      <dsp:nvSpPr>
        <dsp:cNvPr id="0" name=""/>
        <dsp:cNvSpPr/>
      </dsp:nvSpPr>
      <dsp:spPr>
        <a:xfrm>
          <a:off x="3707533" y="679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3822936"/>
                <a:satOff val="-8167"/>
                <a:lumOff val="-34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822936"/>
                <a:satOff val="-8167"/>
                <a:lumOff val="-34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822936"/>
                <a:satOff val="-8167"/>
                <a:lumOff val="-34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/>
            <a:t>Crear una interfaz de usuario intuitiva y accesible que pueda facilitar la navegación y la interacción, evitando las apariencias físicas de las personas.</a:t>
          </a:r>
          <a:endParaRPr lang="en-US" sz="1400" kern="1200"/>
        </a:p>
      </dsp:txBody>
      <dsp:txXfrm>
        <a:off x="3707533" y="679"/>
        <a:ext cx="2763255" cy="1657953"/>
      </dsp:txXfrm>
    </dsp:sp>
    <dsp:sp modelId="{579DD3BA-FDB3-4067-ADFC-AF345DCFE11D}">
      <dsp:nvSpPr>
        <dsp:cNvPr id="0" name=""/>
        <dsp:cNvSpPr/>
      </dsp:nvSpPr>
      <dsp:spPr>
        <a:xfrm>
          <a:off x="6747114" y="679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7645872"/>
                <a:satOff val="-16335"/>
                <a:lumOff val="-682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645872"/>
                <a:satOff val="-16335"/>
                <a:lumOff val="-682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645872"/>
                <a:satOff val="-16335"/>
                <a:lumOff val="-682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/>
            <a:t>Poder Optimizar la experiencia de los usuarios para hacer la creación de los perfiles, emparejamientos y la comunicación sea mas satisfactoria y fluida. </a:t>
          </a:r>
          <a:endParaRPr lang="en-US" sz="1400" kern="1200"/>
        </a:p>
      </dsp:txBody>
      <dsp:txXfrm>
        <a:off x="6747114" y="679"/>
        <a:ext cx="2763255" cy="1657953"/>
      </dsp:txXfrm>
    </dsp:sp>
    <dsp:sp modelId="{421F3768-F7FF-45E9-987B-7F25755BED21}">
      <dsp:nvSpPr>
        <dsp:cNvPr id="0" name=""/>
        <dsp:cNvSpPr/>
      </dsp:nvSpPr>
      <dsp:spPr>
        <a:xfrm>
          <a:off x="667952" y="1934958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11468808"/>
                <a:satOff val="-24502"/>
                <a:lumOff val="-102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1468808"/>
                <a:satOff val="-24502"/>
                <a:lumOff val="-102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1468808"/>
                <a:satOff val="-24502"/>
                <a:lumOff val="-102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/>
            <a:t>Realizar un cuestionario para evaluar los aspectos de la personalidades, valores y objetivos  de los usuarios. </a:t>
          </a:r>
          <a:endParaRPr lang="en-US" sz="1400" kern="1200"/>
        </a:p>
      </dsp:txBody>
      <dsp:txXfrm>
        <a:off x="667952" y="1934958"/>
        <a:ext cx="2763255" cy="1657953"/>
      </dsp:txXfrm>
    </dsp:sp>
    <dsp:sp modelId="{CFE29F0B-409F-4749-B2B6-A8160DD3B903}">
      <dsp:nvSpPr>
        <dsp:cNvPr id="0" name=""/>
        <dsp:cNvSpPr/>
      </dsp:nvSpPr>
      <dsp:spPr>
        <a:xfrm>
          <a:off x="3707533" y="1934958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15291745"/>
                <a:satOff val="-32670"/>
                <a:lumOff val="-136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5291745"/>
                <a:satOff val="-32670"/>
                <a:lumOff val="-136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5291745"/>
                <a:satOff val="-32670"/>
                <a:lumOff val="-136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/>
            <a:t>Crear un sistema de niveles donde los mismo usuarios se podrán calificar con una nota, en el que si los usuarios  logran alcanzar cierto puntaje suben de nivel y desbloquea más funciones dentro del chat (nivel 1 es de forma anónima).</a:t>
          </a:r>
          <a:endParaRPr lang="en-US" sz="1400" kern="1200"/>
        </a:p>
      </dsp:txBody>
      <dsp:txXfrm>
        <a:off x="3707533" y="1934958"/>
        <a:ext cx="2763255" cy="1657953"/>
      </dsp:txXfrm>
    </dsp:sp>
    <dsp:sp modelId="{7E55295B-F57D-4510-B9D1-41CC2462CF3D}">
      <dsp:nvSpPr>
        <dsp:cNvPr id="0" name=""/>
        <dsp:cNvSpPr/>
      </dsp:nvSpPr>
      <dsp:spPr>
        <a:xfrm>
          <a:off x="6747114" y="1934958"/>
          <a:ext cx="2763255" cy="1657953"/>
        </a:xfrm>
        <a:prstGeom prst="rect">
          <a:avLst/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R</a:t>
          </a:r>
          <a:r>
            <a:rPr lang="es-MX" sz="1400" b="0" i="0" kern="1200"/>
            <a:t>ealizar un filtro de edad para que las diferencias de edades no sean tan grandes.</a:t>
          </a:r>
          <a:endParaRPr lang="en-US" sz="1400" kern="1200"/>
        </a:p>
      </dsp:txBody>
      <dsp:txXfrm>
        <a:off x="6747114" y="1934958"/>
        <a:ext cx="2763255" cy="165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Uf2mJWYAck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BADC-3F68-9646-7AF7-6EA4F978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105" y="2092361"/>
            <a:ext cx="7791157" cy="2987920"/>
          </a:xfrm>
        </p:spPr>
        <p:txBody>
          <a:bodyPr/>
          <a:lstStyle/>
          <a:p>
            <a:r>
              <a:rPr lang="es-MX" sz="3600" dirty="0"/>
              <a:t>Presentación,</a:t>
            </a:r>
            <a:br>
              <a:rPr lang="es-MX" sz="6600" dirty="0"/>
            </a:br>
            <a:r>
              <a:rPr lang="es-MX" sz="6600" dirty="0"/>
              <a:t>Propuesta</a:t>
            </a:r>
            <a:br>
              <a:rPr lang="es-MX" sz="6600" dirty="0"/>
            </a:br>
            <a:r>
              <a:rPr lang="es-MX" sz="3600" dirty="0"/>
              <a:t>de proyecto</a:t>
            </a:r>
            <a:br>
              <a:rPr lang="es-MX" sz="3600" dirty="0"/>
            </a:br>
            <a:r>
              <a:rPr lang="es-MX" sz="2800" dirty="0">
                <a:solidFill>
                  <a:srgbClr val="00B0F0"/>
                </a:solidFill>
              </a:rPr>
              <a:t>(</a:t>
            </a:r>
            <a:r>
              <a:rPr lang="es-MX" sz="2800" b="1" dirty="0" err="1">
                <a:solidFill>
                  <a:srgbClr val="00B0F0"/>
                </a:solidFill>
              </a:rPr>
              <a:t>MásQueUnMatch</a:t>
            </a:r>
            <a:r>
              <a:rPr lang="es-MX" sz="2800" b="1" dirty="0">
                <a:solidFill>
                  <a:srgbClr val="00B0F0"/>
                </a:solidFill>
              </a:rPr>
              <a:t>)</a:t>
            </a:r>
            <a:br>
              <a:rPr lang="es-MX" sz="6600" dirty="0"/>
            </a:br>
            <a:endParaRPr lang="es-CL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BA5E1-57DE-A393-AE26-8AC6AFE8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107" y="5851180"/>
            <a:ext cx="8529155" cy="742279"/>
          </a:xfrm>
        </p:spPr>
        <p:txBody>
          <a:bodyPr>
            <a:noAutofit/>
          </a:bodyPr>
          <a:lstStyle/>
          <a:p>
            <a:r>
              <a:rPr lang="es-MX" sz="1050" dirty="0"/>
              <a:t>Por:</a:t>
            </a:r>
          </a:p>
          <a:p>
            <a:r>
              <a:rPr lang="es-MX" sz="1050" dirty="0"/>
              <a:t>Daniel silva</a:t>
            </a:r>
          </a:p>
          <a:p>
            <a:r>
              <a:rPr lang="es-MX" sz="1050" dirty="0"/>
              <a:t>Y</a:t>
            </a:r>
          </a:p>
          <a:p>
            <a:r>
              <a:rPr lang="es-MX" sz="1050" dirty="0"/>
              <a:t>Javier Aliste</a:t>
            </a:r>
            <a:endParaRPr lang="es-CL" sz="1050" dirty="0"/>
          </a:p>
        </p:txBody>
      </p:sp>
    </p:spTree>
    <p:extLst>
      <p:ext uri="{BB962C8B-B14F-4D97-AF65-F5344CB8AC3E}">
        <p14:creationId xmlns:p14="http://schemas.microsoft.com/office/powerpoint/2010/main" val="4098873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9" name="Elementos multimedia en línea 8" title="Takes two to match! | #StartSomethingEpic | Tinder">
            <a:hlinkClick r:id="" action="ppaction://media"/>
            <a:extLst>
              <a:ext uri="{FF2B5EF4-FFF2-40B4-BE49-F238E27FC236}">
                <a16:creationId xmlns:a16="http://schemas.microsoft.com/office/drawing/2014/main" id="{32A49023-322C-9FBA-71AA-EF11C16095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6927" y="1459148"/>
            <a:ext cx="5978273" cy="393970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51ABF-1639-F804-E4C5-E9F4EF5C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2610611"/>
            <a:ext cx="3090672" cy="16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</a:rPr>
              <a:t>"¿Qué pasaría si la próxima vez que te conectaras con alguien, no se tratara de cómo se ven, sino de quiénes son realmente?"</a:t>
            </a:r>
          </a:p>
          <a:p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DE43B8-DF98-2A08-253A-AD52677F307E}"/>
              </a:ext>
            </a:extLst>
          </p:cNvPr>
          <p:cNvSpPr txBox="1"/>
          <p:nvPr/>
        </p:nvSpPr>
        <p:spPr>
          <a:xfrm>
            <a:off x="2386661" y="283464"/>
            <a:ext cx="370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u="sng" dirty="0">
                <a:solidFill>
                  <a:schemeClr val="accent1"/>
                </a:solidFill>
              </a:rPr>
              <a:t>Introducción</a:t>
            </a:r>
            <a:endParaRPr lang="es-CL" sz="4000" u="sng" dirty="0"/>
          </a:p>
        </p:txBody>
      </p:sp>
    </p:spTree>
    <p:extLst>
      <p:ext uri="{BB962C8B-B14F-4D97-AF65-F5344CB8AC3E}">
        <p14:creationId xmlns:p14="http://schemas.microsoft.com/office/powerpoint/2010/main" val="145369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431ED-05B3-92CE-1C44-2960480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s-MX" sz="3200" b="1"/>
              <a:t>El Problema y la Oportunidad</a:t>
            </a:r>
            <a:br>
              <a:rPr lang="es-MX" sz="3200" b="1"/>
            </a:br>
            <a:endParaRPr lang="es-CL" sz="32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4EB64-C063-F0E1-3CC8-1379F43D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MX" sz="14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400" b="0" i="0" u="none" strike="noStrike"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En la actualidad, muchas apps de citas se enfocan en la apariencia física y perfiles superficiales, lo que limita la posibilidad de encontrar conexiones genuinas, significativas y duraderas. Este enfoque puede llevar a relaciones basadas en primeras impresiones y apariencia en lugar de compatibilidad real y valores compartidos. </a:t>
            </a:r>
            <a:r>
              <a:rPr lang="es-MX" sz="1400">
                <a:solidFill>
                  <a:schemeClr val="tx1"/>
                </a:solidFill>
                <a:latin typeface="Avenir Next LT Pro" panose="020B0504020202020204" pitchFamily="34" charset="0"/>
              </a:rPr>
              <a:t>lo que resulta en relaciones fugaces y desconectadas emocionalmente.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400">
                <a:solidFill>
                  <a:schemeClr val="tx1"/>
                </a:solidFill>
                <a:latin typeface="Avenir Next LT Pro" panose="020B0504020202020204" pitchFamily="34" charset="0"/>
              </a:rPr>
              <a:t>"MásQueUnMatch" cambia esta narrativa al priorizar la autenticidad. La app permite que las personas se conozcan a un nivel más profundo desde el inicio, centrándose en la compatibilidad emocional y los valores compartidos. Esto fomenta relaciones más significativas y genuinas, basadas en quiénes son realmente, no solo en cómo se ven.</a:t>
            </a:r>
            <a:endParaRPr lang="es-CL" sz="140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61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625B15-82E0-B205-CFB4-547F520A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181762"/>
            <a:ext cx="4322690" cy="3030042"/>
          </a:xfrm>
          <a:prstGeom prst="rect">
            <a:avLst/>
          </a:prstGeom>
        </p:spPr>
      </p:pic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0BD81E-4181-A9F9-FCD0-0DA69655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24" y="3393567"/>
            <a:ext cx="4996961" cy="32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61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B741D2D-352D-4970-A2D5-0D6513B71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D0C51-44CF-4421-B0B3-51FE0578A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321" y="-2"/>
            <a:ext cx="283464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BDDA4C4A-65FB-4CF7-A893-978DD6FAD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478212" y="650367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B504E-41B9-F6EC-0929-2156BE2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2"/>
                </a:solidFill>
              </a:rPr>
              <a:t>               MásQueUnMatch</a:t>
            </a:r>
            <a:endParaRPr lang="es-CL">
              <a:solidFill>
                <a:schemeClr val="bg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E874D4-54B6-476F-9531-7B9C37AF4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FF2B343A-DE28-5140-D6D3-4EE4D72D8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238482"/>
              </p:ext>
            </p:extLst>
          </p:nvPr>
        </p:nvGraphicFramePr>
        <p:xfrm>
          <a:off x="10051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194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CCDB-2384-DA37-81A5-DF212EF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 err="1"/>
              <a:t>Planificacion</a:t>
            </a:r>
            <a:r>
              <a:rPr lang="en-US" sz="4400" dirty="0"/>
              <a:t> y Desarrollo</a:t>
            </a:r>
            <a:endParaRPr lang="es-C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C722A-E9B3-0B0E-8BCF-6E94ACD1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92689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b="1" u="sng" dirty="0">
                <a:solidFill>
                  <a:schemeClr val="tx1"/>
                </a:solidFill>
              </a:rPr>
              <a:t>Recursos</a:t>
            </a:r>
          </a:p>
          <a:p>
            <a:pPr>
              <a:lnSpc>
                <a:spcPct val="100000"/>
              </a:lnSpc>
            </a:pPr>
            <a:r>
              <a:rPr lang="es-CL" dirty="0">
                <a:solidFill>
                  <a:schemeClr val="tx1"/>
                </a:solidFill>
              </a:rPr>
              <a:t>Herramientas de diseño (</a:t>
            </a:r>
            <a:r>
              <a:rPr lang="es-CL" dirty="0" err="1">
                <a:solidFill>
                  <a:schemeClr val="tx1"/>
                </a:solidFill>
              </a:rPr>
              <a:t>Figma,canvas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dirty="0" err="1">
                <a:solidFill>
                  <a:schemeClr val="tx1"/>
                </a:solidFill>
              </a:rPr>
              <a:t>ias</a:t>
            </a:r>
            <a:r>
              <a:rPr lang="es-CL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CL" dirty="0" err="1">
                <a:solidFill>
                  <a:schemeClr val="tx1"/>
                </a:solidFill>
              </a:rPr>
              <a:t>Firebase</a:t>
            </a:r>
            <a:r>
              <a:rPr lang="es-CL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CL" dirty="0" err="1">
                <a:solidFill>
                  <a:schemeClr val="tx1"/>
                </a:solidFill>
              </a:rPr>
              <a:t>Staruml</a:t>
            </a:r>
            <a:r>
              <a:rPr lang="es-CL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CL" dirty="0" err="1">
                <a:solidFill>
                  <a:schemeClr val="tx1"/>
                </a:solidFill>
              </a:rPr>
              <a:t>Documentacion</a:t>
            </a:r>
            <a:r>
              <a:rPr lang="es-CL" dirty="0">
                <a:solidFill>
                  <a:schemeClr val="tx1"/>
                </a:solidFill>
              </a:rPr>
              <a:t> y tutoriales 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(ionic, angular bootstrap).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ditor de Código (visual studio).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erramientas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 de 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pruebas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 (selenium).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rello (para 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gestionar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 de 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mejor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manera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 las </a:t>
            </a:r>
            <a:r>
              <a:rPr lang="en-US" b="0" u="none" strike="noStrike" dirty="0" err="1">
                <a:solidFill>
                  <a:schemeClr val="tx1"/>
                </a:solidFill>
                <a:effectLst/>
              </a:rPr>
              <a:t>actividades</a:t>
            </a:r>
            <a:r>
              <a:rPr lang="en-US" b="0" u="none" strike="noStrike" dirty="0">
                <a:solidFill>
                  <a:schemeClr val="tx1"/>
                </a:solidFill>
                <a:effectLst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Metodologia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Agil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A74AEC-00AA-C834-5162-E2D8DCA9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465443"/>
            <a:ext cx="5572353" cy="46591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2872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5541DF-BF6F-7C22-45ED-479E8E42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09" y="951400"/>
            <a:ext cx="5875694" cy="465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6200" b="0" i="0" u="none" strike="noStrike" spc="800" dirty="0">
                <a:solidFill>
                  <a:srgbClr val="2A1A00"/>
                </a:solidFill>
                <a:effectLst/>
              </a:rPr>
            </a:br>
            <a:r>
              <a:rPr lang="en-US" sz="6200" b="0" i="0" u="none" strike="noStrike" spc="800" dirty="0">
                <a:solidFill>
                  <a:srgbClr val="2A1A00"/>
                </a:solidFill>
                <a:effectLst/>
              </a:rPr>
              <a:t>"Más que un Match, </a:t>
            </a:r>
            <a:r>
              <a:rPr lang="en-US" sz="6200" b="0" i="0" u="none" strike="noStrike" spc="800" dirty="0" err="1">
                <a:solidFill>
                  <a:srgbClr val="2A1A00"/>
                </a:solidFill>
                <a:effectLst/>
              </a:rPr>
              <a:t>una</a:t>
            </a:r>
            <a:r>
              <a:rPr lang="en-US" sz="6200" b="0" i="0" u="none" strike="noStrike" spc="800" dirty="0">
                <a:solidFill>
                  <a:srgbClr val="2A1A00"/>
                </a:solidFill>
                <a:effectLst/>
              </a:rPr>
              <a:t> </a:t>
            </a:r>
            <a:r>
              <a:rPr lang="en-US" sz="6200" b="0" i="0" u="none" strike="noStrike" spc="800" dirty="0" err="1">
                <a:solidFill>
                  <a:srgbClr val="2A1A00"/>
                </a:solidFill>
                <a:effectLst/>
              </a:rPr>
              <a:t>Conexión</a:t>
            </a:r>
            <a:r>
              <a:rPr lang="en-US" sz="6200" b="0" i="0" u="none" strike="noStrike" spc="800" dirty="0">
                <a:solidFill>
                  <a:srgbClr val="2A1A00"/>
                </a:solidFill>
                <a:effectLst/>
              </a:rPr>
              <a:t> Real"</a:t>
            </a:r>
            <a:endParaRPr lang="en-US" sz="6200" spc="800" dirty="0">
              <a:solidFill>
                <a:srgbClr val="2A1A00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6" name="Graphic 5" descr="Conexiones">
            <a:extLst>
              <a:ext uri="{FF2B5EF4-FFF2-40B4-BE49-F238E27FC236}">
                <a16:creationId xmlns:a16="http://schemas.microsoft.com/office/drawing/2014/main" id="{EFF9CEAB-ABEC-9141-7EAB-B8089A7B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478</TotalTime>
  <Words>375</Words>
  <Application>Microsoft Office PowerPoint</Application>
  <PresentationFormat>Panorámica</PresentationFormat>
  <Paragraphs>30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Gill Sans MT</vt:lpstr>
      <vt:lpstr>Impact</vt:lpstr>
      <vt:lpstr>Distintivo</vt:lpstr>
      <vt:lpstr>Presentación, Propuesta de proyecto (MásQueUnMatch) </vt:lpstr>
      <vt:lpstr>Presentación de PowerPoint</vt:lpstr>
      <vt:lpstr>El Problema y la Oportunidad </vt:lpstr>
      <vt:lpstr>               MásQueUnMatch</vt:lpstr>
      <vt:lpstr>Planificacion y Desarrollo</vt:lpstr>
      <vt:lpstr> "Más que un Match, una Conexión Real"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Silva Isla</dc:creator>
  <cp:lastModifiedBy>JAVIER . ALISTE MILLAN</cp:lastModifiedBy>
  <cp:revision>2</cp:revision>
  <dcterms:created xsi:type="dcterms:W3CDTF">2024-09-03T22:32:18Z</dcterms:created>
  <dcterms:modified xsi:type="dcterms:W3CDTF">2024-09-04T16:45:26Z</dcterms:modified>
</cp:coreProperties>
</file>