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6858000" cy="9144000"/>
  <p:embeddedFontLst>
    <p:embeddedFont>
      <p:font typeface="Open Sans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 Bold" panose="020B0604020202020204" charset="0"/>
      <p:regular r:id="rId12"/>
    </p:embeddedFont>
    <p:embeddedFont>
      <p:font typeface="IBM Plex Sans Condensed" panose="020B0604020202020204" charset="0"/>
      <p:regular r:id="rId13"/>
    </p:embeddedFont>
    <p:embeddedFont>
      <p:font typeface="IBM Plex Sans Condense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253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4974" y="3014891"/>
            <a:ext cx="209083" cy="221380"/>
            <a:chOff x="0" y="0"/>
            <a:chExt cx="209080" cy="221386"/>
          </a:xfrm>
        </p:grpSpPr>
        <p:sp>
          <p:nvSpPr>
            <p:cNvPr id="3" name="Freeform 3"/>
            <p:cNvSpPr/>
            <p:nvPr/>
          </p:nvSpPr>
          <p:spPr>
            <a:xfrm>
              <a:off x="-2413" y="-9398"/>
              <a:ext cx="219710" cy="234188"/>
            </a:xfrm>
            <a:custGeom>
              <a:avLst/>
              <a:gdLst/>
              <a:ahLst/>
              <a:cxnLst/>
              <a:rect l="l" t="t" r="r" b="b"/>
              <a:pathLst>
                <a:path w="219710" h="234188">
                  <a:moveTo>
                    <a:pt x="200406" y="99949"/>
                  </a:moveTo>
                  <a:cubicBezTo>
                    <a:pt x="185801" y="46863"/>
                    <a:pt x="145034" y="0"/>
                    <a:pt x="91059" y="11049"/>
                  </a:cubicBezTo>
                  <a:cubicBezTo>
                    <a:pt x="39751" y="21590"/>
                    <a:pt x="0" y="72898"/>
                    <a:pt x="2540" y="125222"/>
                  </a:cubicBezTo>
                  <a:cubicBezTo>
                    <a:pt x="5080" y="177546"/>
                    <a:pt x="49657" y="224790"/>
                    <a:pt x="101854" y="230251"/>
                  </a:cubicBezTo>
                  <a:cubicBezTo>
                    <a:pt x="139065" y="234188"/>
                    <a:pt x="178562" y="217170"/>
                    <a:pt x="199136" y="185674"/>
                  </a:cubicBezTo>
                  <a:cubicBezTo>
                    <a:pt x="219710" y="154178"/>
                    <a:pt x="210312" y="136017"/>
                    <a:pt x="200406" y="99822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3439878" y="-4199715"/>
            <a:ext cx="8066427" cy="7044471"/>
            <a:chOff x="0" y="0"/>
            <a:chExt cx="8066430" cy="7044474"/>
          </a:xfrm>
        </p:grpSpPr>
        <p:sp>
          <p:nvSpPr>
            <p:cNvPr id="5" name="Freeform 5"/>
            <p:cNvSpPr/>
            <p:nvPr/>
          </p:nvSpPr>
          <p:spPr>
            <a:xfrm>
              <a:off x="3439922" y="4199636"/>
              <a:ext cx="3876040" cy="2630424"/>
            </a:xfrm>
            <a:custGeom>
              <a:avLst/>
              <a:gdLst/>
              <a:ahLst/>
              <a:cxnLst/>
              <a:rect l="l" t="t" r="r" b="b"/>
              <a:pathLst>
                <a:path w="3876040" h="2630424">
                  <a:moveTo>
                    <a:pt x="0" y="127"/>
                  </a:moveTo>
                  <a:lnTo>
                    <a:pt x="0" y="2390648"/>
                  </a:lnTo>
                  <a:lnTo>
                    <a:pt x="0" y="2390648"/>
                  </a:lnTo>
                  <a:cubicBezTo>
                    <a:pt x="211201" y="2528442"/>
                    <a:pt x="442722" y="2630424"/>
                    <a:pt x="676656" y="2630424"/>
                  </a:cubicBezTo>
                  <a:cubicBezTo>
                    <a:pt x="832866" y="2630424"/>
                    <a:pt x="990092" y="2584958"/>
                    <a:pt x="1143254" y="2474087"/>
                  </a:cubicBezTo>
                  <a:cubicBezTo>
                    <a:pt x="1360043" y="2317115"/>
                    <a:pt x="1499870" y="2051050"/>
                    <a:pt x="1506855" y="1782064"/>
                  </a:cubicBezTo>
                  <a:cubicBezTo>
                    <a:pt x="1514221" y="1498600"/>
                    <a:pt x="1387094" y="1200531"/>
                    <a:pt x="1511681" y="943864"/>
                  </a:cubicBezTo>
                  <a:cubicBezTo>
                    <a:pt x="1610106" y="740791"/>
                    <a:pt x="1836674" y="638048"/>
                    <a:pt x="2051050" y="592709"/>
                  </a:cubicBezTo>
                  <a:cubicBezTo>
                    <a:pt x="2395220" y="519938"/>
                    <a:pt x="2750058" y="550926"/>
                    <a:pt x="3095752" y="488188"/>
                  </a:cubicBezTo>
                  <a:cubicBezTo>
                    <a:pt x="3402838" y="432562"/>
                    <a:pt x="3724402" y="274320"/>
                    <a:pt x="3876040" y="0"/>
                  </a:cubicBezTo>
                  <a:close/>
                </a:path>
              </a:pathLst>
            </a:custGeom>
            <a:solidFill>
              <a:srgbClr val="9EBAB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724910" y="4199763"/>
              <a:ext cx="4351781" cy="1567180"/>
            </a:xfrm>
            <a:custGeom>
              <a:avLst/>
              <a:gdLst/>
              <a:ahLst/>
              <a:cxnLst/>
              <a:rect l="l" t="t" r="r" b="b"/>
              <a:pathLst>
                <a:path w="4351781" h="1567180">
                  <a:moveTo>
                    <a:pt x="635" y="0"/>
                  </a:moveTo>
                  <a:cubicBezTo>
                    <a:pt x="0" y="32385"/>
                    <a:pt x="1270" y="64897"/>
                    <a:pt x="4191" y="97409"/>
                  </a:cubicBezTo>
                  <a:lnTo>
                    <a:pt x="4191" y="97409"/>
                  </a:lnTo>
                  <a:cubicBezTo>
                    <a:pt x="4191" y="97790"/>
                    <a:pt x="4191" y="98298"/>
                    <a:pt x="4318" y="98679"/>
                  </a:cubicBezTo>
                  <a:cubicBezTo>
                    <a:pt x="28956" y="328168"/>
                    <a:pt x="132588" y="538099"/>
                    <a:pt x="249809" y="733552"/>
                  </a:cubicBezTo>
                  <a:cubicBezTo>
                    <a:pt x="364744" y="925068"/>
                    <a:pt x="498729" y="1107694"/>
                    <a:pt x="666877" y="1256030"/>
                  </a:cubicBezTo>
                  <a:cubicBezTo>
                    <a:pt x="878205" y="1442466"/>
                    <a:pt x="1150493" y="1567180"/>
                    <a:pt x="1428369" y="1567180"/>
                  </a:cubicBezTo>
                  <a:cubicBezTo>
                    <a:pt x="1529207" y="1567180"/>
                    <a:pt x="1630680" y="1550797"/>
                    <a:pt x="1730375" y="1514856"/>
                  </a:cubicBezTo>
                  <a:cubicBezTo>
                    <a:pt x="2116455" y="1375918"/>
                    <a:pt x="2384933" y="1012698"/>
                    <a:pt x="2785237" y="906273"/>
                  </a:cubicBezTo>
                  <a:cubicBezTo>
                    <a:pt x="2850896" y="888874"/>
                    <a:pt x="2916047" y="882269"/>
                    <a:pt x="2981198" y="882269"/>
                  </a:cubicBezTo>
                  <a:cubicBezTo>
                    <a:pt x="3116072" y="882269"/>
                    <a:pt x="3250311" y="910463"/>
                    <a:pt x="3386454" y="927862"/>
                  </a:cubicBezTo>
                  <a:cubicBezTo>
                    <a:pt x="3435730" y="934212"/>
                    <a:pt x="3484752" y="937768"/>
                    <a:pt x="3533266" y="937768"/>
                  </a:cubicBezTo>
                  <a:cubicBezTo>
                    <a:pt x="3661917" y="937768"/>
                    <a:pt x="3786504" y="912368"/>
                    <a:pt x="3902455" y="844297"/>
                  </a:cubicBezTo>
                  <a:cubicBezTo>
                    <a:pt x="4188205" y="676530"/>
                    <a:pt x="4351782" y="326518"/>
                    <a:pt x="4245483" y="4573"/>
                  </a:cubicBezTo>
                  <a:cubicBezTo>
                    <a:pt x="4244975" y="3049"/>
                    <a:pt x="4244466" y="1651"/>
                    <a:pt x="4243959" y="128"/>
                  </a:cubicBezTo>
                  <a:lnTo>
                    <a:pt x="4200143" y="128"/>
                  </a:lnTo>
                  <a:cubicBezTo>
                    <a:pt x="4228973" y="80137"/>
                    <a:pt x="4242688" y="165228"/>
                    <a:pt x="4237100" y="251080"/>
                  </a:cubicBezTo>
                  <a:cubicBezTo>
                    <a:pt x="4226305" y="416815"/>
                    <a:pt x="4148073" y="574676"/>
                    <a:pt x="4031741" y="691897"/>
                  </a:cubicBezTo>
                  <a:cubicBezTo>
                    <a:pt x="3915028" y="809499"/>
                    <a:pt x="3760470" y="887095"/>
                    <a:pt x="3593972" y="897001"/>
                  </a:cubicBezTo>
                  <a:cubicBezTo>
                    <a:pt x="3577589" y="898017"/>
                    <a:pt x="3561206" y="898398"/>
                    <a:pt x="3544823" y="898398"/>
                  </a:cubicBezTo>
                  <a:cubicBezTo>
                    <a:pt x="3367404" y="898398"/>
                    <a:pt x="3193668" y="845058"/>
                    <a:pt x="3016376" y="839470"/>
                  </a:cubicBezTo>
                  <a:cubicBezTo>
                    <a:pt x="3007867" y="839216"/>
                    <a:pt x="2999358" y="839089"/>
                    <a:pt x="2990849" y="839089"/>
                  </a:cubicBezTo>
                  <a:cubicBezTo>
                    <a:pt x="2601848" y="839089"/>
                    <a:pt x="2313431" y="1124331"/>
                    <a:pt x="2005964" y="1325245"/>
                  </a:cubicBezTo>
                  <a:cubicBezTo>
                    <a:pt x="1846833" y="1429258"/>
                    <a:pt x="1672462" y="1514348"/>
                    <a:pt x="1479803" y="1526286"/>
                  </a:cubicBezTo>
                  <a:cubicBezTo>
                    <a:pt x="1462277" y="1527429"/>
                    <a:pt x="1444751" y="1527937"/>
                    <a:pt x="1427225" y="1527937"/>
                  </a:cubicBezTo>
                  <a:cubicBezTo>
                    <a:pt x="1252727" y="1527937"/>
                    <a:pt x="1079118" y="1475359"/>
                    <a:pt x="927226" y="1391158"/>
                  </a:cubicBezTo>
                  <a:cubicBezTo>
                    <a:pt x="745616" y="1290574"/>
                    <a:pt x="593978" y="1143889"/>
                    <a:pt x="467232" y="980821"/>
                  </a:cubicBezTo>
                  <a:cubicBezTo>
                    <a:pt x="331723" y="806704"/>
                    <a:pt x="211327" y="610616"/>
                    <a:pt x="127380" y="406146"/>
                  </a:cubicBezTo>
                  <a:cubicBezTo>
                    <a:pt x="85851" y="305054"/>
                    <a:pt x="56768" y="200025"/>
                    <a:pt x="45084" y="91186"/>
                  </a:cubicBezTo>
                  <a:cubicBezTo>
                    <a:pt x="42290" y="61087"/>
                    <a:pt x="41147" y="30607"/>
                    <a:pt x="41782" y="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746245" y="5704713"/>
              <a:ext cx="240919" cy="281559"/>
            </a:xfrm>
            <a:custGeom>
              <a:avLst/>
              <a:gdLst/>
              <a:ahLst/>
              <a:cxnLst/>
              <a:rect l="l" t="t" r="r" b="b"/>
              <a:pathLst>
                <a:path w="240919" h="281559">
                  <a:moveTo>
                    <a:pt x="221997" y="72517"/>
                  </a:moveTo>
                  <a:cubicBezTo>
                    <a:pt x="207392" y="28321"/>
                    <a:pt x="158116" y="0"/>
                    <a:pt x="111634" y="2032"/>
                  </a:cubicBezTo>
                  <a:lnTo>
                    <a:pt x="77725" y="9271"/>
                  </a:lnTo>
                  <a:cubicBezTo>
                    <a:pt x="66803" y="13335"/>
                    <a:pt x="56770" y="18923"/>
                    <a:pt x="47499" y="26035"/>
                  </a:cubicBezTo>
                  <a:lnTo>
                    <a:pt x="23495" y="50927"/>
                  </a:lnTo>
                  <a:cubicBezTo>
                    <a:pt x="16764" y="60452"/>
                    <a:pt x="11557" y="70739"/>
                    <a:pt x="7874" y="81788"/>
                  </a:cubicBezTo>
                  <a:cubicBezTo>
                    <a:pt x="0" y="106807"/>
                    <a:pt x="1016" y="133731"/>
                    <a:pt x="4445" y="159639"/>
                  </a:cubicBezTo>
                  <a:cubicBezTo>
                    <a:pt x="7875" y="185547"/>
                    <a:pt x="13843" y="212090"/>
                    <a:pt x="29464" y="232918"/>
                  </a:cubicBezTo>
                  <a:cubicBezTo>
                    <a:pt x="65913" y="281559"/>
                    <a:pt x="146558" y="279527"/>
                    <a:pt x="190627" y="237744"/>
                  </a:cubicBezTo>
                  <a:cubicBezTo>
                    <a:pt x="234697" y="195961"/>
                    <a:pt x="240919" y="130048"/>
                    <a:pt x="221997" y="7239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439922" y="6499479"/>
              <a:ext cx="393446" cy="481457"/>
            </a:xfrm>
            <a:custGeom>
              <a:avLst/>
              <a:gdLst/>
              <a:ahLst/>
              <a:cxnLst/>
              <a:rect l="l" t="t" r="r" b="b"/>
              <a:pathLst>
                <a:path w="393446" h="481457">
                  <a:moveTo>
                    <a:pt x="41402" y="127"/>
                  </a:moveTo>
                  <a:cubicBezTo>
                    <a:pt x="27559" y="127"/>
                    <a:pt x="13716" y="1016"/>
                    <a:pt x="0" y="2921"/>
                  </a:cubicBezTo>
                  <a:lnTo>
                    <a:pt x="0" y="2921"/>
                  </a:lnTo>
                  <a:lnTo>
                    <a:pt x="0" y="410718"/>
                  </a:lnTo>
                  <a:lnTo>
                    <a:pt x="0" y="410718"/>
                  </a:lnTo>
                  <a:cubicBezTo>
                    <a:pt x="8255" y="413511"/>
                    <a:pt x="16383" y="416686"/>
                    <a:pt x="24003" y="420878"/>
                  </a:cubicBezTo>
                  <a:cubicBezTo>
                    <a:pt x="52832" y="436245"/>
                    <a:pt x="74549" y="463677"/>
                    <a:pt x="104902" y="475615"/>
                  </a:cubicBezTo>
                  <a:cubicBezTo>
                    <a:pt x="115062" y="479552"/>
                    <a:pt x="125984" y="481457"/>
                    <a:pt x="137414" y="481457"/>
                  </a:cubicBezTo>
                  <a:cubicBezTo>
                    <a:pt x="224536" y="481457"/>
                    <a:pt x="342011" y="375031"/>
                    <a:pt x="361188" y="300482"/>
                  </a:cubicBezTo>
                  <a:cubicBezTo>
                    <a:pt x="393446" y="175641"/>
                    <a:pt x="267081" y="60198"/>
                    <a:pt x="162433" y="22098"/>
                  </a:cubicBezTo>
                  <a:cubicBezTo>
                    <a:pt x="123825" y="8128"/>
                    <a:pt x="82423" y="0"/>
                    <a:pt x="41402" y="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854577" y="6378448"/>
              <a:ext cx="133096" cy="153543"/>
            </a:xfrm>
            <a:custGeom>
              <a:avLst/>
              <a:gdLst/>
              <a:ahLst/>
              <a:cxnLst/>
              <a:rect l="l" t="t" r="r" b="b"/>
              <a:pathLst>
                <a:path w="133096" h="153543">
                  <a:moveTo>
                    <a:pt x="110236" y="27686"/>
                  </a:moveTo>
                  <a:cubicBezTo>
                    <a:pt x="92964" y="0"/>
                    <a:pt x="62992" y="18288"/>
                    <a:pt x="35687" y="36068"/>
                  </a:cubicBezTo>
                  <a:cubicBezTo>
                    <a:pt x="8382" y="53848"/>
                    <a:pt x="0" y="95631"/>
                    <a:pt x="19050" y="122047"/>
                  </a:cubicBezTo>
                  <a:cubicBezTo>
                    <a:pt x="38100" y="148463"/>
                    <a:pt x="81153" y="153543"/>
                    <a:pt x="105283" y="131826"/>
                  </a:cubicBezTo>
                  <a:cubicBezTo>
                    <a:pt x="133096" y="106426"/>
                    <a:pt x="130302" y="59563"/>
                    <a:pt x="110236" y="27813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4409313" y="6474968"/>
              <a:ext cx="219710" cy="234188"/>
            </a:xfrm>
            <a:custGeom>
              <a:avLst/>
              <a:gdLst/>
              <a:ahLst/>
              <a:cxnLst/>
              <a:rect l="l" t="t" r="r" b="b"/>
              <a:pathLst>
                <a:path w="219710" h="234188">
                  <a:moveTo>
                    <a:pt x="200406" y="99949"/>
                  </a:moveTo>
                  <a:cubicBezTo>
                    <a:pt x="185801" y="46863"/>
                    <a:pt x="145034" y="0"/>
                    <a:pt x="91059" y="11049"/>
                  </a:cubicBezTo>
                  <a:cubicBezTo>
                    <a:pt x="39751" y="21590"/>
                    <a:pt x="0" y="72898"/>
                    <a:pt x="2540" y="125222"/>
                  </a:cubicBezTo>
                  <a:cubicBezTo>
                    <a:pt x="5080" y="177546"/>
                    <a:pt x="49657" y="224790"/>
                    <a:pt x="101854" y="230251"/>
                  </a:cubicBezTo>
                  <a:cubicBezTo>
                    <a:pt x="139065" y="234188"/>
                    <a:pt x="178562" y="217170"/>
                    <a:pt x="199136" y="185674"/>
                  </a:cubicBezTo>
                  <a:cubicBezTo>
                    <a:pt x="219710" y="154179"/>
                    <a:pt x="210312" y="136018"/>
                    <a:pt x="200406" y="99822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532632" y="6313805"/>
              <a:ext cx="113030" cy="131953"/>
            </a:xfrm>
            <a:custGeom>
              <a:avLst/>
              <a:gdLst/>
              <a:ahLst/>
              <a:cxnLst/>
              <a:rect l="l" t="t" r="r" b="b"/>
              <a:pathLst>
                <a:path w="113030" h="131953">
                  <a:moveTo>
                    <a:pt x="105791" y="81788"/>
                  </a:moveTo>
                  <a:cubicBezTo>
                    <a:pt x="93472" y="34290"/>
                    <a:pt x="36830" y="0"/>
                    <a:pt x="13589" y="43307"/>
                  </a:cubicBezTo>
                  <a:cubicBezTo>
                    <a:pt x="0" y="68834"/>
                    <a:pt x="22860" y="104521"/>
                    <a:pt x="48387" y="118237"/>
                  </a:cubicBezTo>
                  <a:cubicBezTo>
                    <a:pt x="73913" y="131953"/>
                    <a:pt x="113030" y="109728"/>
                    <a:pt x="105790" y="81788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173867" y="6978377"/>
            <a:ext cx="807996" cy="885053"/>
            <a:chOff x="0" y="0"/>
            <a:chExt cx="807999" cy="885050"/>
          </a:xfrm>
        </p:grpSpPr>
        <p:sp>
          <p:nvSpPr>
            <p:cNvPr id="13" name="Freeform 13"/>
            <p:cNvSpPr/>
            <p:nvPr/>
          </p:nvSpPr>
          <p:spPr>
            <a:xfrm>
              <a:off x="54610" y="165354"/>
              <a:ext cx="419100" cy="458470"/>
            </a:xfrm>
            <a:custGeom>
              <a:avLst/>
              <a:gdLst/>
              <a:ahLst/>
              <a:cxnLst/>
              <a:rect l="l" t="t" r="r" b="b"/>
              <a:pathLst>
                <a:path w="419100" h="458470">
                  <a:moveTo>
                    <a:pt x="390525" y="107950"/>
                  </a:moveTo>
                  <a:cubicBezTo>
                    <a:pt x="378968" y="54737"/>
                    <a:pt x="324358" y="26416"/>
                    <a:pt x="271526" y="13208"/>
                  </a:cubicBezTo>
                  <a:cubicBezTo>
                    <a:pt x="218694" y="0"/>
                    <a:pt x="161163" y="13208"/>
                    <a:pt x="115316" y="42418"/>
                  </a:cubicBezTo>
                  <a:cubicBezTo>
                    <a:pt x="43688" y="88392"/>
                    <a:pt x="0" y="176149"/>
                    <a:pt x="10414" y="260731"/>
                  </a:cubicBezTo>
                  <a:cubicBezTo>
                    <a:pt x="20828" y="345313"/>
                    <a:pt x="86614" y="421386"/>
                    <a:pt x="169672" y="439928"/>
                  </a:cubicBezTo>
                  <a:cubicBezTo>
                    <a:pt x="252730" y="458470"/>
                    <a:pt x="346710" y="416052"/>
                    <a:pt x="384302" y="339598"/>
                  </a:cubicBezTo>
                  <a:cubicBezTo>
                    <a:pt x="419100" y="268986"/>
                    <a:pt x="407289" y="184785"/>
                    <a:pt x="390525" y="10795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25323" y="699135"/>
              <a:ext cx="113157" cy="131953"/>
            </a:xfrm>
            <a:custGeom>
              <a:avLst/>
              <a:gdLst/>
              <a:ahLst/>
              <a:cxnLst/>
              <a:rect l="l" t="t" r="r" b="b"/>
              <a:pathLst>
                <a:path w="113157" h="131953">
                  <a:moveTo>
                    <a:pt x="105918" y="81788"/>
                  </a:moveTo>
                  <a:cubicBezTo>
                    <a:pt x="93599" y="34163"/>
                    <a:pt x="36957" y="0"/>
                    <a:pt x="13716" y="43307"/>
                  </a:cubicBezTo>
                  <a:cubicBezTo>
                    <a:pt x="0" y="68834"/>
                    <a:pt x="22987" y="104521"/>
                    <a:pt x="48514" y="118237"/>
                  </a:cubicBezTo>
                  <a:cubicBezTo>
                    <a:pt x="74041" y="131953"/>
                    <a:pt x="113157" y="109728"/>
                    <a:pt x="105918" y="81788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7667" y="40005"/>
              <a:ext cx="113157" cy="131953"/>
            </a:xfrm>
            <a:custGeom>
              <a:avLst/>
              <a:gdLst/>
              <a:ahLst/>
              <a:cxnLst/>
              <a:rect l="l" t="t" r="r" b="b"/>
              <a:pathLst>
                <a:path w="113157" h="131953">
                  <a:moveTo>
                    <a:pt x="105918" y="81788"/>
                  </a:moveTo>
                  <a:cubicBezTo>
                    <a:pt x="93599" y="34290"/>
                    <a:pt x="36957" y="0"/>
                    <a:pt x="13716" y="43307"/>
                  </a:cubicBezTo>
                  <a:cubicBezTo>
                    <a:pt x="0" y="68834"/>
                    <a:pt x="22987" y="104521"/>
                    <a:pt x="48514" y="118237"/>
                  </a:cubicBezTo>
                  <a:cubicBezTo>
                    <a:pt x="74041" y="131953"/>
                    <a:pt x="113157" y="109728"/>
                    <a:pt x="105918" y="81788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175358" y="7524607"/>
            <a:ext cx="9143448" cy="8119720"/>
            <a:chOff x="0" y="0"/>
            <a:chExt cx="9143454" cy="8119720"/>
          </a:xfrm>
        </p:grpSpPr>
        <p:sp>
          <p:nvSpPr>
            <p:cNvPr id="17" name="Freeform 17"/>
            <p:cNvSpPr/>
            <p:nvPr/>
          </p:nvSpPr>
          <p:spPr>
            <a:xfrm>
              <a:off x="1031875" y="433451"/>
              <a:ext cx="4355592" cy="2738374"/>
            </a:xfrm>
            <a:custGeom>
              <a:avLst/>
              <a:gdLst/>
              <a:ahLst/>
              <a:cxnLst/>
              <a:rect l="l" t="t" r="r" b="b"/>
              <a:pathLst>
                <a:path w="4355592" h="2738374">
                  <a:moveTo>
                    <a:pt x="3777107" y="0"/>
                  </a:moveTo>
                  <a:cubicBezTo>
                    <a:pt x="3631819" y="0"/>
                    <a:pt x="3482721" y="37719"/>
                    <a:pt x="3332099" y="126492"/>
                  </a:cubicBezTo>
                  <a:cubicBezTo>
                    <a:pt x="3079242" y="275590"/>
                    <a:pt x="2899410" y="551688"/>
                    <a:pt x="2864231" y="844550"/>
                  </a:cubicBezTo>
                  <a:cubicBezTo>
                    <a:pt x="2827147" y="1153160"/>
                    <a:pt x="2935224" y="1491615"/>
                    <a:pt x="2772918" y="1759077"/>
                  </a:cubicBezTo>
                  <a:cubicBezTo>
                    <a:pt x="2644521" y="1970659"/>
                    <a:pt x="2386838" y="2059559"/>
                    <a:pt x="2148078" y="2087118"/>
                  </a:cubicBezTo>
                  <a:cubicBezTo>
                    <a:pt x="2050669" y="2098294"/>
                    <a:pt x="1953133" y="2102104"/>
                    <a:pt x="1855470" y="2102104"/>
                  </a:cubicBezTo>
                  <a:cubicBezTo>
                    <a:pt x="1647444" y="2102104"/>
                    <a:pt x="1439164" y="2084705"/>
                    <a:pt x="1230884" y="2084705"/>
                  </a:cubicBezTo>
                  <a:cubicBezTo>
                    <a:pt x="1152906" y="2084705"/>
                    <a:pt x="1074928" y="2087118"/>
                    <a:pt x="996950" y="2093849"/>
                  </a:cubicBezTo>
                  <a:cubicBezTo>
                    <a:pt x="613156" y="2126742"/>
                    <a:pt x="195834" y="2299716"/>
                    <a:pt x="30607" y="2660777"/>
                  </a:cubicBezTo>
                  <a:cubicBezTo>
                    <a:pt x="18923" y="2686431"/>
                    <a:pt x="8763" y="2712212"/>
                    <a:pt x="0" y="2738374"/>
                  </a:cubicBezTo>
                  <a:lnTo>
                    <a:pt x="4355592" y="2738374"/>
                  </a:lnTo>
                  <a:lnTo>
                    <a:pt x="4355592" y="183261"/>
                  </a:lnTo>
                  <a:lnTo>
                    <a:pt x="4355592" y="183261"/>
                  </a:lnTo>
                  <a:cubicBezTo>
                    <a:pt x="4174109" y="73025"/>
                    <a:pt x="3979164" y="0"/>
                    <a:pt x="3777107" y="0"/>
                  </a:cubicBezTo>
                  <a:close/>
                </a:path>
              </a:pathLst>
            </a:custGeom>
            <a:solidFill>
              <a:srgbClr val="9EBABD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-1016" y="1509395"/>
              <a:ext cx="4352290" cy="1662684"/>
            </a:xfrm>
            <a:custGeom>
              <a:avLst/>
              <a:gdLst/>
              <a:ahLst/>
              <a:cxnLst/>
              <a:rect l="l" t="t" r="r" b="b"/>
              <a:pathLst>
                <a:path w="4352290" h="1662684">
                  <a:moveTo>
                    <a:pt x="2889250" y="0"/>
                  </a:moveTo>
                  <a:cubicBezTo>
                    <a:pt x="2772283" y="0"/>
                    <a:pt x="2654935" y="21590"/>
                    <a:pt x="2541524" y="69215"/>
                  </a:cubicBezTo>
                  <a:cubicBezTo>
                    <a:pt x="2163191" y="228092"/>
                    <a:pt x="1914017" y="604774"/>
                    <a:pt x="1519809" y="731901"/>
                  </a:cubicBezTo>
                  <a:cubicBezTo>
                    <a:pt x="1436624" y="758698"/>
                    <a:pt x="1353312" y="767461"/>
                    <a:pt x="1269619" y="767461"/>
                  </a:cubicBezTo>
                  <a:cubicBezTo>
                    <a:pt x="1153287" y="767461"/>
                    <a:pt x="1036320" y="750570"/>
                    <a:pt x="918464" y="741680"/>
                  </a:cubicBezTo>
                  <a:cubicBezTo>
                    <a:pt x="887222" y="739394"/>
                    <a:pt x="856234" y="737997"/>
                    <a:pt x="825373" y="737997"/>
                  </a:cubicBezTo>
                  <a:cubicBezTo>
                    <a:pt x="677418" y="737997"/>
                    <a:pt x="535432" y="767715"/>
                    <a:pt x="407543" y="852043"/>
                  </a:cubicBezTo>
                  <a:cubicBezTo>
                    <a:pt x="144145" y="1025652"/>
                    <a:pt x="0" y="1358519"/>
                    <a:pt x="92710" y="1662557"/>
                  </a:cubicBezTo>
                  <a:lnTo>
                    <a:pt x="136017" y="1662557"/>
                  </a:lnTo>
                  <a:cubicBezTo>
                    <a:pt x="114554" y="1598168"/>
                    <a:pt x="103251" y="1530604"/>
                    <a:pt x="104140" y="1462024"/>
                  </a:cubicBezTo>
                  <a:cubicBezTo>
                    <a:pt x="106299" y="1295908"/>
                    <a:pt x="176149" y="1134237"/>
                    <a:pt x="286258" y="1011174"/>
                  </a:cubicBezTo>
                  <a:cubicBezTo>
                    <a:pt x="396748" y="887603"/>
                    <a:pt x="546989" y="802132"/>
                    <a:pt x="712851" y="783463"/>
                  </a:cubicBezTo>
                  <a:cubicBezTo>
                    <a:pt x="745998" y="779780"/>
                    <a:pt x="779272" y="778256"/>
                    <a:pt x="812419" y="778256"/>
                  </a:cubicBezTo>
                  <a:cubicBezTo>
                    <a:pt x="965708" y="778256"/>
                    <a:pt x="1118489" y="811149"/>
                    <a:pt x="1271905" y="811149"/>
                  </a:cubicBezTo>
                  <a:cubicBezTo>
                    <a:pt x="1278890" y="811149"/>
                    <a:pt x="1285748" y="811022"/>
                    <a:pt x="1292733" y="810895"/>
                  </a:cubicBezTo>
                  <a:cubicBezTo>
                    <a:pt x="1694942" y="802767"/>
                    <a:pt x="1973453" y="494538"/>
                    <a:pt x="2276475" y="273177"/>
                  </a:cubicBezTo>
                  <a:cubicBezTo>
                    <a:pt x="2430018" y="160909"/>
                    <a:pt x="2599563" y="66929"/>
                    <a:pt x="2791460" y="44958"/>
                  </a:cubicBezTo>
                  <a:cubicBezTo>
                    <a:pt x="2824226" y="41275"/>
                    <a:pt x="2856992" y="39370"/>
                    <a:pt x="2889885" y="39370"/>
                  </a:cubicBezTo>
                  <a:cubicBezTo>
                    <a:pt x="3049016" y="39370"/>
                    <a:pt x="3208020" y="81661"/>
                    <a:pt x="3350260" y="151003"/>
                  </a:cubicBezTo>
                  <a:cubicBezTo>
                    <a:pt x="3536950" y="242062"/>
                    <a:pt x="3695827" y="380619"/>
                    <a:pt x="3831082" y="536829"/>
                  </a:cubicBezTo>
                  <a:cubicBezTo>
                    <a:pt x="3975481" y="703707"/>
                    <a:pt x="4105910" y="893191"/>
                    <a:pt x="4200398" y="1092962"/>
                  </a:cubicBezTo>
                  <a:cubicBezTo>
                    <a:pt x="4247134" y="1191768"/>
                    <a:pt x="4281678" y="1295146"/>
                    <a:pt x="4299077" y="1403223"/>
                  </a:cubicBezTo>
                  <a:cubicBezTo>
                    <a:pt x="4311269" y="1488059"/>
                    <a:pt x="4310634" y="1577086"/>
                    <a:pt x="4294251" y="1662684"/>
                  </a:cubicBezTo>
                  <a:lnTo>
                    <a:pt x="4336034" y="1662684"/>
                  </a:lnTo>
                  <a:cubicBezTo>
                    <a:pt x="4336415" y="1660398"/>
                    <a:pt x="4336796" y="1658112"/>
                    <a:pt x="4337304" y="1655826"/>
                  </a:cubicBezTo>
                  <a:cubicBezTo>
                    <a:pt x="4352290" y="1569212"/>
                    <a:pt x="4352036" y="1481836"/>
                    <a:pt x="4339590" y="1394968"/>
                  </a:cubicBezTo>
                  <a:lnTo>
                    <a:pt x="4339590" y="1394968"/>
                  </a:lnTo>
                  <a:cubicBezTo>
                    <a:pt x="4339590" y="1394587"/>
                    <a:pt x="4339463" y="1394079"/>
                    <a:pt x="4339463" y="1393698"/>
                  </a:cubicBezTo>
                  <a:cubicBezTo>
                    <a:pt x="4302887" y="1165860"/>
                    <a:pt x="4188460" y="961644"/>
                    <a:pt x="4061206" y="772541"/>
                  </a:cubicBezTo>
                  <a:cubicBezTo>
                    <a:pt x="3936492" y="587248"/>
                    <a:pt x="3793236" y="411861"/>
                    <a:pt x="3617468" y="272542"/>
                  </a:cubicBezTo>
                  <a:cubicBezTo>
                    <a:pt x="3409696" y="107696"/>
                    <a:pt x="3150870" y="254"/>
                    <a:pt x="2889758" y="254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4973066" y="225806"/>
              <a:ext cx="414401" cy="481584"/>
            </a:xfrm>
            <a:custGeom>
              <a:avLst/>
              <a:gdLst/>
              <a:ahLst/>
              <a:cxnLst/>
              <a:rect l="l" t="t" r="r" b="b"/>
              <a:pathLst>
                <a:path w="414401" h="481584">
                  <a:moveTo>
                    <a:pt x="245745" y="0"/>
                  </a:moveTo>
                  <a:cubicBezTo>
                    <a:pt x="211074" y="0"/>
                    <a:pt x="176657" y="5715"/>
                    <a:pt x="144399" y="18669"/>
                  </a:cubicBezTo>
                  <a:cubicBezTo>
                    <a:pt x="74041" y="46736"/>
                    <a:pt x="16510" y="111887"/>
                    <a:pt x="9017" y="187325"/>
                  </a:cubicBezTo>
                  <a:cubicBezTo>
                    <a:pt x="0" y="279019"/>
                    <a:pt x="68580" y="367792"/>
                    <a:pt x="155956" y="396621"/>
                  </a:cubicBezTo>
                  <a:cubicBezTo>
                    <a:pt x="180340" y="404622"/>
                    <a:pt x="205867" y="408813"/>
                    <a:pt x="228346" y="421005"/>
                  </a:cubicBezTo>
                  <a:cubicBezTo>
                    <a:pt x="257175" y="436372"/>
                    <a:pt x="278892" y="463804"/>
                    <a:pt x="309245" y="475742"/>
                  </a:cubicBezTo>
                  <a:cubicBezTo>
                    <a:pt x="319405" y="479679"/>
                    <a:pt x="330327" y="481584"/>
                    <a:pt x="341757" y="481584"/>
                  </a:cubicBezTo>
                  <a:cubicBezTo>
                    <a:pt x="364617" y="481584"/>
                    <a:pt x="389636" y="474218"/>
                    <a:pt x="414401" y="462026"/>
                  </a:cubicBezTo>
                  <a:lnTo>
                    <a:pt x="414401" y="462026"/>
                  </a:lnTo>
                  <a:lnTo>
                    <a:pt x="414401" y="44069"/>
                  </a:lnTo>
                  <a:lnTo>
                    <a:pt x="414401" y="44069"/>
                  </a:lnTo>
                  <a:cubicBezTo>
                    <a:pt x="398399" y="35179"/>
                    <a:pt x="382270" y="27813"/>
                    <a:pt x="366649" y="22098"/>
                  </a:cubicBezTo>
                  <a:cubicBezTo>
                    <a:pt x="328041" y="8128"/>
                    <a:pt x="286639" y="0"/>
                    <a:pt x="245618" y="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5269865" y="940816"/>
              <a:ext cx="117602" cy="221361"/>
            </a:xfrm>
            <a:custGeom>
              <a:avLst/>
              <a:gdLst/>
              <a:ahLst/>
              <a:cxnLst/>
              <a:rect l="l" t="t" r="r" b="b"/>
              <a:pathLst>
                <a:path w="117602" h="221361">
                  <a:moveTo>
                    <a:pt x="107061" y="0"/>
                  </a:moveTo>
                  <a:cubicBezTo>
                    <a:pt x="101981" y="0"/>
                    <a:pt x="96647" y="508"/>
                    <a:pt x="91186" y="1651"/>
                  </a:cubicBezTo>
                  <a:cubicBezTo>
                    <a:pt x="39751" y="12192"/>
                    <a:pt x="0" y="63500"/>
                    <a:pt x="2667" y="115824"/>
                  </a:cubicBezTo>
                  <a:cubicBezTo>
                    <a:pt x="5334" y="168148"/>
                    <a:pt x="49784" y="215392"/>
                    <a:pt x="101981" y="220853"/>
                  </a:cubicBezTo>
                  <a:cubicBezTo>
                    <a:pt x="105537" y="221234"/>
                    <a:pt x="109093" y="221361"/>
                    <a:pt x="112522" y="221361"/>
                  </a:cubicBezTo>
                  <a:cubicBezTo>
                    <a:pt x="114173" y="221361"/>
                    <a:pt x="115951" y="221361"/>
                    <a:pt x="117602" y="221234"/>
                  </a:cubicBezTo>
                  <a:lnTo>
                    <a:pt x="117602" y="221234"/>
                  </a:lnTo>
                  <a:lnTo>
                    <a:pt x="117602" y="889"/>
                  </a:lnTo>
                  <a:lnTo>
                    <a:pt x="117602" y="889"/>
                  </a:lnTo>
                  <a:cubicBezTo>
                    <a:pt x="114173" y="381"/>
                    <a:pt x="110617" y="127"/>
                    <a:pt x="106934" y="127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481830" y="1051560"/>
              <a:ext cx="359283" cy="389255"/>
            </a:xfrm>
            <a:custGeom>
              <a:avLst/>
              <a:gdLst/>
              <a:ahLst/>
              <a:cxnLst/>
              <a:rect l="l" t="t" r="r" b="b"/>
              <a:pathLst>
                <a:path w="359283" h="389255">
                  <a:moveTo>
                    <a:pt x="272923" y="0"/>
                  </a:moveTo>
                  <a:cubicBezTo>
                    <a:pt x="220472" y="0"/>
                    <a:pt x="147955" y="46609"/>
                    <a:pt x="93345" y="74041"/>
                  </a:cubicBezTo>
                  <a:cubicBezTo>
                    <a:pt x="49784" y="95885"/>
                    <a:pt x="0" y="127635"/>
                    <a:pt x="127" y="175895"/>
                  </a:cubicBezTo>
                  <a:cubicBezTo>
                    <a:pt x="127" y="221742"/>
                    <a:pt x="45339" y="253746"/>
                    <a:pt x="62484" y="296164"/>
                  </a:cubicBezTo>
                  <a:cubicBezTo>
                    <a:pt x="74168" y="325374"/>
                    <a:pt x="74549" y="362331"/>
                    <a:pt x="100203" y="380365"/>
                  </a:cubicBezTo>
                  <a:cubicBezTo>
                    <a:pt x="107315" y="385318"/>
                    <a:pt x="115443" y="388112"/>
                    <a:pt x="123952" y="389255"/>
                  </a:cubicBezTo>
                  <a:lnTo>
                    <a:pt x="146431" y="389255"/>
                  </a:lnTo>
                  <a:cubicBezTo>
                    <a:pt x="148844" y="389001"/>
                    <a:pt x="151130" y="388620"/>
                    <a:pt x="153416" y="388239"/>
                  </a:cubicBezTo>
                  <a:cubicBezTo>
                    <a:pt x="224282" y="375666"/>
                    <a:pt x="278638" y="314452"/>
                    <a:pt x="303276" y="247142"/>
                  </a:cubicBezTo>
                  <a:cubicBezTo>
                    <a:pt x="327914" y="179832"/>
                    <a:pt x="359283" y="98298"/>
                    <a:pt x="327533" y="33782"/>
                  </a:cubicBezTo>
                  <a:cubicBezTo>
                    <a:pt x="315467" y="9271"/>
                    <a:pt x="296164" y="0"/>
                    <a:pt x="272669" y="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4684776" y="702310"/>
              <a:ext cx="113157" cy="131953"/>
            </a:xfrm>
            <a:custGeom>
              <a:avLst/>
              <a:gdLst/>
              <a:ahLst/>
              <a:cxnLst/>
              <a:rect l="l" t="t" r="r" b="b"/>
              <a:pathLst>
                <a:path w="113157" h="131953">
                  <a:moveTo>
                    <a:pt x="105918" y="81661"/>
                  </a:moveTo>
                  <a:cubicBezTo>
                    <a:pt x="93599" y="34163"/>
                    <a:pt x="36957" y="0"/>
                    <a:pt x="13716" y="43307"/>
                  </a:cubicBezTo>
                  <a:cubicBezTo>
                    <a:pt x="0" y="68834"/>
                    <a:pt x="22987" y="104521"/>
                    <a:pt x="48514" y="118237"/>
                  </a:cubicBezTo>
                  <a:cubicBezTo>
                    <a:pt x="74041" y="131953"/>
                    <a:pt x="113157" y="109728"/>
                    <a:pt x="105918" y="81661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5270119" y="40005"/>
              <a:ext cx="113030" cy="131953"/>
            </a:xfrm>
            <a:custGeom>
              <a:avLst/>
              <a:gdLst/>
              <a:ahLst/>
              <a:cxnLst/>
              <a:rect l="l" t="t" r="r" b="b"/>
              <a:pathLst>
                <a:path w="113030" h="131953">
                  <a:moveTo>
                    <a:pt x="105791" y="81788"/>
                  </a:moveTo>
                  <a:cubicBezTo>
                    <a:pt x="93472" y="34290"/>
                    <a:pt x="36830" y="0"/>
                    <a:pt x="13589" y="43307"/>
                  </a:cubicBezTo>
                  <a:cubicBezTo>
                    <a:pt x="0" y="68834"/>
                    <a:pt x="22860" y="104521"/>
                    <a:pt x="48387" y="118237"/>
                  </a:cubicBezTo>
                  <a:cubicBezTo>
                    <a:pt x="73913" y="131953"/>
                    <a:pt x="113030" y="109728"/>
                    <a:pt x="105790" y="81788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581130" y="2836554"/>
            <a:ext cx="6864090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0"/>
              </a:lnSpc>
            </a:pPr>
            <a:r>
              <a:rPr lang="en-US" sz="2193" dirty="0">
                <a:solidFill>
                  <a:srgbClr val="000000"/>
                </a:solidFill>
                <a:latin typeface="Open Sans Bold"/>
              </a:rPr>
              <a:t>UNIVERSIDAD LAICA ELOY ALFARO DE MANABI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43539" y="3848062"/>
            <a:ext cx="4272925" cy="167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2199" dirty="0" err="1">
                <a:solidFill>
                  <a:srgbClr val="000000"/>
                </a:solidFill>
                <a:latin typeface="Open Sans Bold"/>
              </a:rPr>
              <a:t>Tema</a:t>
            </a:r>
            <a:r>
              <a:rPr lang="en-US" sz="2199" dirty="0">
                <a:solidFill>
                  <a:srgbClr val="000000"/>
                </a:solidFill>
                <a:latin typeface="Open Sans Bold"/>
              </a:rPr>
              <a:t> </a:t>
            </a:r>
            <a:endParaRPr lang="en-US" sz="2199" dirty="0" smtClean="0">
              <a:solidFill>
                <a:srgbClr val="000000"/>
              </a:solidFill>
              <a:latin typeface="Open Sans Bold"/>
            </a:endParaRPr>
          </a:p>
          <a:p>
            <a:pPr algn="ctr">
              <a:lnSpc>
                <a:spcPts val="3075"/>
              </a:lnSpc>
            </a:pPr>
            <a:r>
              <a:rPr lang="en-US" sz="2199" dirty="0" err="1" smtClean="0">
                <a:solidFill>
                  <a:srgbClr val="000000"/>
                </a:solidFill>
                <a:latin typeface="Open Sans"/>
              </a:rPr>
              <a:t>Exposicion</a:t>
            </a:r>
            <a:r>
              <a:rPr lang="en-US" sz="2199" dirty="0" smtClean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Open Sans"/>
              </a:rPr>
              <a:t>Sistemas</a:t>
            </a:r>
            <a:r>
              <a:rPr lang="en-US" sz="21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Open Sans"/>
              </a:rPr>
              <a:t>Distribuidos</a:t>
            </a:r>
            <a:endParaRPr lang="en-US" sz="2199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5499"/>
              </a:lnSpc>
            </a:pPr>
            <a:r>
              <a:rPr lang="en-US" sz="2199" dirty="0" err="1">
                <a:solidFill>
                  <a:srgbClr val="000000"/>
                </a:solidFill>
                <a:latin typeface="Open Sans Bold"/>
              </a:rPr>
              <a:t>Estudiante</a:t>
            </a:r>
            <a:endParaRPr lang="en-US" sz="2199" dirty="0">
              <a:solidFill>
                <a:srgbClr val="000000"/>
              </a:solidFill>
              <a:latin typeface="Open Sans Bold"/>
            </a:endParaRPr>
          </a:p>
          <a:p>
            <a:pPr algn="ctr">
              <a:lnSpc>
                <a:spcPts val="1099"/>
              </a:lnSpc>
            </a:pPr>
            <a:r>
              <a:rPr lang="en-US" sz="2199" dirty="0">
                <a:solidFill>
                  <a:srgbClr val="000000"/>
                </a:solidFill>
                <a:latin typeface="Open Sans"/>
              </a:rPr>
              <a:t>Javier </a:t>
            </a:r>
            <a:r>
              <a:rPr lang="en-US" sz="2199" dirty="0" err="1">
                <a:solidFill>
                  <a:srgbClr val="000000"/>
                </a:solidFill>
                <a:latin typeface="Open Sans"/>
              </a:rPr>
              <a:t>Cuje</a:t>
            </a:r>
            <a:endParaRPr lang="en-US" sz="2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645388" y="5797553"/>
            <a:ext cx="2398766" cy="997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Ingeniero </a:t>
            </a:r>
          </a:p>
          <a:p>
            <a:pPr algn="ctr">
              <a:lnSpc>
                <a:spcPts val="109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Cesar Sinchiguano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513049" y="6856105"/>
            <a:ext cx="872966" cy="997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Curso </a:t>
            </a:r>
          </a:p>
          <a:p>
            <a:pPr algn="ctr">
              <a:lnSpc>
                <a:spcPts val="109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8vo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0827" y="8207226"/>
            <a:ext cx="3522555" cy="2552852"/>
            <a:chOff x="0" y="0"/>
            <a:chExt cx="3522548" cy="2552852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3490976" cy="2425700"/>
            </a:xfrm>
            <a:custGeom>
              <a:avLst/>
              <a:gdLst/>
              <a:ahLst/>
              <a:cxnLst/>
              <a:rect l="l" t="t" r="r" b="b"/>
              <a:pathLst>
                <a:path w="3490976" h="2425700">
                  <a:moveTo>
                    <a:pt x="411353" y="151130"/>
                  </a:moveTo>
                  <a:cubicBezTo>
                    <a:pt x="391668" y="151130"/>
                    <a:pt x="370967" y="153924"/>
                    <a:pt x="349377" y="159766"/>
                  </a:cubicBezTo>
                  <a:cubicBezTo>
                    <a:pt x="231140" y="190627"/>
                    <a:pt x="154051" y="334518"/>
                    <a:pt x="195199" y="447548"/>
                  </a:cubicBezTo>
                  <a:cubicBezTo>
                    <a:pt x="227330" y="535940"/>
                    <a:pt x="322199" y="596011"/>
                    <a:pt x="416052" y="596011"/>
                  </a:cubicBezTo>
                  <a:cubicBezTo>
                    <a:pt x="442341" y="596011"/>
                    <a:pt x="468503" y="591312"/>
                    <a:pt x="493268" y="581152"/>
                  </a:cubicBezTo>
                  <a:cubicBezTo>
                    <a:pt x="719582" y="491617"/>
                    <a:pt x="630174" y="151130"/>
                    <a:pt x="411353" y="151130"/>
                  </a:cubicBezTo>
                  <a:close/>
                  <a:moveTo>
                    <a:pt x="3178429" y="1663192"/>
                  </a:moveTo>
                  <a:cubicBezTo>
                    <a:pt x="3159760" y="1663192"/>
                    <a:pt x="3140075" y="1665605"/>
                    <a:pt x="3119628" y="1670812"/>
                  </a:cubicBezTo>
                  <a:cubicBezTo>
                    <a:pt x="3001391" y="1701673"/>
                    <a:pt x="2924302" y="1845564"/>
                    <a:pt x="2965450" y="1958594"/>
                  </a:cubicBezTo>
                  <a:cubicBezTo>
                    <a:pt x="2997200" y="2050034"/>
                    <a:pt x="3090545" y="2107692"/>
                    <a:pt x="3183509" y="2107692"/>
                  </a:cubicBezTo>
                  <a:cubicBezTo>
                    <a:pt x="3210687" y="2107692"/>
                    <a:pt x="3237865" y="2102739"/>
                    <a:pt x="3263519" y="2092325"/>
                  </a:cubicBezTo>
                  <a:cubicBezTo>
                    <a:pt x="3490976" y="2002282"/>
                    <a:pt x="3399536" y="1663192"/>
                    <a:pt x="3178429" y="1663192"/>
                  </a:cubicBezTo>
                  <a:close/>
                  <a:moveTo>
                    <a:pt x="1554353" y="0"/>
                  </a:moveTo>
                  <a:cubicBezTo>
                    <a:pt x="1548384" y="0"/>
                    <a:pt x="1542542" y="127"/>
                    <a:pt x="1536700" y="508"/>
                  </a:cubicBezTo>
                  <a:cubicBezTo>
                    <a:pt x="1326007" y="10795"/>
                    <a:pt x="1146048" y="175260"/>
                    <a:pt x="1084453" y="375666"/>
                  </a:cubicBezTo>
                  <a:cubicBezTo>
                    <a:pt x="1017651" y="570992"/>
                    <a:pt x="1063879" y="791972"/>
                    <a:pt x="1161542" y="977011"/>
                  </a:cubicBezTo>
                  <a:cubicBezTo>
                    <a:pt x="1253998" y="1141476"/>
                    <a:pt x="1392809" y="1316228"/>
                    <a:pt x="1331087" y="1496060"/>
                  </a:cubicBezTo>
                  <a:cubicBezTo>
                    <a:pt x="1278509" y="1644142"/>
                    <a:pt x="1101725" y="1707896"/>
                    <a:pt x="940816" y="1707896"/>
                  </a:cubicBezTo>
                  <a:cubicBezTo>
                    <a:pt x="928624" y="1707896"/>
                    <a:pt x="916432" y="1707515"/>
                    <a:pt x="904494" y="1706753"/>
                  </a:cubicBezTo>
                  <a:cubicBezTo>
                    <a:pt x="747903" y="1697228"/>
                    <a:pt x="595630" y="1643888"/>
                    <a:pt x="439674" y="1643888"/>
                  </a:cubicBezTo>
                  <a:cubicBezTo>
                    <a:pt x="426720" y="1643888"/>
                    <a:pt x="413893" y="1644269"/>
                    <a:pt x="400812" y="1645031"/>
                  </a:cubicBezTo>
                  <a:cubicBezTo>
                    <a:pt x="251206" y="1652524"/>
                    <a:pt x="112649" y="1716786"/>
                    <a:pt x="0" y="1815084"/>
                  </a:cubicBezTo>
                  <a:lnTo>
                    <a:pt x="0" y="1815084"/>
                  </a:lnTo>
                  <a:lnTo>
                    <a:pt x="0" y="2425700"/>
                  </a:lnTo>
                  <a:lnTo>
                    <a:pt x="2586736" y="2425700"/>
                  </a:lnTo>
                  <a:cubicBezTo>
                    <a:pt x="2592070" y="2339975"/>
                    <a:pt x="2578481" y="2253488"/>
                    <a:pt x="2543937" y="2174367"/>
                  </a:cubicBezTo>
                  <a:cubicBezTo>
                    <a:pt x="2487422" y="2056130"/>
                    <a:pt x="2394839" y="1948180"/>
                    <a:pt x="2389759" y="1814576"/>
                  </a:cubicBezTo>
                  <a:cubicBezTo>
                    <a:pt x="2379472" y="1634744"/>
                    <a:pt x="2543937" y="1501013"/>
                    <a:pt x="2703322" y="1423924"/>
                  </a:cubicBezTo>
                  <a:cubicBezTo>
                    <a:pt x="2862707" y="1346835"/>
                    <a:pt x="3042539" y="1295400"/>
                    <a:pt x="3155569" y="1156716"/>
                  </a:cubicBezTo>
                  <a:cubicBezTo>
                    <a:pt x="3289173" y="987171"/>
                    <a:pt x="3278886" y="730123"/>
                    <a:pt x="3150489" y="555371"/>
                  </a:cubicBezTo>
                  <a:cubicBezTo>
                    <a:pt x="3022092" y="380619"/>
                    <a:pt x="2806065" y="288290"/>
                    <a:pt x="2590292" y="272923"/>
                  </a:cubicBezTo>
                  <a:cubicBezTo>
                    <a:pt x="2585212" y="272669"/>
                    <a:pt x="2580132" y="272542"/>
                    <a:pt x="2574798" y="272542"/>
                  </a:cubicBezTo>
                  <a:cubicBezTo>
                    <a:pt x="2442972" y="272542"/>
                    <a:pt x="2232533" y="360426"/>
                    <a:pt x="2085086" y="360426"/>
                  </a:cubicBezTo>
                  <a:cubicBezTo>
                    <a:pt x="2032635" y="360426"/>
                    <a:pt x="1988185" y="349377"/>
                    <a:pt x="1958086" y="319278"/>
                  </a:cubicBezTo>
                  <a:cubicBezTo>
                    <a:pt x="1896364" y="247269"/>
                    <a:pt x="1880997" y="149733"/>
                    <a:pt x="1798701" y="88011"/>
                  </a:cubicBezTo>
                  <a:cubicBezTo>
                    <a:pt x="1731391" y="34925"/>
                    <a:pt x="1641475" y="0"/>
                    <a:pt x="155435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103632"/>
              <a:ext cx="3361182" cy="2385568"/>
            </a:xfrm>
            <a:custGeom>
              <a:avLst/>
              <a:gdLst/>
              <a:ahLst/>
              <a:cxnLst/>
              <a:rect l="l" t="t" r="r" b="b"/>
              <a:pathLst>
                <a:path w="3361182" h="2385568">
                  <a:moveTo>
                    <a:pt x="331724" y="359156"/>
                  </a:moveTo>
                  <a:cubicBezTo>
                    <a:pt x="420878" y="359156"/>
                    <a:pt x="482854" y="421640"/>
                    <a:pt x="508762" y="494919"/>
                  </a:cubicBezTo>
                  <a:cubicBezTo>
                    <a:pt x="539623" y="582295"/>
                    <a:pt x="519049" y="695325"/>
                    <a:pt x="406019" y="741680"/>
                  </a:cubicBezTo>
                  <a:cubicBezTo>
                    <a:pt x="385699" y="750697"/>
                    <a:pt x="363474" y="754761"/>
                    <a:pt x="340487" y="754761"/>
                  </a:cubicBezTo>
                  <a:cubicBezTo>
                    <a:pt x="311150" y="754761"/>
                    <a:pt x="280670" y="748030"/>
                    <a:pt x="251714" y="736473"/>
                  </a:cubicBezTo>
                  <a:cubicBezTo>
                    <a:pt x="200279" y="710819"/>
                    <a:pt x="159258" y="669671"/>
                    <a:pt x="143764" y="623443"/>
                  </a:cubicBezTo>
                  <a:cubicBezTo>
                    <a:pt x="128270" y="577215"/>
                    <a:pt x="133477" y="520700"/>
                    <a:pt x="159131" y="469265"/>
                  </a:cubicBezTo>
                  <a:cubicBezTo>
                    <a:pt x="184785" y="417830"/>
                    <a:pt x="225933" y="381889"/>
                    <a:pt x="277368" y="366522"/>
                  </a:cubicBezTo>
                  <a:cubicBezTo>
                    <a:pt x="296418" y="361569"/>
                    <a:pt x="314452" y="359283"/>
                    <a:pt x="331597" y="359283"/>
                  </a:cubicBezTo>
                  <a:close/>
                  <a:moveTo>
                    <a:pt x="330200" y="305435"/>
                  </a:moveTo>
                  <a:cubicBezTo>
                    <a:pt x="308610" y="305435"/>
                    <a:pt x="285750" y="308483"/>
                    <a:pt x="262001" y="315087"/>
                  </a:cubicBezTo>
                  <a:cubicBezTo>
                    <a:pt x="200279" y="330454"/>
                    <a:pt x="143764" y="376809"/>
                    <a:pt x="107823" y="438404"/>
                  </a:cubicBezTo>
                  <a:cubicBezTo>
                    <a:pt x="87249" y="479552"/>
                    <a:pt x="76962" y="520700"/>
                    <a:pt x="76962" y="561721"/>
                  </a:cubicBezTo>
                  <a:cubicBezTo>
                    <a:pt x="76962" y="592582"/>
                    <a:pt x="82042" y="618236"/>
                    <a:pt x="92329" y="638810"/>
                  </a:cubicBezTo>
                  <a:cubicBezTo>
                    <a:pt x="112903" y="700532"/>
                    <a:pt x="164338" y="751840"/>
                    <a:pt x="225933" y="782701"/>
                  </a:cubicBezTo>
                  <a:cubicBezTo>
                    <a:pt x="260858" y="798830"/>
                    <a:pt x="297180" y="806577"/>
                    <a:pt x="331978" y="806577"/>
                  </a:cubicBezTo>
                  <a:cubicBezTo>
                    <a:pt x="363728" y="806577"/>
                    <a:pt x="394208" y="800227"/>
                    <a:pt x="421259" y="787908"/>
                  </a:cubicBezTo>
                  <a:cubicBezTo>
                    <a:pt x="565277" y="726186"/>
                    <a:pt x="590931" y="587375"/>
                    <a:pt x="554990" y="479425"/>
                  </a:cubicBezTo>
                  <a:cubicBezTo>
                    <a:pt x="524764" y="388747"/>
                    <a:pt x="443738" y="305435"/>
                    <a:pt x="330200" y="305435"/>
                  </a:cubicBezTo>
                  <a:close/>
                  <a:moveTo>
                    <a:pt x="1770380" y="87503"/>
                  </a:moveTo>
                  <a:cubicBezTo>
                    <a:pt x="1767967" y="87503"/>
                    <a:pt x="1765427" y="87884"/>
                    <a:pt x="1762633" y="88900"/>
                  </a:cubicBezTo>
                  <a:cubicBezTo>
                    <a:pt x="1479931" y="160909"/>
                    <a:pt x="1253871" y="402463"/>
                    <a:pt x="1197229" y="685038"/>
                  </a:cubicBezTo>
                  <a:cubicBezTo>
                    <a:pt x="1186942" y="746760"/>
                    <a:pt x="1181862" y="808355"/>
                    <a:pt x="1176655" y="864870"/>
                  </a:cubicBezTo>
                  <a:cubicBezTo>
                    <a:pt x="1166368" y="947166"/>
                    <a:pt x="1161288" y="1019048"/>
                    <a:pt x="1140714" y="1091057"/>
                  </a:cubicBezTo>
                  <a:cubicBezTo>
                    <a:pt x="1106170" y="1209421"/>
                    <a:pt x="1014984" y="1322959"/>
                    <a:pt x="898652" y="1322959"/>
                  </a:cubicBezTo>
                  <a:cubicBezTo>
                    <a:pt x="893699" y="1322959"/>
                    <a:pt x="888746" y="1322705"/>
                    <a:pt x="883666" y="1322324"/>
                  </a:cubicBezTo>
                  <a:cubicBezTo>
                    <a:pt x="811657" y="1317244"/>
                    <a:pt x="750062" y="1270889"/>
                    <a:pt x="688340" y="1224661"/>
                  </a:cubicBezTo>
                  <a:cubicBezTo>
                    <a:pt x="652399" y="1199007"/>
                    <a:pt x="611251" y="1168146"/>
                    <a:pt x="570103" y="1147572"/>
                  </a:cubicBezTo>
                  <a:cubicBezTo>
                    <a:pt x="511048" y="1116711"/>
                    <a:pt x="442849" y="1101344"/>
                    <a:pt x="372237" y="1101344"/>
                  </a:cubicBezTo>
                  <a:cubicBezTo>
                    <a:pt x="301625" y="1101344"/>
                    <a:pt x="228600" y="1116838"/>
                    <a:pt x="159258" y="1147572"/>
                  </a:cubicBezTo>
                  <a:cubicBezTo>
                    <a:pt x="103124" y="1171956"/>
                    <a:pt x="50419" y="1203452"/>
                    <a:pt x="0" y="1243457"/>
                  </a:cubicBezTo>
                  <a:lnTo>
                    <a:pt x="0" y="1243457"/>
                  </a:lnTo>
                  <a:lnTo>
                    <a:pt x="0" y="1328928"/>
                  </a:lnTo>
                  <a:lnTo>
                    <a:pt x="0" y="1328928"/>
                  </a:lnTo>
                  <a:cubicBezTo>
                    <a:pt x="59055" y="1273937"/>
                    <a:pt x="119126" y="1232408"/>
                    <a:pt x="184912" y="1204214"/>
                  </a:cubicBezTo>
                  <a:cubicBezTo>
                    <a:pt x="248031" y="1175258"/>
                    <a:pt x="315214" y="1161161"/>
                    <a:pt x="379603" y="1161161"/>
                  </a:cubicBezTo>
                  <a:cubicBezTo>
                    <a:pt x="440944" y="1161161"/>
                    <a:pt x="499745" y="1173988"/>
                    <a:pt x="549910" y="1199134"/>
                  </a:cubicBezTo>
                  <a:cubicBezTo>
                    <a:pt x="585851" y="1219708"/>
                    <a:pt x="621919" y="1245362"/>
                    <a:pt x="657860" y="1271143"/>
                  </a:cubicBezTo>
                  <a:cubicBezTo>
                    <a:pt x="724662" y="1322578"/>
                    <a:pt x="791464" y="1373886"/>
                    <a:pt x="878840" y="1379093"/>
                  </a:cubicBezTo>
                  <a:cubicBezTo>
                    <a:pt x="884301" y="1379474"/>
                    <a:pt x="889635" y="1379601"/>
                    <a:pt x="894969" y="1379601"/>
                  </a:cubicBezTo>
                  <a:cubicBezTo>
                    <a:pt x="1041273" y="1379601"/>
                    <a:pt x="1152652" y="1245743"/>
                    <a:pt x="1192403" y="1111758"/>
                  </a:cubicBezTo>
                  <a:cubicBezTo>
                    <a:pt x="1212977" y="1034669"/>
                    <a:pt x="1223264" y="952373"/>
                    <a:pt x="1228344" y="875284"/>
                  </a:cubicBezTo>
                  <a:cubicBezTo>
                    <a:pt x="1233424" y="813562"/>
                    <a:pt x="1238631" y="757047"/>
                    <a:pt x="1248918" y="700532"/>
                  </a:cubicBezTo>
                  <a:cubicBezTo>
                    <a:pt x="1300353" y="433324"/>
                    <a:pt x="1511046" y="207137"/>
                    <a:pt x="1773174" y="140335"/>
                  </a:cubicBezTo>
                  <a:cubicBezTo>
                    <a:pt x="1788541" y="135255"/>
                    <a:pt x="1798828" y="124968"/>
                    <a:pt x="1793748" y="109474"/>
                  </a:cubicBezTo>
                  <a:cubicBezTo>
                    <a:pt x="1789557" y="96774"/>
                    <a:pt x="1781810" y="87630"/>
                    <a:pt x="1770634" y="87630"/>
                  </a:cubicBezTo>
                  <a:close/>
                  <a:moveTo>
                    <a:pt x="3101975" y="1875282"/>
                  </a:moveTo>
                  <a:cubicBezTo>
                    <a:pt x="3191129" y="1875282"/>
                    <a:pt x="3253105" y="1937766"/>
                    <a:pt x="3279013" y="2011045"/>
                  </a:cubicBezTo>
                  <a:cubicBezTo>
                    <a:pt x="3284093" y="2031619"/>
                    <a:pt x="3289300" y="2057273"/>
                    <a:pt x="3289300" y="2083054"/>
                  </a:cubicBezTo>
                  <a:cubicBezTo>
                    <a:pt x="3294380" y="2149856"/>
                    <a:pt x="3258439" y="2221865"/>
                    <a:pt x="3176270" y="2257806"/>
                  </a:cubicBezTo>
                  <a:cubicBezTo>
                    <a:pt x="3155950" y="2266823"/>
                    <a:pt x="3133725" y="2270887"/>
                    <a:pt x="3110738" y="2270887"/>
                  </a:cubicBezTo>
                  <a:cubicBezTo>
                    <a:pt x="3081401" y="2270887"/>
                    <a:pt x="3050921" y="2264156"/>
                    <a:pt x="3021965" y="2252599"/>
                  </a:cubicBezTo>
                  <a:cubicBezTo>
                    <a:pt x="2970530" y="2226945"/>
                    <a:pt x="2929509" y="2185797"/>
                    <a:pt x="2914015" y="2139569"/>
                  </a:cubicBezTo>
                  <a:cubicBezTo>
                    <a:pt x="2898521" y="2093341"/>
                    <a:pt x="2903728" y="2036826"/>
                    <a:pt x="2929382" y="1985391"/>
                  </a:cubicBezTo>
                  <a:cubicBezTo>
                    <a:pt x="2955036" y="1933956"/>
                    <a:pt x="3001391" y="1898015"/>
                    <a:pt x="3047619" y="1882648"/>
                  </a:cubicBezTo>
                  <a:cubicBezTo>
                    <a:pt x="3066669" y="1877695"/>
                    <a:pt x="3084703" y="1875409"/>
                    <a:pt x="3101848" y="1875409"/>
                  </a:cubicBezTo>
                  <a:close/>
                  <a:moveTo>
                    <a:pt x="3100578" y="1821561"/>
                  </a:moveTo>
                  <a:cubicBezTo>
                    <a:pt x="3078988" y="1821561"/>
                    <a:pt x="3056128" y="1824609"/>
                    <a:pt x="3032379" y="1831213"/>
                  </a:cubicBezTo>
                  <a:cubicBezTo>
                    <a:pt x="2970657" y="1846580"/>
                    <a:pt x="2914142" y="1892935"/>
                    <a:pt x="2878201" y="1954530"/>
                  </a:cubicBezTo>
                  <a:cubicBezTo>
                    <a:pt x="2857627" y="1995678"/>
                    <a:pt x="2847340" y="2036826"/>
                    <a:pt x="2847340" y="2077847"/>
                  </a:cubicBezTo>
                  <a:lnTo>
                    <a:pt x="2862707" y="2154936"/>
                  </a:lnTo>
                  <a:cubicBezTo>
                    <a:pt x="2883281" y="2216658"/>
                    <a:pt x="2934716" y="2267966"/>
                    <a:pt x="2996311" y="2298827"/>
                  </a:cubicBezTo>
                  <a:cubicBezTo>
                    <a:pt x="3031236" y="2314956"/>
                    <a:pt x="3067558" y="2322703"/>
                    <a:pt x="3102356" y="2322703"/>
                  </a:cubicBezTo>
                  <a:cubicBezTo>
                    <a:pt x="3134106" y="2322703"/>
                    <a:pt x="3164586" y="2316353"/>
                    <a:pt x="3191637" y="2304034"/>
                  </a:cubicBezTo>
                  <a:cubicBezTo>
                    <a:pt x="3335528" y="2242312"/>
                    <a:pt x="3361182" y="2103628"/>
                    <a:pt x="3325241" y="1995678"/>
                  </a:cubicBezTo>
                  <a:cubicBezTo>
                    <a:pt x="3295015" y="1905000"/>
                    <a:pt x="3213989" y="1821561"/>
                    <a:pt x="3100578" y="1821561"/>
                  </a:cubicBezTo>
                  <a:close/>
                  <a:moveTo>
                    <a:pt x="2427859" y="0"/>
                  </a:moveTo>
                  <a:cubicBezTo>
                    <a:pt x="2314956" y="0"/>
                    <a:pt x="2201672" y="34798"/>
                    <a:pt x="2112264" y="104267"/>
                  </a:cubicBezTo>
                  <a:cubicBezTo>
                    <a:pt x="2101977" y="114554"/>
                    <a:pt x="2096897" y="129921"/>
                    <a:pt x="2107184" y="140208"/>
                  </a:cubicBezTo>
                  <a:cubicBezTo>
                    <a:pt x="2113534" y="146558"/>
                    <a:pt x="2121916" y="151003"/>
                    <a:pt x="2129663" y="151003"/>
                  </a:cubicBezTo>
                  <a:cubicBezTo>
                    <a:pt x="2134489" y="151003"/>
                    <a:pt x="2139188" y="149352"/>
                    <a:pt x="2143125" y="145415"/>
                  </a:cubicBezTo>
                  <a:cubicBezTo>
                    <a:pt x="2224659" y="83693"/>
                    <a:pt x="2326386" y="52705"/>
                    <a:pt x="2427732" y="52705"/>
                  </a:cubicBezTo>
                  <a:cubicBezTo>
                    <a:pt x="2537206" y="52705"/>
                    <a:pt x="2646299" y="88773"/>
                    <a:pt x="2728976" y="160782"/>
                  </a:cubicBezTo>
                  <a:cubicBezTo>
                    <a:pt x="2888361" y="299593"/>
                    <a:pt x="2934589" y="551434"/>
                    <a:pt x="2831719" y="736473"/>
                  </a:cubicBezTo>
                  <a:cubicBezTo>
                    <a:pt x="2764917" y="859790"/>
                    <a:pt x="2636393" y="947166"/>
                    <a:pt x="2513076" y="1034542"/>
                  </a:cubicBezTo>
                  <a:cubicBezTo>
                    <a:pt x="2369185" y="1132205"/>
                    <a:pt x="2225294" y="1229868"/>
                    <a:pt x="2158492" y="1389126"/>
                  </a:cubicBezTo>
                  <a:cubicBezTo>
                    <a:pt x="2101977" y="1512443"/>
                    <a:pt x="2107057" y="1640967"/>
                    <a:pt x="2107057" y="1769491"/>
                  </a:cubicBezTo>
                  <a:cubicBezTo>
                    <a:pt x="2107057" y="1820926"/>
                    <a:pt x="2107057" y="1867154"/>
                    <a:pt x="2107057" y="1913382"/>
                  </a:cubicBezTo>
                  <a:cubicBezTo>
                    <a:pt x="2101977" y="2067560"/>
                    <a:pt x="2035048" y="2257679"/>
                    <a:pt x="1880870" y="2304034"/>
                  </a:cubicBezTo>
                  <a:cubicBezTo>
                    <a:pt x="1860296" y="2309622"/>
                    <a:pt x="1839595" y="2312162"/>
                    <a:pt x="1819021" y="2312162"/>
                  </a:cubicBezTo>
                  <a:cubicBezTo>
                    <a:pt x="1726438" y="2312162"/>
                    <a:pt x="1633220" y="2260981"/>
                    <a:pt x="1536573" y="2206371"/>
                  </a:cubicBezTo>
                  <a:cubicBezTo>
                    <a:pt x="1438910" y="2149856"/>
                    <a:pt x="1336167" y="2093341"/>
                    <a:pt x="1223010" y="2088134"/>
                  </a:cubicBezTo>
                  <a:cubicBezTo>
                    <a:pt x="1218819" y="2088007"/>
                    <a:pt x="1214501" y="2087880"/>
                    <a:pt x="1210310" y="2087880"/>
                  </a:cubicBezTo>
                  <a:cubicBezTo>
                    <a:pt x="1070610" y="2087880"/>
                    <a:pt x="930910" y="2170176"/>
                    <a:pt x="791337" y="2334768"/>
                  </a:cubicBezTo>
                  <a:lnTo>
                    <a:pt x="750697" y="2385568"/>
                  </a:lnTo>
                  <a:lnTo>
                    <a:pt x="813435" y="2385568"/>
                  </a:lnTo>
                  <a:lnTo>
                    <a:pt x="817118" y="2380996"/>
                  </a:lnTo>
                  <a:cubicBezTo>
                    <a:pt x="946531" y="2226691"/>
                    <a:pt x="1071245" y="2149475"/>
                    <a:pt x="1195705" y="2149475"/>
                  </a:cubicBezTo>
                  <a:cubicBezTo>
                    <a:pt x="1199769" y="2149475"/>
                    <a:pt x="1203706" y="2149602"/>
                    <a:pt x="1207770" y="2149729"/>
                  </a:cubicBezTo>
                  <a:cubicBezTo>
                    <a:pt x="1310513" y="2149729"/>
                    <a:pt x="1408176" y="2206244"/>
                    <a:pt x="1500759" y="2257679"/>
                  </a:cubicBezTo>
                  <a:cubicBezTo>
                    <a:pt x="1600200" y="2311527"/>
                    <a:pt x="1699641" y="2365375"/>
                    <a:pt x="1807210" y="2365375"/>
                  </a:cubicBezTo>
                  <a:cubicBezTo>
                    <a:pt x="1832991" y="2365375"/>
                    <a:pt x="1859407" y="2362200"/>
                    <a:pt x="1886204" y="2355342"/>
                  </a:cubicBezTo>
                  <a:cubicBezTo>
                    <a:pt x="2071243" y="2303907"/>
                    <a:pt x="2143125" y="2093214"/>
                    <a:pt x="2153412" y="1913382"/>
                  </a:cubicBezTo>
                  <a:lnTo>
                    <a:pt x="2153412" y="1769491"/>
                  </a:lnTo>
                  <a:cubicBezTo>
                    <a:pt x="2153412" y="1640967"/>
                    <a:pt x="2153412" y="1517650"/>
                    <a:pt x="2199640" y="1409700"/>
                  </a:cubicBezTo>
                  <a:cubicBezTo>
                    <a:pt x="2261362" y="1265809"/>
                    <a:pt x="2394966" y="1173226"/>
                    <a:pt x="2533777" y="1075563"/>
                  </a:cubicBezTo>
                  <a:cubicBezTo>
                    <a:pt x="2662301" y="983107"/>
                    <a:pt x="2795905" y="895731"/>
                    <a:pt x="2872994" y="756920"/>
                  </a:cubicBezTo>
                  <a:cubicBezTo>
                    <a:pt x="2986024" y="551307"/>
                    <a:pt x="2939796" y="273812"/>
                    <a:pt x="2759964" y="119634"/>
                  </a:cubicBezTo>
                  <a:cubicBezTo>
                    <a:pt x="2669541" y="39878"/>
                    <a:pt x="2548891" y="0"/>
                    <a:pt x="242786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-63503" y="-932336"/>
            <a:ext cx="4544901" cy="4076367"/>
            <a:chOff x="0" y="0"/>
            <a:chExt cx="4544898" cy="4076370"/>
          </a:xfrm>
        </p:grpSpPr>
        <p:sp>
          <p:nvSpPr>
            <p:cNvPr id="6" name="Freeform 6"/>
            <p:cNvSpPr/>
            <p:nvPr/>
          </p:nvSpPr>
          <p:spPr>
            <a:xfrm>
              <a:off x="63500" y="932053"/>
              <a:ext cx="2010664" cy="3080766"/>
            </a:xfrm>
            <a:custGeom>
              <a:avLst/>
              <a:gdLst/>
              <a:ahLst/>
              <a:cxnLst/>
              <a:rect l="l" t="t" r="r" b="b"/>
              <a:pathLst>
                <a:path w="2010664" h="3080766">
                  <a:moveTo>
                    <a:pt x="1282827" y="294386"/>
                  </a:moveTo>
                  <a:cubicBezTo>
                    <a:pt x="1171194" y="294386"/>
                    <a:pt x="1057656" y="384810"/>
                    <a:pt x="1070229" y="531495"/>
                  </a:cubicBezTo>
                  <a:cubicBezTo>
                    <a:pt x="1077849" y="634365"/>
                    <a:pt x="1179830" y="717169"/>
                    <a:pt x="1280795" y="717169"/>
                  </a:cubicBezTo>
                  <a:cubicBezTo>
                    <a:pt x="1294130" y="717169"/>
                    <a:pt x="1307338" y="715772"/>
                    <a:pt x="1320419" y="712724"/>
                  </a:cubicBezTo>
                  <a:cubicBezTo>
                    <a:pt x="1432560" y="686816"/>
                    <a:pt x="1505966" y="553085"/>
                    <a:pt x="1471422" y="440944"/>
                  </a:cubicBezTo>
                  <a:cubicBezTo>
                    <a:pt x="1439291" y="339344"/>
                    <a:pt x="1361567" y="294386"/>
                    <a:pt x="1282827" y="294386"/>
                  </a:cubicBezTo>
                  <a:close/>
                  <a:moveTo>
                    <a:pt x="0" y="254"/>
                  </a:moveTo>
                  <a:lnTo>
                    <a:pt x="0" y="2494661"/>
                  </a:lnTo>
                  <a:cubicBezTo>
                    <a:pt x="97536" y="2454148"/>
                    <a:pt x="191262" y="2402332"/>
                    <a:pt x="285115" y="2351786"/>
                  </a:cubicBezTo>
                  <a:cubicBezTo>
                    <a:pt x="453390" y="2261235"/>
                    <a:pt x="630174" y="2174875"/>
                    <a:pt x="820039" y="2166239"/>
                  </a:cubicBezTo>
                  <a:cubicBezTo>
                    <a:pt x="828548" y="2165985"/>
                    <a:pt x="837057" y="2165731"/>
                    <a:pt x="845693" y="2165731"/>
                  </a:cubicBezTo>
                  <a:cubicBezTo>
                    <a:pt x="1034288" y="2165731"/>
                    <a:pt x="1225169" y="2237994"/>
                    <a:pt x="1412113" y="2237994"/>
                  </a:cubicBezTo>
                  <a:cubicBezTo>
                    <a:pt x="1452245" y="2237994"/>
                    <a:pt x="1492123" y="2234692"/>
                    <a:pt x="1531874" y="2226564"/>
                  </a:cubicBezTo>
                  <a:cubicBezTo>
                    <a:pt x="1825244" y="2166112"/>
                    <a:pt x="2010664" y="1829689"/>
                    <a:pt x="1941703" y="1540637"/>
                  </a:cubicBezTo>
                  <a:cubicBezTo>
                    <a:pt x="1872742" y="1251585"/>
                    <a:pt x="1583690" y="1044575"/>
                    <a:pt x="1286002" y="1035939"/>
                  </a:cubicBezTo>
                  <a:cubicBezTo>
                    <a:pt x="1278128" y="1035685"/>
                    <a:pt x="1270127" y="1035685"/>
                    <a:pt x="1262126" y="1035685"/>
                  </a:cubicBezTo>
                  <a:cubicBezTo>
                    <a:pt x="1192784" y="1035685"/>
                    <a:pt x="1120648" y="1042289"/>
                    <a:pt x="1051052" y="1042289"/>
                  </a:cubicBezTo>
                  <a:cubicBezTo>
                    <a:pt x="953897" y="1042289"/>
                    <a:pt x="861949" y="1029335"/>
                    <a:pt x="789940" y="966851"/>
                  </a:cubicBezTo>
                  <a:cubicBezTo>
                    <a:pt x="708025" y="893572"/>
                    <a:pt x="677799" y="776986"/>
                    <a:pt x="677799" y="664845"/>
                  </a:cubicBezTo>
                  <a:cubicBezTo>
                    <a:pt x="677799" y="552704"/>
                    <a:pt x="699389" y="444881"/>
                    <a:pt x="699389" y="332740"/>
                  </a:cubicBezTo>
                  <a:cubicBezTo>
                    <a:pt x="697484" y="217678"/>
                    <a:pt x="667512" y="103378"/>
                    <a:pt x="615315" y="0"/>
                  </a:cubicBezTo>
                  <a:close/>
                  <a:moveTo>
                    <a:pt x="328549" y="2783967"/>
                  </a:moveTo>
                  <a:cubicBezTo>
                    <a:pt x="249809" y="2783967"/>
                    <a:pt x="169672" y="2847594"/>
                    <a:pt x="177292" y="2951480"/>
                  </a:cubicBezTo>
                  <a:cubicBezTo>
                    <a:pt x="184785" y="3022600"/>
                    <a:pt x="250825" y="3080766"/>
                    <a:pt x="321691" y="3080766"/>
                  </a:cubicBezTo>
                  <a:cubicBezTo>
                    <a:pt x="332486" y="3080766"/>
                    <a:pt x="343408" y="3079369"/>
                    <a:pt x="354203" y="3076575"/>
                  </a:cubicBezTo>
                  <a:cubicBezTo>
                    <a:pt x="436118" y="3059303"/>
                    <a:pt x="487934" y="2964434"/>
                    <a:pt x="462026" y="2886710"/>
                  </a:cubicBezTo>
                  <a:cubicBezTo>
                    <a:pt x="438912" y="2815463"/>
                    <a:pt x="384048" y="2783967"/>
                    <a:pt x="328676" y="2783967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246" y="932307"/>
              <a:ext cx="1868678" cy="2977134"/>
            </a:xfrm>
            <a:custGeom>
              <a:avLst/>
              <a:gdLst/>
              <a:ahLst/>
              <a:cxnLst/>
              <a:rect l="l" t="t" r="r" b="b"/>
              <a:pathLst>
                <a:path w="1868678" h="2977134">
                  <a:moveTo>
                    <a:pt x="1290447" y="138684"/>
                  </a:moveTo>
                  <a:cubicBezTo>
                    <a:pt x="1350899" y="138684"/>
                    <a:pt x="1424178" y="168910"/>
                    <a:pt x="1454404" y="268097"/>
                  </a:cubicBezTo>
                  <a:cubicBezTo>
                    <a:pt x="1471676" y="315595"/>
                    <a:pt x="1463040" y="371602"/>
                    <a:pt x="1437132" y="419100"/>
                  </a:cubicBezTo>
                  <a:cubicBezTo>
                    <a:pt x="1411224" y="466598"/>
                    <a:pt x="1368171" y="501015"/>
                    <a:pt x="1320673" y="513969"/>
                  </a:cubicBezTo>
                  <a:cubicBezTo>
                    <a:pt x="1308608" y="517271"/>
                    <a:pt x="1295908" y="518922"/>
                    <a:pt x="1282954" y="518922"/>
                  </a:cubicBezTo>
                  <a:cubicBezTo>
                    <a:pt x="1245362" y="518922"/>
                    <a:pt x="1206119" y="505206"/>
                    <a:pt x="1173988" y="479552"/>
                  </a:cubicBezTo>
                  <a:cubicBezTo>
                    <a:pt x="1130808" y="449326"/>
                    <a:pt x="1100709" y="401955"/>
                    <a:pt x="1096391" y="354457"/>
                  </a:cubicBezTo>
                  <a:cubicBezTo>
                    <a:pt x="1087755" y="233680"/>
                    <a:pt x="1169670" y="160274"/>
                    <a:pt x="1251712" y="143129"/>
                  </a:cubicBezTo>
                  <a:lnTo>
                    <a:pt x="1290574" y="138811"/>
                  </a:lnTo>
                  <a:close/>
                  <a:moveTo>
                    <a:pt x="1281430" y="96012"/>
                  </a:moveTo>
                  <a:cubicBezTo>
                    <a:pt x="1266952" y="96012"/>
                    <a:pt x="1252601" y="97282"/>
                    <a:pt x="1238631" y="99822"/>
                  </a:cubicBezTo>
                  <a:cubicBezTo>
                    <a:pt x="1139444" y="121412"/>
                    <a:pt x="1035939" y="207645"/>
                    <a:pt x="1048766" y="354330"/>
                  </a:cubicBezTo>
                  <a:cubicBezTo>
                    <a:pt x="1053084" y="414782"/>
                    <a:pt x="1087628" y="470789"/>
                    <a:pt x="1143635" y="513969"/>
                  </a:cubicBezTo>
                  <a:cubicBezTo>
                    <a:pt x="1186815" y="544195"/>
                    <a:pt x="1234186" y="561467"/>
                    <a:pt x="1281684" y="561467"/>
                  </a:cubicBezTo>
                  <a:lnTo>
                    <a:pt x="1324864" y="552831"/>
                  </a:lnTo>
                  <a:cubicBezTo>
                    <a:pt x="1385316" y="539877"/>
                    <a:pt x="1437005" y="496697"/>
                    <a:pt x="1471549" y="440690"/>
                  </a:cubicBezTo>
                  <a:cubicBezTo>
                    <a:pt x="1506093" y="380238"/>
                    <a:pt x="1514729" y="311277"/>
                    <a:pt x="1493139" y="255143"/>
                  </a:cubicBezTo>
                  <a:cubicBezTo>
                    <a:pt x="1456309" y="140970"/>
                    <a:pt x="1366012" y="96012"/>
                    <a:pt x="1281430" y="96012"/>
                  </a:cubicBezTo>
                  <a:close/>
                  <a:moveTo>
                    <a:pt x="254" y="0"/>
                  </a:moveTo>
                  <a:lnTo>
                    <a:pt x="254" y="21336"/>
                  </a:lnTo>
                  <a:lnTo>
                    <a:pt x="254" y="21336"/>
                  </a:lnTo>
                  <a:cubicBezTo>
                    <a:pt x="182753" y="70739"/>
                    <a:pt x="342138" y="216662"/>
                    <a:pt x="397510" y="397383"/>
                  </a:cubicBezTo>
                  <a:cubicBezTo>
                    <a:pt x="436372" y="531114"/>
                    <a:pt x="427736" y="677799"/>
                    <a:pt x="419100" y="820166"/>
                  </a:cubicBezTo>
                  <a:cubicBezTo>
                    <a:pt x="406146" y="1010031"/>
                    <a:pt x="393192" y="1204087"/>
                    <a:pt x="496697" y="1368044"/>
                  </a:cubicBezTo>
                  <a:cubicBezTo>
                    <a:pt x="565658" y="1471549"/>
                    <a:pt x="682244" y="1557909"/>
                    <a:pt x="841756" y="1613916"/>
                  </a:cubicBezTo>
                  <a:cubicBezTo>
                    <a:pt x="915035" y="1639824"/>
                    <a:pt x="992759" y="1661414"/>
                    <a:pt x="1066038" y="1678686"/>
                  </a:cubicBezTo>
                  <a:cubicBezTo>
                    <a:pt x="1126490" y="1691640"/>
                    <a:pt x="1186815" y="1708912"/>
                    <a:pt x="1242949" y="1726184"/>
                  </a:cubicBezTo>
                  <a:cubicBezTo>
                    <a:pt x="1393952" y="1773682"/>
                    <a:pt x="1600962" y="1872869"/>
                    <a:pt x="1713103" y="2054098"/>
                  </a:cubicBezTo>
                  <a:cubicBezTo>
                    <a:pt x="1820926" y="2226691"/>
                    <a:pt x="1807972" y="2455291"/>
                    <a:pt x="1687195" y="2584704"/>
                  </a:cubicBezTo>
                  <a:cubicBezTo>
                    <a:pt x="1606296" y="2668143"/>
                    <a:pt x="1494155" y="2701290"/>
                    <a:pt x="1382141" y="2701290"/>
                  </a:cubicBezTo>
                  <a:cubicBezTo>
                    <a:pt x="1303147" y="2701290"/>
                    <a:pt x="1224280" y="2684907"/>
                    <a:pt x="1156589" y="2658110"/>
                  </a:cubicBezTo>
                  <a:cubicBezTo>
                    <a:pt x="996950" y="2593340"/>
                    <a:pt x="858901" y="2476881"/>
                    <a:pt x="729488" y="2364740"/>
                  </a:cubicBezTo>
                  <a:lnTo>
                    <a:pt x="677672" y="2321560"/>
                  </a:lnTo>
                  <a:cubicBezTo>
                    <a:pt x="522351" y="2192147"/>
                    <a:pt x="354076" y="2067052"/>
                    <a:pt x="155702" y="2032508"/>
                  </a:cubicBezTo>
                  <a:cubicBezTo>
                    <a:pt x="111506" y="2023872"/>
                    <a:pt x="67310" y="2020189"/>
                    <a:pt x="22860" y="2020189"/>
                  </a:cubicBezTo>
                  <a:cubicBezTo>
                    <a:pt x="15240" y="2020189"/>
                    <a:pt x="7620" y="2020316"/>
                    <a:pt x="0" y="2020570"/>
                  </a:cubicBezTo>
                  <a:lnTo>
                    <a:pt x="254" y="2020570"/>
                  </a:lnTo>
                  <a:lnTo>
                    <a:pt x="254" y="2067052"/>
                  </a:lnTo>
                  <a:lnTo>
                    <a:pt x="254" y="2067052"/>
                  </a:lnTo>
                  <a:cubicBezTo>
                    <a:pt x="14605" y="2066290"/>
                    <a:pt x="28829" y="2065909"/>
                    <a:pt x="43053" y="2065909"/>
                  </a:cubicBezTo>
                  <a:cubicBezTo>
                    <a:pt x="82550" y="2065909"/>
                    <a:pt x="121666" y="2068830"/>
                    <a:pt x="160274" y="2075688"/>
                  </a:cubicBezTo>
                  <a:cubicBezTo>
                    <a:pt x="350139" y="2105915"/>
                    <a:pt x="509651" y="2231009"/>
                    <a:pt x="660654" y="2356104"/>
                  </a:cubicBezTo>
                  <a:lnTo>
                    <a:pt x="712470" y="2399284"/>
                  </a:lnTo>
                  <a:cubicBezTo>
                    <a:pt x="846201" y="2511425"/>
                    <a:pt x="979932" y="2632202"/>
                    <a:pt x="1148207" y="2696972"/>
                  </a:cubicBezTo>
                  <a:cubicBezTo>
                    <a:pt x="1221486" y="2727198"/>
                    <a:pt x="1307846" y="2744470"/>
                    <a:pt x="1389761" y="2744470"/>
                  </a:cubicBezTo>
                  <a:cubicBezTo>
                    <a:pt x="1514856" y="2744470"/>
                    <a:pt x="1635633" y="2705608"/>
                    <a:pt x="1717675" y="2623693"/>
                  </a:cubicBezTo>
                  <a:cubicBezTo>
                    <a:pt x="1855724" y="2481326"/>
                    <a:pt x="1868678" y="2231136"/>
                    <a:pt x="1747901" y="2041271"/>
                  </a:cubicBezTo>
                  <a:cubicBezTo>
                    <a:pt x="1653032" y="1890268"/>
                    <a:pt x="1484757" y="1769491"/>
                    <a:pt x="1256157" y="1696212"/>
                  </a:cubicBezTo>
                  <a:cubicBezTo>
                    <a:pt x="1200023" y="1674622"/>
                    <a:pt x="1139698" y="1657350"/>
                    <a:pt x="1079246" y="1644396"/>
                  </a:cubicBezTo>
                  <a:cubicBezTo>
                    <a:pt x="1005967" y="1627124"/>
                    <a:pt x="932561" y="1605534"/>
                    <a:pt x="859282" y="1579626"/>
                  </a:cubicBezTo>
                  <a:cubicBezTo>
                    <a:pt x="708279" y="1527810"/>
                    <a:pt x="600456" y="1450213"/>
                    <a:pt x="535686" y="1351026"/>
                  </a:cubicBezTo>
                  <a:cubicBezTo>
                    <a:pt x="436499" y="1200023"/>
                    <a:pt x="449453" y="1018921"/>
                    <a:pt x="462407" y="829056"/>
                  </a:cubicBezTo>
                  <a:cubicBezTo>
                    <a:pt x="471043" y="682371"/>
                    <a:pt x="483997" y="531368"/>
                    <a:pt x="440817" y="389001"/>
                  </a:cubicBezTo>
                  <a:cubicBezTo>
                    <a:pt x="387096" y="211201"/>
                    <a:pt x="242062" y="64643"/>
                    <a:pt x="66548" y="127"/>
                  </a:cubicBezTo>
                  <a:close/>
                  <a:moveTo>
                    <a:pt x="328549" y="2675128"/>
                  </a:moveTo>
                  <a:cubicBezTo>
                    <a:pt x="371729" y="2679446"/>
                    <a:pt x="419100" y="2701036"/>
                    <a:pt x="440690" y="2765679"/>
                  </a:cubicBezTo>
                  <a:cubicBezTo>
                    <a:pt x="449326" y="2795905"/>
                    <a:pt x="445008" y="2834640"/>
                    <a:pt x="427736" y="2869184"/>
                  </a:cubicBezTo>
                  <a:cubicBezTo>
                    <a:pt x="410464" y="2899410"/>
                    <a:pt x="380238" y="2925318"/>
                    <a:pt x="350139" y="2929636"/>
                  </a:cubicBezTo>
                  <a:cubicBezTo>
                    <a:pt x="342392" y="2931922"/>
                    <a:pt x="334010" y="2932938"/>
                    <a:pt x="325247" y="2932938"/>
                  </a:cubicBezTo>
                  <a:cubicBezTo>
                    <a:pt x="300355" y="2932938"/>
                    <a:pt x="273304" y="2924048"/>
                    <a:pt x="250825" y="2908046"/>
                  </a:cubicBezTo>
                  <a:cubicBezTo>
                    <a:pt x="220599" y="2886456"/>
                    <a:pt x="203327" y="2856230"/>
                    <a:pt x="199009" y="2821813"/>
                  </a:cubicBezTo>
                  <a:cubicBezTo>
                    <a:pt x="190373" y="2739898"/>
                    <a:pt x="246507" y="2692400"/>
                    <a:pt x="302514" y="2679446"/>
                  </a:cubicBezTo>
                  <a:lnTo>
                    <a:pt x="328422" y="2675128"/>
                  </a:lnTo>
                  <a:close/>
                  <a:moveTo>
                    <a:pt x="331597" y="2637536"/>
                  </a:moveTo>
                  <a:cubicBezTo>
                    <a:pt x="320294" y="2637536"/>
                    <a:pt x="309118" y="2638552"/>
                    <a:pt x="298323" y="2640584"/>
                  </a:cubicBezTo>
                  <a:cubicBezTo>
                    <a:pt x="225044" y="2653538"/>
                    <a:pt x="151638" y="2718181"/>
                    <a:pt x="160274" y="2826131"/>
                  </a:cubicBezTo>
                  <a:cubicBezTo>
                    <a:pt x="164592" y="2869311"/>
                    <a:pt x="190500" y="2912364"/>
                    <a:pt x="229235" y="2942590"/>
                  </a:cubicBezTo>
                  <a:cubicBezTo>
                    <a:pt x="259461" y="2964180"/>
                    <a:pt x="294005" y="2977134"/>
                    <a:pt x="328422" y="2977134"/>
                  </a:cubicBezTo>
                  <a:cubicBezTo>
                    <a:pt x="337058" y="2977134"/>
                    <a:pt x="350012" y="2977134"/>
                    <a:pt x="358648" y="2972816"/>
                  </a:cubicBezTo>
                  <a:cubicBezTo>
                    <a:pt x="401828" y="2964180"/>
                    <a:pt x="440563" y="2933954"/>
                    <a:pt x="466471" y="2890901"/>
                  </a:cubicBezTo>
                  <a:cubicBezTo>
                    <a:pt x="492379" y="2847848"/>
                    <a:pt x="496697" y="2796032"/>
                    <a:pt x="483743" y="2752852"/>
                  </a:cubicBezTo>
                  <a:cubicBezTo>
                    <a:pt x="458216" y="2669159"/>
                    <a:pt x="392811" y="2637663"/>
                    <a:pt x="331470" y="2637663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721739" y="932307"/>
              <a:ext cx="2522855" cy="1345311"/>
            </a:xfrm>
            <a:custGeom>
              <a:avLst/>
              <a:gdLst/>
              <a:ahLst/>
              <a:cxnLst/>
              <a:rect l="l" t="t" r="r" b="b"/>
              <a:pathLst>
                <a:path w="2522855" h="1345311">
                  <a:moveTo>
                    <a:pt x="2286127" y="765429"/>
                  </a:moveTo>
                  <a:cubicBezTo>
                    <a:pt x="2261108" y="765429"/>
                    <a:pt x="2239391" y="771906"/>
                    <a:pt x="2227326" y="788924"/>
                  </a:cubicBezTo>
                  <a:cubicBezTo>
                    <a:pt x="2191385" y="839470"/>
                    <a:pt x="2277364" y="923925"/>
                    <a:pt x="2315845" y="950087"/>
                  </a:cubicBezTo>
                  <a:cubicBezTo>
                    <a:pt x="2357374" y="976630"/>
                    <a:pt x="2408428" y="991362"/>
                    <a:pt x="2459228" y="991362"/>
                  </a:cubicBezTo>
                  <a:cubicBezTo>
                    <a:pt x="2480691" y="991362"/>
                    <a:pt x="2502154" y="988695"/>
                    <a:pt x="2522855" y="983361"/>
                  </a:cubicBezTo>
                  <a:cubicBezTo>
                    <a:pt x="2518410" y="915035"/>
                    <a:pt x="2481326" y="850265"/>
                    <a:pt x="2424811" y="809498"/>
                  </a:cubicBezTo>
                  <a:cubicBezTo>
                    <a:pt x="2397252" y="790575"/>
                    <a:pt x="2335403" y="765556"/>
                    <a:pt x="2286254" y="765556"/>
                  </a:cubicBezTo>
                  <a:close/>
                  <a:moveTo>
                    <a:pt x="666496" y="939673"/>
                  </a:moveTo>
                  <a:cubicBezTo>
                    <a:pt x="614045" y="939673"/>
                    <a:pt x="540766" y="997712"/>
                    <a:pt x="517144" y="1027049"/>
                  </a:cubicBezTo>
                  <a:cubicBezTo>
                    <a:pt x="473329" y="1081151"/>
                    <a:pt x="459105" y="1154176"/>
                    <a:pt x="477393" y="1223772"/>
                  </a:cubicBezTo>
                  <a:cubicBezTo>
                    <a:pt x="548640" y="1221740"/>
                    <a:pt x="618998" y="1184148"/>
                    <a:pt x="662813" y="1130046"/>
                  </a:cubicBezTo>
                  <a:cubicBezTo>
                    <a:pt x="692023" y="1093978"/>
                    <a:pt x="747014" y="989203"/>
                    <a:pt x="698881" y="950214"/>
                  </a:cubicBezTo>
                  <a:cubicBezTo>
                    <a:pt x="689864" y="942848"/>
                    <a:pt x="678815" y="939800"/>
                    <a:pt x="666623" y="939800"/>
                  </a:cubicBezTo>
                  <a:close/>
                  <a:moveTo>
                    <a:pt x="0" y="0"/>
                  </a:moveTo>
                  <a:cubicBezTo>
                    <a:pt x="9017" y="177927"/>
                    <a:pt x="96393" y="351917"/>
                    <a:pt x="249301" y="441960"/>
                  </a:cubicBezTo>
                  <a:cubicBezTo>
                    <a:pt x="393192" y="528574"/>
                    <a:pt x="567690" y="540385"/>
                    <a:pt x="715772" y="615569"/>
                  </a:cubicBezTo>
                  <a:cubicBezTo>
                    <a:pt x="858520" y="691261"/>
                    <a:pt x="965835" y="822960"/>
                    <a:pt x="1067816" y="955167"/>
                  </a:cubicBezTo>
                  <a:cubicBezTo>
                    <a:pt x="1169162" y="1082040"/>
                    <a:pt x="1274064" y="1216660"/>
                    <a:pt x="1422273" y="1291844"/>
                  </a:cubicBezTo>
                  <a:cubicBezTo>
                    <a:pt x="1486789" y="1326388"/>
                    <a:pt x="1562100" y="1345311"/>
                    <a:pt x="1635633" y="1345311"/>
                  </a:cubicBezTo>
                  <a:cubicBezTo>
                    <a:pt x="1728089" y="1345311"/>
                    <a:pt x="1817878" y="1315339"/>
                    <a:pt x="1879854" y="1249045"/>
                  </a:cubicBezTo>
                  <a:cubicBezTo>
                    <a:pt x="2028190" y="1090422"/>
                    <a:pt x="1957070" y="833882"/>
                    <a:pt x="2031873" y="630809"/>
                  </a:cubicBezTo>
                  <a:cubicBezTo>
                    <a:pt x="2106168" y="422275"/>
                    <a:pt x="2318258" y="295402"/>
                    <a:pt x="2430399" y="107569"/>
                  </a:cubicBezTo>
                  <a:cubicBezTo>
                    <a:pt x="2450719" y="73406"/>
                    <a:pt x="2467356" y="37338"/>
                    <a:pt x="248031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715516" y="932307"/>
              <a:ext cx="2730372" cy="1361186"/>
            </a:xfrm>
            <a:custGeom>
              <a:avLst/>
              <a:gdLst/>
              <a:ahLst/>
              <a:cxnLst/>
              <a:rect l="l" t="t" r="r" b="b"/>
              <a:pathLst>
                <a:path w="2730372" h="1361186">
                  <a:moveTo>
                    <a:pt x="146304" y="0"/>
                  </a:moveTo>
                  <a:cubicBezTo>
                    <a:pt x="140208" y="6858"/>
                    <a:pt x="134239" y="13843"/>
                    <a:pt x="128524" y="20828"/>
                  </a:cubicBezTo>
                  <a:cubicBezTo>
                    <a:pt x="84709" y="74930"/>
                    <a:pt x="49911" y="136398"/>
                    <a:pt x="32131" y="201549"/>
                  </a:cubicBezTo>
                  <a:cubicBezTo>
                    <a:pt x="0" y="339725"/>
                    <a:pt x="38354" y="495173"/>
                    <a:pt x="134366" y="597789"/>
                  </a:cubicBezTo>
                  <a:cubicBezTo>
                    <a:pt x="214249" y="687959"/>
                    <a:pt x="334137" y="737870"/>
                    <a:pt x="455041" y="737870"/>
                  </a:cubicBezTo>
                  <a:cubicBezTo>
                    <a:pt x="475742" y="737870"/>
                    <a:pt x="496570" y="736346"/>
                    <a:pt x="517144" y="733425"/>
                  </a:cubicBezTo>
                  <a:cubicBezTo>
                    <a:pt x="584835" y="723519"/>
                    <a:pt x="645414" y="697865"/>
                    <a:pt x="705993" y="672211"/>
                  </a:cubicBezTo>
                  <a:cubicBezTo>
                    <a:pt x="735076" y="660908"/>
                    <a:pt x="758698" y="650113"/>
                    <a:pt x="785241" y="641858"/>
                  </a:cubicBezTo>
                  <a:cubicBezTo>
                    <a:pt x="842645" y="620903"/>
                    <a:pt x="894080" y="611124"/>
                    <a:pt x="939546" y="611124"/>
                  </a:cubicBezTo>
                  <a:cubicBezTo>
                    <a:pt x="978027" y="611124"/>
                    <a:pt x="1012317" y="618109"/>
                    <a:pt x="1042543" y="631317"/>
                  </a:cubicBezTo>
                  <a:cubicBezTo>
                    <a:pt x="1105789" y="657606"/>
                    <a:pt x="1147826" y="716534"/>
                    <a:pt x="1189736" y="775335"/>
                  </a:cubicBezTo>
                  <a:cubicBezTo>
                    <a:pt x="1199896" y="793496"/>
                    <a:pt x="1215517" y="811149"/>
                    <a:pt x="1228090" y="826262"/>
                  </a:cubicBezTo>
                  <a:cubicBezTo>
                    <a:pt x="1254887" y="856488"/>
                    <a:pt x="1341120" y="949452"/>
                    <a:pt x="1442339" y="949452"/>
                  </a:cubicBezTo>
                  <a:cubicBezTo>
                    <a:pt x="1458976" y="949452"/>
                    <a:pt x="1475994" y="946912"/>
                    <a:pt x="1493139" y="941197"/>
                  </a:cubicBezTo>
                  <a:cubicBezTo>
                    <a:pt x="1556639" y="917956"/>
                    <a:pt x="1605407" y="857885"/>
                    <a:pt x="1638554" y="755396"/>
                  </a:cubicBezTo>
                  <a:lnTo>
                    <a:pt x="1648460" y="718566"/>
                  </a:lnTo>
                  <a:cubicBezTo>
                    <a:pt x="1666875" y="658876"/>
                    <a:pt x="1685417" y="599186"/>
                    <a:pt x="1724914" y="556514"/>
                  </a:cubicBezTo>
                  <a:cubicBezTo>
                    <a:pt x="1794764" y="488696"/>
                    <a:pt x="1907159" y="485013"/>
                    <a:pt x="2011680" y="485013"/>
                  </a:cubicBezTo>
                  <a:lnTo>
                    <a:pt x="2099310" y="481330"/>
                  </a:lnTo>
                  <a:cubicBezTo>
                    <a:pt x="2380742" y="466598"/>
                    <a:pt x="2638171" y="266065"/>
                    <a:pt x="2730373" y="0"/>
                  </a:cubicBezTo>
                  <a:lnTo>
                    <a:pt x="2684907" y="0"/>
                  </a:lnTo>
                  <a:cubicBezTo>
                    <a:pt x="2595245" y="242189"/>
                    <a:pt x="2355850" y="425196"/>
                    <a:pt x="2092325" y="440817"/>
                  </a:cubicBezTo>
                  <a:cubicBezTo>
                    <a:pt x="2089150" y="440817"/>
                    <a:pt x="2085848" y="440817"/>
                    <a:pt x="2082419" y="440817"/>
                  </a:cubicBezTo>
                  <a:cubicBezTo>
                    <a:pt x="2059686" y="440817"/>
                    <a:pt x="2033397" y="441198"/>
                    <a:pt x="2007235" y="441579"/>
                  </a:cubicBezTo>
                  <a:cubicBezTo>
                    <a:pt x="1891919" y="442722"/>
                    <a:pt x="1776476" y="443865"/>
                    <a:pt x="1694434" y="526796"/>
                  </a:cubicBezTo>
                  <a:cubicBezTo>
                    <a:pt x="1647571" y="578485"/>
                    <a:pt x="1626743" y="641223"/>
                    <a:pt x="1608836" y="706374"/>
                  </a:cubicBezTo>
                  <a:lnTo>
                    <a:pt x="1598930" y="743204"/>
                  </a:lnTo>
                  <a:cubicBezTo>
                    <a:pt x="1572514" y="831215"/>
                    <a:pt x="1531620" y="887730"/>
                    <a:pt x="1478407" y="904367"/>
                  </a:cubicBezTo>
                  <a:cubicBezTo>
                    <a:pt x="1464691" y="909320"/>
                    <a:pt x="1451102" y="911352"/>
                    <a:pt x="1437767" y="911352"/>
                  </a:cubicBezTo>
                  <a:cubicBezTo>
                    <a:pt x="1355471" y="911352"/>
                    <a:pt x="1282700" y="829183"/>
                    <a:pt x="1258443" y="800989"/>
                  </a:cubicBezTo>
                  <a:lnTo>
                    <a:pt x="1220089" y="750062"/>
                  </a:lnTo>
                  <a:cubicBezTo>
                    <a:pt x="1175131" y="688848"/>
                    <a:pt x="1130173" y="627507"/>
                    <a:pt x="1057910" y="593979"/>
                  </a:cubicBezTo>
                  <a:cubicBezTo>
                    <a:pt x="1023366" y="577469"/>
                    <a:pt x="985012" y="569341"/>
                    <a:pt x="942340" y="569341"/>
                  </a:cubicBezTo>
                  <a:cubicBezTo>
                    <a:pt x="892175" y="569341"/>
                    <a:pt x="835914" y="580517"/>
                    <a:pt x="772795" y="601980"/>
                  </a:cubicBezTo>
                  <a:lnTo>
                    <a:pt x="693546" y="632333"/>
                  </a:lnTo>
                  <a:cubicBezTo>
                    <a:pt x="632967" y="657987"/>
                    <a:pt x="574928" y="680593"/>
                    <a:pt x="512571" y="689864"/>
                  </a:cubicBezTo>
                  <a:cubicBezTo>
                    <a:pt x="494283" y="692531"/>
                    <a:pt x="475868" y="693928"/>
                    <a:pt x="457199" y="693928"/>
                  </a:cubicBezTo>
                  <a:cubicBezTo>
                    <a:pt x="348995" y="693928"/>
                    <a:pt x="238378" y="648462"/>
                    <a:pt x="164083" y="567055"/>
                  </a:cubicBezTo>
                  <a:cubicBezTo>
                    <a:pt x="77088" y="471678"/>
                    <a:pt x="40385" y="332613"/>
                    <a:pt x="71246" y="208407"/>
                  </a:cubicBezTo>
                  <a:cubicBezTo>
                    <a:pt x="89661" y="132334"/>
                    <a:pt x="132079" y="61214"/>
                    <a:pt x="193548" y="0"/>
                  </a:cubicBezTo>
                  <a:close/>
                  <a:moveTo>
                    <a:pt x="2351913" y="895604"/>
                  </a:moveTo>
                  <a:cubicBezTo>
                    <a:pt x="2394966" y="895604"/>
                    <a:pt x="2449068" y="916813"/>
                    <a:pt x="2474341" y="934085"/>
                  </a:cubicBezTo>
                  <a:cubicBezTo>
                    <a:pt x="2521839" y="967613"/>
                    <a:pt x="2554859" y="1019048"/>
                    <a:pt x="2563495" y="1075944"/>
                  </a:cubicBezTo>
                  <a:cubicBezTo>
                    <a:pt x="2548890" y="1078865"/>
                    <a:pt x="2533777" y="1080262"/>
                    <a:pt x="2518791" y="1080262"/>
                  </a:cubicBezTo>
                  <a:cubicBezTo>
                    <a:pt x="2472945" y="1080262"/>
                    <a:pt x="2426589" y="1067054"/>
                    <a:pt x="2386712" y="1042289"/>
                  </a:cubicBezTo>
                  <a:cubicBezTo>
                    <a:pt x="2360169" y="1025779"/>
                    <a:pt x="2307971" y="973582"/>
                    <a:pt x="2300987" y="933069"/>
                  </a:cubicBezTo>
                  <a:lnTo>
                    <a:pt x="2299208" y="916813"/>
                  </a:lnTo>
                  <a:cubicBezTo>
                    <a:pt x="2309876" y="901446"/>
                    <a:pt x="2329307" y="895731"/>
                    <a:pt x="2351913" y="895731"/>
                  </a:cubicBezTo>
                  <a:close/>
                  <a:moveTo>
                    <a:pt x="2354834" y="853821"/>
                  </a:moveTo>
                  <a:cubicBezTo>
                    <a:pt x="2325625" y="853821"/>
                    <a:pt x="2298954" y="861695"/>
                    <a:pt x="2281937" y="882777"/>
                  </a:cubicBezTo>
                  <a:lnTo>
                    <a:pt x="2274063" y="886333"/>
                  </a:lnTo>
                  <a:cubicBezTo>
                    <a:pt x="2261871" y="901319"/>
                    <a:pt x="2261235" y="920750"/>
                    <a:pt x="2265934" y="939419"/>
                  </a:cubicBezTo>
                  <a:cubicBezTo>
                    <a:pt x="2277110" y="993267"/>
                    <a:pt x="2338325" y="1052830"/>
                    <a:pt x="2370837" y="1074039"/>
                  </a:cubicBezTo>
                  <a:cubicBezTo>
                    <a:pt x="2415287" y="1103249"/>
                    <a:pt x="2468500" y="1118616"/>
                    <a:pt x="2520696" y="1118616"/>
                  </a:cubicBezTo>
                  <a:cubicBezTo>
                    <a:pt x="2544953" y="1118616"/>
                    <a:pt x="2568829" y="1115314"/>
                    <a:pt x="2591689" y="1108583"/>
                  </a:cubicBezTo>
                  <a:lnTo>
                    <a:pt x="2606802" y="1096010"/>
                  </a:lnTo>
                  <a:lnTo>
                    <a:pt x="2606802" y="1096010"/>
                  </a:lnTo>
                  <a:lnTo>
                    <a:pt x="2606802" y="1096010"/>
                  </a:lnTo>
                  <a:cubicBezTo>
                    <a:pt x="2601214" y="1016889"/>
                    <a:pt x="2560574" y="944118"/>
                    <a:pt x="2501012" y="900938"/>
                  </a:cubicBezTo>
                  <a:cubicBezTo>
                    <a:pt x="2472056" y="880745"/>
                    <a:pt x="2408937" y="853821"/>
                    <a:pt x="2354834" y="853821"/>
                  </a:cubicBezTo>
                  <a:close/>
                  <a:moveTo>
                    <a:pt x="649986" y="1081151"/>
                  </a:moveTo>
                  <a:cubicBezTo>
                    <a:pt x="658876" y="1081151"/>
                    <a:pt x="666623" y="1083310"/>
                    <a:pt x="672846" y="1088263"/>
                  </a:cubicBezTo>
                  <a:cubicBezTo>
                    <a:pt x="679069" y="1093216"/>
                    <a:pt x="682498" y="1100963"/>
                    <a:pt x="683641" y="1111885"/>
                  </a:cubicBezTo>
                  <a:cubicBezTo>
                    <a:pt x="690626" y="1152398"/>
                    <a:pt x="653415" y="1216787"/>
                    <a:pt x="633984" y="1240917"/>
                  </a:cubicBezTo>
                  <a:lnTo>
                    <a:pt x="631571" y="1243965"/>
                  </a:lnTo>
                  <a:cubicBezTo>
                    <a:pt x="597535" y="1286002"/>
                    <a:pt x="540512" y="1319530"/>
                    <a:pt x="480695" y="1325880"/>
                  </a:cubicBezTo>
                  <a:cubicBezTo>
                    <a:pt x="471932" y="1269111"/>
                    <a:pt x="485013" y="1209929"/>
                    <a:pt x="518414" y="1162431"/>
                  </a:cubicBezTo>
                  <a:cubicBezTo>
                    <a:pt x="538099" y="1132967"/>
                    <a:pt x="606679" y="1081278"/>
                    <a:pt x="649986" y="1081278"/>
                  </a:cubicBezTo>
                  <a:close/>
                  <a:moveTo>
                    <a:pt x="649732" y="1042035"/>
                  </a:moveTo>
                  <a:cubicBezTo>
                    <a:pt x="589915" y="1042035"/>
                    <a:pt x="519049" y="1099820"/>
                    <a:pt x="490728" y="1134872"/>
                  </a:cubicBezTo>
                  <a:cubicBezTo>
                    <a:pt x="444500" y="1192022"/>
                    <a:pt x="428371" y="1273429"/>
                    <a:pt x="447294" y="1348486"/>
                  </a:cubicBezTo>
                  <a:lnTo>
                    <a:pt x="456946" y="1361186"/>
                  </a:lnTo>
                  <a:cubicBezTo>
                    <a:pt x="542163" y="1360424"/>
                    <a:pt x="617855" y="1322197"/>
                    <a:pt x="666496" y="1262126"/>
                  </a:cubicBezTo>
                  <a:cubicBezTo>
                    <a:pt x="688340" y="1235075"/>
                    <a:pt x="729869" y="1159256"/>
                    <a:pt x="724154" y="1104773"/>
                  </a:cubicBezTo>
                  <a:cubicBezTo>
                    <a:pt x="721868" y="1083056"/>
                    <a:pt x="712216" y="1070229"/>
                    <a:pt x="697230" y="1058164"/>
                  </a:cubicBezTo>
                  <a:cubicBezTo>
                    <a:pt x="683133" y="1046734"/>
                    <a:pt x="667004" y="1042035"/>
                    <a:pt x="649859" y="1042035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896658" y="8934412"/>
            <a:ext cx="3728171" cy="1825666"/>
            <a:chOff x="0" y="0"/>
            <a:chExt cx="3728174" cy="1825663"/>
          </a:xfrm>
        </p:grpSpPr>
        <p:sp>
          <p:nvSpPr>
            <p:cNvPr id="11" name="Freeform 11"/>
            <p:cNvSpPr/>
            <p:nvPr/>
          </p:nvSpPr>
          <p:spPr>
            <a:xfrm>
              <a:off x="482854" y="250698"/>
              <a:ext cx="3181858" cy="1511427"/>
            </a:xfrm>
            <a:custGeom>
              <a:avLst/>
              <a:gdLst/>
              <a:ahLst/>
              <a:cxnLst/>
              <a:rect l="l" t="t" r="r" b="b"/>
              <a:pathLst>
                <a:path w="3181858" h="1511427">
                  <a:moveTo>
                    <a:pt x="843407" y="127"/>
                  </a:moveTo>
                  <a:cubicBezTo>
                    <a:pt x="777748" y="127"/>
                    <a:pt x="711327" y="28575"/>
                    <a:pt x="670814" y="77089"/>
                  </a:cubicBezTo>
                  <a:cubicBezTo>
                    <a:pt x="613918" y="145288"/>
                    <a:pt x="602615" y="253365"/>
                    <a:pt x="648081" y="332867"/>
                  </a:cubicBezTo>
                  <a:cubicBezTo>
                    <a:pt x="684149" y="405003"/>
                    <a:pt x="766953" y="453771"/>
                    <a:pt x="849884" y="453771"/>
                  </a:cubicBezTo>
                  <a:cubicBezTo>
                    <a:pt x="858393" y="453771"/>
                    <a:pt x="866902" y="453263"/>
                    <a:pt x="875411" y="452247"/>
                  </a:cubicBezTo>
                  <a:cubicBezTo>
                    <a:pt x="977773" y="440817"/>
                    <a:pt x="1068705" y="355600"/>
                    <a:pt x="1074420" y="253238"/>
                  </a:cubicBezTo>
                  <a:cubicBezTo>
                    <a:pt x="1080135" y="162306"/>
                    <a:pt x="1006221" y="48641"/>
                    <a:pt x="920877" y="14478"/>
                  </a:cubicBezTo>
                  <a:cubicBezTo>
                    <a:pt x="896366" y="4699"/>
                    <a:pt x="869950" y="0"/>
                    <a:pt x="843407" y="0"/>
                  </a:cubicBezTo>
                  <a:close/>
                  <a:moveTo>
                    <a:pt x="255143" y="534924"/>
                  </a:moveTo>
                  <a:cubicBezTo>
                    <a:pt x="170307" y="534924"/>
                    <a:pt x="75438" y="597662"/>
                    <a:pt x="39751" y="673989"/>
                  </a:cubicBezTo>
                  <a:cubicBezTo>
                    <a:pt x="0" y="753618"/>
                    <a:pt x="17018" y="861568"/>
                    <a:pt x="79502" y="924179"/>
                  </a:cubicBezTo>
                  <a:cubicBezTo>
                    <a:pt x="120777" y="965454"/>
                    <a:pt x="181864" y="986917"/>
                    <a:pt x="241554" y="986917"/>
                  </a:cubicBezTo>
                  <a:cubicBezTo>
                    <a:pt x="272288" y="986917"/>
                    <a:pt x="302641" y="981202"/>
                    <a:pt x="329565" y="969645"/>
                  </a:cubicBezTo>
                  <a:cubicBezTo>
                    <a:pt x="409194" y="935482"/>
                    <a:pt x="465963" y="844550"/>
                    <a:pt x="465963" y="753618"/>
                  </a:cubicBezTo>
                  <a:cubicBezTo>
                    <a:pt x="460248" y="651256"/>
                    <a:pt x="386334" y="554609"/>
                    <a:pt x="284099" y="537591"/>
                  </a:cubicBezTo>
                  <a:cubicBezTo>
                    <a:pt x="274574" y="535813"/>
                    <a:pt x="264922" y="534924"/>
                    <a:pt x="255016" y="534924"/>
                  </a:cubicBezTo>
                  <a:close/>
                  <a:moveTo>
                    <a:pt x="2525268" y="463804"/>
                  </a:moveTo>
                  <a:cubicBezTo>
                    <a:pt x="2373503" y="463804"/>
                    <a:pt x="2221992" y="491617"/>
                    <a:pt x="2080641" y="548894"/>
                  </a:cubicBezTo>
                  <a:cubicBezTo>
                    <a:pt x="1563370" y="759206"/>
                    <a:pt x="1222248" y="1316355"/>
                    <a:pt x="687832" y="1469898"/>
                  </a:cubicBezTo>
                  <a:cubicBezTo>
                    <a:pt x="621284" y="1488567"/>
                    <a:pt x="553847" y="1501267"/>
                    <a:pt x="486029" y="1511427"/>
                  </a:cubicBezTo>
                  <a:lnTo>
                    <a:pt x="3181858" y="1511427"/>
                  </a:lnTo>
                  <a:lnTo>
                    <a:pt x="3181858" y="649986"/>
                  </a:lnTo>
                  <a:lnTo>
                    <a:pt x="3181858" y="649986"/>
                  </a:lnTo>
                  <a:cubicBezTo>
                    <a:pt x="2986278" y="527939"/>
                    <a:pt x="2755646" y="463804"/>
                    <a:pt x="2525268" y="463804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43967" y="63500"/>
              <a:ext cx="3420745" cy="1698498"/>
            </a:xfrm>
            <a:custGeom>
              <a:avLst/>
              <a:gdLst/>
              <a:ahLst/>
              <a:cxnLst/>
              <a:rect l="l" t="t" r="r" b="b"/>
              <a:pathLst>
                <a:path w="3420745" h="1698498">
                  <a:moveTo>
                    <a:pt x="1148461" y="59690"/>
                  </a:moveTo>
                  <a:cubicBezTo>
                    <a:pt x="1171194" y="59690"/>
                    <a:pt x="1193927" y="65405"/>
                    <a:pt x="1216660" y="71120"/>
                  </a:cubicBezTo>
                  <a:cubicBezTo>
                    <a:pt x="1296289" y="99568"/>
                    <a:pt x="1358773" y="196215"/>
                    <a:pt x="1353058" y="275717"/>
                  </a:cubicBezTo>
                  <a:cubicBezTo>
                    <a:pt x="1347343" y="366649"/>
                    <a:pt x="1273429" y="440563"/>
                    <a:pt x="1182497" y="451993"/>
                  </a:cubicBezTo>
                  <a:cubicBezTo>
                    <a:pt x="1174242" y="453136"/>
                    <a:pt x="1166114" y="453771"/>
                    <a:pt x="1157859" y="453771"/>
                  </a:cubicBezTo>
                  <a:cubicBezTo>
                    <a:pt x="1086866" y="453771"/>
                    <a:pt x="1019175" y="410845"/>
                    <a:pt x="983488" y="349758"/>
                  </a:cubicBezTo>
                  <a:cubicBezTo>
                    <a:pt x="949325" y="281559"/>
                    <a:pt x="955040" y="190627"/>
                    <a:pt x="1006221" y="128016"/>
                  </a:cubicBezTo>
                  <a:cubicBezTo>
                    <a:pt x="1040384" y="88265"/>
                    <a:pt x="1097153" y="59817"/>
                    <a:pt x="1148334" y="59817"/>
                  </a:cubicBezTo>
                  <a:close/>
                  <a:moveTo>
                    <a:pt x="1161288" y="0"/>
                  </a:moveTo>
                  <a:cubicBezTo>
                    <a:pt x="1088390" y="0"/>
                    <a:pt x="1015619" y="30734"/>
                    <a:pt x="966470" y="88138"/>
                  </a:cubicBezTo>
                  <a:cubicBezTo>
                    <a:pt x="898271" y="167767"/>
                    <a:pt x="886841" y="287147"/>
                    <a:pt x="938022" y="378079"/>
                  </a:cubicBezTo>
                  <a:cubicBezTo>
                    <a:pt x="979551" y="450850"/>
                    <a:pt x="1059180" y="504571"/>
                    <a:pt x="1141984" y="504571"/>
                  </a:cubicBezTo>
                  <a:cubicBezTo>
                    <a:pt x="1149731" y="504571"/>
                    <a:pt x="1157605" y="504063"/>
                    <a:pt x="1165352" y="503174"/>
                  </a:cubicBezTo>
                  <a:lnTo>
                    <a:pt x="1193800" y="503174"/>
                  </a:lnTo>
                  <a:cubicBezTo>
                    <a:pt x="1313180" y="486156"/>
                    <a:pt x="1409827" y="389509"/>
                    <a:pt x="1415542" y="275717"/>
                  </a:cubicBezTo>
                  <a:cubicBezTo>
                    <a:pt x="1426972" y="179070"/>
                    <a:pt x="1347343" y="53975"/>
                    <a:pt x="1244981" y="14224"/>
                  </a:cubicBezTo>
                  <a:cubicBezTo>
                    <a:pt x="1217930" y="4699"/>
                    <a:pt x="1189609" y="0"/>
                    <a:pt x="1161161" y="0"/>
                  </a:cubicBezTo>
                  <a:close/>
                  <a:moveTo>
                    <a:pt x="352552" y="662305"/>
                  </a:moveTo>
                  <a:cubicBezTo>
                    <a:pt x="352552" y="662305"/>
                    <a:pt x="352552" y="662305"/>
                    <a:pt x="352552" y="662305"/>
                  </a:cubicBezTo>
                  <a:lnTo>
                    <a:pt x="369570" y="662305"/>
                  </a:lnTo>
                  <a:cubicBezTo>
                    <a:pt x="454787" y="673735"/>
                    <a:pt x="528701" y="758952"/>
                    <a:pt x="528701" y="849884"/>
                  </a:cubicBezTo>
                  <a:cubicBezTo>
                    <a:pt x="534416" y="935101"/>
                    <a:pt x="483235" y="1009015"/>
                    <a:pt x="409321" y="1043178"/>
                  </a:cubicBezTo>
                  <a:cubicBezTo>
                    <a:pt x="383667" y="1054989"/>
                    <a:pt x="355981" y="1060704"/>
                    <a:pt x="328422" y="1060704"/>
                  </a:cubicBezTo>
                  <a:cubicBezTo>
                    <a:pt x="276479" y="1060704"/>
                    <a:pt x="224790" y="1040511"/>
                    <a:pt x="187579" y="1003427"/>
                  </a:cubicBezTo>
                  <a:cubicBezTo>
                    <a:pt x="130683" y="946531"/>
                    <a:pt x="119380" y="849884"/>
                    <a:pt x="153416" y="781685"/>
                  </a:cubicBezTo>
                  <a:cubicBezTo>
                    <a:pt x="187452" y="713486"/>
                    <a:pt x="272796" y="662305"/>
                    <a:pt x="352425" y="662305"/>
                  </a:cubicBezTo>
                  <a:close/>
                  <a:moveTo>
                    <a:pt x="350012" y="602869"/>
                  </a:moveTo>
                  <a:cubicBezTo>
                    <a:pt x="258191" y="602869"/>
                    <a:pt x="148336" y="666623"/>
                    <a:pt x="102489" y="753237"/>
                  </a:cubicBezTo>
                  <a:cubicBezTo>
                    <a:pt x="57023" y="844169"/>
                    <a:pt x="74041" y="963549"/>
                    <a:pt x="147955" y="1037463"/>
                  </a:cubicBezTo>
                  <a:cubicBezTo>
                    <a:pt x="193421" y="1088644"/>
                    <a:pt x="261620" y="1117092"/>
                    <a:pt x="329819" y="1117092"/>
                  </a:cubicBezTo>
                  <a:cubicBezTo>
                    <a:pt x="363982" y="1117092"/>
                    <a:pt x="398018" y="1105662"/>
                    <a:pt x="432181" y="1094359"/>
                  </a:cubicBezTo>
                  <a:cubicBezTo>
                    <a:pt x="523113" y="1054608"/>
                    <a:pt x="585724" y="952246"/>
                    <a:pt x="585724" y="849884"/>
                  </a:cubicBezTo>
                  <a:cubicBezTo>
                    <a:pt x="580009" y="730504"/>
                    <a:pt x="494792" y="622427"/>
                    <a:pt x="381127" y="605409"/>
                  </a:cubicBezTo>
                  <a:cubicBezTo>
                    <a:pt x="371094" y="603631"/>
                    <a:pt x="360680" y="602742"/>
                    <a:pt x="350139" y="602742"/>
                  </a:cubicBezTo>
                  <a:close/>
                  <a:moveTo>
                    <a:pt x="2772537" y="343916"/>
                  </a:moveTo>
                  <a:cubicBezTo>
                    <a:pt x="2518537" y="343916"/>
                    <a:pt x="2263775" y="407416"/>
                    <a:pt x="2041017" y="531495"/>
                  </a:cubicBezTo>
                  <a:cubicBezTo>
                    <a:pt x="1864741" y="633857"/>
                    <a:pt x="1705610" y="770255"/>
                    <a:pt x="1552067" y="906653"/>
                  </a:cubicBezTo>
                  <a:cubicBezTo>
                    <a:pt x="1336040" y="1099947"/>
                    <a:pt x="1131443" y="1281811"/>
                    <a:pt x="864235" y="1367155"/>
                  </a:cubicBezTo>
                  <a:cubicBezTo>
                    <a:pt x="779018" y="1395603"/>
                    <a:pt x="682371" y="1412621"/>
                    <a:pt x="591312" y="1429639"/>
                  </a:cubicBezTo>
                  <a:cubicBezTo>
                    <a:pt x="369570" y="1469390"/>
                    <a:pt x="142240" y="1514856"/>
                    <a:pt x="5715" y="1691132"/>
                  </a:cubicBezTo>
                  <a:cubicBezTo>
                    <a:pt x="3810" y="1693545"/>
                    <a:pt x="1905" y="1696085"/>
                    <a:pt x="0" y="1698498"/>
                  </a:cubicBezTo>
                  <a:lnTo>
                    <a:pt x="62484" y="1698498"/>
                  </a:lnTo>
                  <a:cubicBezTo>
                    <a:pt x="188849" y="1561338"/>
                    <a:pt x="382397" y="1523619"/>
                    <a:pt x="591185" y="1480693"/>
                  </a:cubicBezTo>
                  <a:cubicBezTo>
                    <a:pt x="687832" y="1463675"/>
                    <a:pt x="784479" y="1446530"/>
                    <a:pt x="869696" y="1418209"/>
                  </a:cubicBezTo>
                  <a:cubicBezTo>
                    <a:pt x="1142619" y="1332992"/>
                    <a:pt x="1364234" y="1133983"/>
                    <a:pt x="1574673" y="946404"/>
                  </a:cubicBezTo>
                  <a:cubicBezTo>
                    <a:pt x="1722501" y="815594"/>
                    <a:pt x="1881632" y="679196"/>
                    <a:pt x="2052193" y="576834"/>
                  </a:cubicBezTo>
                  <a:cubicBezTo>
                    <a:pt x="2263521" y="457200"/>
                    <a:pt x="2506091" y="396875"/>
                    <a:pt x="2748153" y="396875"/>
                  </a:cubicBezTo>
                  <a:cubicBezTo>
                    <a:pt x="2942844" y="396875"/>
                    <a:pt x="3137027" y="435864"/>
                    <a:pt x="3314446" y="514477"/>
                  </a:cubicBezTo>
                  <a:cubicBezTo>
                    <a:pt x="3350514" y="530479"/>
                    <a:pt x="3385947" y="548005"/>
                    <a:pt x="3420745" y="567182"/>
                  </a:cubicBezTo>
                  <a:lnTo>
                    <a:pt x="3420745" y="567182"/>
                  </a:lnTo>
                  <a:lnTo>
                    <a:pt x="3420745" y="494665"/>
                  </a:lnTo>
                  <a:lnTo>
                    <a:pt x="3420745" y="494665"/>
                  </a:lnTo>
                  <a:cubicBezTo>
                    <a:pt x="3398901" y="483616"/>
                    <a:pt x="3376676" y="473202"/>
                    <a:pt x="3354324" y="463296"/>
                  </a:cubicBezTo>
                  <a:cubicBezTo>
                    <a:pt x="3171571" y="383159"/>
                    <a:pt x="2972308" y="343916"/>
                    <a:pt x="2772537" y="343916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499991" y="-63503"/>
            <a:ext cx="3126362" cy="2722493"/>
            <a:chOff x="0" y="0"/>
            <a:chExt cx="3126359" cy="2722499"/>
          </a:xfrm>
        </p:grpSpPr>
        <p:sp>
          <p:nvSpPr>
            <p:cNvPr id="14" name="Freeform 14"/>
            <p:cNvSpPr/>
            <p:nvPr/>
          </p:nvSpPr>
          <p:spPr>
            <a:xfrm>
              <a:off x="16510" y="63500"/>
              <a:ext cx="3046349" cy="2595499"/>
            </a:xfrm>
            <a:custGeom>
              <a:avLst/>
              <a:gdLst/>
              <a:ahLst/>
              <a:cxnLst/>
              <a:rect l="l" t="t" r="r" b="b"/>
              <a:pathLst>
                <a:path w="3046349" h="2595499">
                  <a:moveTo>
                    <a:pt x="107950" y="0"/>
                  </a:moveTo>
                  <a:cubicBezTo>
                    <a:pt x="85471" y="68707"/>
                    <a:pt x="76962" y="143510"/>
                    <a:pt x="81280" y="214757"/>
                  </a:cubicBezTo>
                  <a:cubicBezTo>
                    <a:pt x="91440" y="382397"/>
                    <a:pt x="162560" y="539877"/>
                    <a:pt x="218440" y="697484"/>
                  </a:cubicBezTo>
                  <a:cubicBezTo>
                    <a:pt x="274320" y="855091"/>
                    <a:pt x="320040" y="1027684"/>
                    <a:pt x="274320" y="1190371"/>
                  </a:cubicBezTo>
                  <a:cubicBezTo>
                    <a:pt x="233680" y="1352931"/>
                    <a:pt x="111760" y="1485011"/>
                    <a:pt x="66040" y="1647698"/>
                  </a:cubicBezTo>
                  <a:cubicBezTo>
                    <a:pt x="0" y="1876298"/>
                    <a:pt x="111760" y="2140585"/>
                    <a:pt x="304800" y="2272665"/>
                  </a:cubicBezTo>
                  <a:cubicBezTo>
                    <a:pt x="420624" y="2354961"/>
                    <a:pt x="563880" y="2393442"/>
                    <a:pt x="708279" y="2393442"/>
                  </a:cubicBezTo>
                  <a:cubicBezTo>
                    <a:pt x="804545" y="2393442"/>
                    <a:pt x="901319" y="2376424"/>
                    <a:pt x="990727" y="2343912"/>
                  </a:cubicBezTo>
                  <a:cubicBezTo>
                    <a:pt x="1214247" y="2262632"/>
                    <a:pt x="1397254" y="2084832"/>
                    <a:pt x="1514094" y="1876425"/>
                  </a:cubicBezTo>
                  <a:cubicBezTo>
                    <a:pt x="1585214" y="1749425"/>
                    <a:pt x="1646174" y="1602105"/>
                    <a:pt x="1768094" y="1536065"/>
                  </a:cubicBezTo>
                  <a:cubicBezTo>
                    <a:pt x="1821307" y="1507363"/>
                    <a:pt x="1879473" y="1495298"/>
                    <a:pt x="1938909" y="1495298"/>
                  </a:cubicBezTo>
                  <a:cubicBezTo>
                    <a:pt x="2027047" y="1495298"/>
                    <a:pt x="2118106" y="1522095"/>
                    <a:pt x="2200021" y="1561465"/>
                  </a:cubicBezTo>
                  <a:cubicBezTo>
                    <a:pt x="2337181" y="1622425"/>
                    <a:pt x="2464181" y="1713865"/>
                    <a:pt x="2611628" y="1749425"/>
                  </a:cubicBezTo>
                  <a:cubicBezTo>
                    <a:pt x="2659126" y="1761236"/>
                    <a:pt x="2708148" y="1767078"/>
                    <a:pt x="2757551" y="1767078"/>
                  </a:cubicBezTo>
                  <a:cubicBezTo>
                    <a:pt x="2856738" y="1767078"/>
                    <a:pt x="2956814" y="1743837"/>
                    <a:pt x="3046349" y="1699768"/>
                  </a:cubicBezTo>
                  <a:lnTo>
                    <a:pt x="3046349" y="1699768"/>
                  </a:lnTo>
                  <a:lnTo>
                    <a:pt x="3046349" y="0"/>
                  </a:lnTo>
                  <a:close/>
                  <a:moveTo>
                    <a:pt x="2487041" y="2194052"/>
                  </a:moveTo>
                  <a:cubicBezTo>
                    <a:pt x="2338832" y="2194052"/>
                    <a:pt x="2171319" y="2311273"/>
                    <a:pt x="2271141" y="2490978"/>
                  </a:cubicBezTo>
                  <a:cubicBezTo>
                    <a:pt x="2306447" y="2552827"/>
                    <a:pt x="2380361" y="2595499"/>
                    <a:pt x="2452497" y="2595499"/>
                  </a:cubicBezTo>
                  <a:cubicBezTo>
                    <a:pt x="2463292" y="2595499"/>
                    <a:pt x="2473960" y="2594610"/>
                    <a:pt x="2484501" y="2592578"/>
                  </a:cubicBezTo>
                  <a:cubicBezTo>
                    <a:pt x="2565781" y="2577338"/>
                    <a:pt x="2636901" y="2511298"/>
                    <a:pt x="2662301" y="2435098"/>
                  </a:cubicBezTo>
                  <a:cubicBezTo>
                    <a:pt x="2706878" y="2265680"/>
                    <a:pt x="2602865" y="2194052"/>
                    <a:pt x="2487041" y="2194052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2717" y="63500"/>
              <a:ext cx="2660269" cy="2490724"/>
            </a:xfrm>
            <a:custGeom>
              <a:avLst/>
              <a:gdLst/>
              <a:ahLst/>
              <a:cxnLst/>
              <a:rect l="l" t="t" r="r" b="b"/>
              <a:pathLst>
                <a:path w="2660269" h="2490724">
                  <a:moveTo>
                    <a:pt x="1952625" y="2038096"/>
                  </a:moveTo>
                  <a:cubicBezTo>
                    <a:pt x="1987550" y="2038096"/>
                    <a:pt x="2020951" y="2044827"/>
                    <a:pt x="2047494" y="2059051"/>
                  </a:cubicBezTo>
                  <a:cubicBezTo>
                    <a:pt x="2103374" y="2094611"/>
                    <a:pt x="2123694" y="2155571"/>
                    <a:pt x="2098294" y="2241931"/>
                  </a:cubicBezTo>
                  <a:cubicBezTo>
                    <a:pt x="2077974" y="2323211"/>
                    <a:pt x="2011934" y="2379091"/>
                    <a:pt x="1940814" y="2389251"/>
                  </a:cubicBezTo>
                  <a:cubicBezTo>
                    <a:pt x="1932813" y="2390394"/>
                    <a:pt x="1924558" y="2391029"/>
                    <a:pt x="1916303" y="2391029"/>
                  </a:cubicBezTo>
                  <a:cubicBezTo>
                    <a:pt x="1851787" y="2391029"/>
                    <a:pt x="1784350" y="2356485"/>
                    <a:pt x="1752727" y="2297811"/>
                  </a:cubicBezTo>
                  <a:cubicBezTo>
                    <a:pt x="1701927" y="2206371"/>
                    <a:pt x="1732407" y="2140331"/>
                    <a:pt x="1773047" y="2104771"/>
                  </a:cubicBezTo>
                  <a:cubicBezTo>
                    <a:pt x="1816100" y="2061718"/>
                    <a:pt x="1887093" y="2038096"/>
                    <a:pt x="1952498" y="2038096"/>
                  </a:cubicBezTo>
                  <a:close/>
                  <a:moveTo>
                    <a:pt x="1945894" y="1988439"/>
                  </a:moveTo>
                  <a:cubicBezTo>
                    <a:pt x="1868932" y="1988439"/>
                    <a:pt x="1787398" y="2017522"/>
                    <a:pt x="1732534" y="2069211"/>
                  </a:cubicBezTo>
                  <a:cubicBezTo>
                    <a:pt x="1661414" y="2135251"/>
                    <a:pt x="1656334" y="2226691"/>
                    <a:pt x="1707134" y="2323211"/>
                  </a:cubicBezTo>
                  <a:cubicBezTo>
                    <a:pt x="1747774" y="2394331"/>
                    <a:pt x="1834134" y="2445131"/>
                    <a:pt x="1915414" y="2445131"/>
                  </a:cubicBezTo>
                  <a:cubicBezTo>
                    <a:pt x="1925574" y="2445131"/>
                    <a:pt x="1940814" y="2445131"/>
                    <a:pt x="1950974" y="2440051"/>
                  </a:cubicBezTo>
                  <a:cubicBezTo>
                    <a:pt x="2042414" y="2424811"/>
                    <a:pt x="2123694" y="2353691"/>
                    <a:pt x="2144014" y="2262251"/>
                  </a:cubicBezTo>
                  <a:cubicBezTo>
                    <a:pt x="2184654" y="2114931"/>
                    <a:pt x="2113534" y="2048891"/>
                    <a:pt x="2067814" y="2018411"/>
                  </a:cubicBezTo>
                  <a:cubicBezTo>
                    <a:pt x="2032635" y="1998091"/>
                    <a:pt x="1989963" y="1988439"/>
                    <a:pt x="1945894" y="1988439"/>
                  </a:cubicBezTo>
                  <a:close/>
                  <a:moveTo>
                    <a:pt x="1617345" y="0"/>
                  </a:moveTo>
                  <a:cubicBezTo>
                    <a:pt x="1598676" y="22733"/>
                    <a:pt x="1579499" y="45212"/>
                    <a:pt x="1559814" y="67310"/>
                  </a:cubicBezTo>
                  <a:cubicBezTo>
                    <a:pt x="1463294" y="168910"/>
                    <a:pt x="1265174" y="341630"/>
                    <a:pt x="1021207" y="341630"/>
                  </a:cubicBezTo>
                  <a:lnTo>
                    <a:pt x="1016127" y="341630"/>
                  </a:lnTo>
                  <a:cubicBezTo>
                    <a:pt x="929767" y="341630"/>
                    <a:pt x="848487" y="321310"/>
                    <a:pt x="762127" y="295910"/>
                  </a:cubicBezTo>
                  <a:cubicBezTo>
                    <a:pt x="696087" y="280670"/>
                    <a:pt x="624967" y="260350"/>
                    <a:pt x="553847" y="250190"/>
                  </a:cubicBezTo>
                  <a:cubicBezTo>
                    <a:pt x="539496" y="248920"/>
                    <a:pt x="524891" y="248285"/>
                    <a:pt x="510286" y="248285"/>
                  </a:cubicBezTo>
                  <a:cubicBezTo>
                    <a:pt x="350012" y="248285"/>
                    <a:pt x="185420" y="325120"/>
                    <a:pt x="157480" y="478790"/>
                  </a:cubicBezTo>
                  <a:cubicBezTo>
                    <a:pt x="142240" y="570230"/>
                    <a:pt x="177800" y="666750"/>
                    <a:pt x="269240" y="778510"/>
                  </a:cubicBezTo>
                  <a:cubicBezTo>
                    <a:pt x="279400" y="793750"/>
                    <a:pt x="294640" y="808990"/>
                    <a:pt x="304800" y="819150"/>
                  </a:cubicBezTo>
                  <a:cubicBezTo>
                    <a:pt x="355600" y="880110"/>
                    <a:pt x="411480" y="946150"/>
                    <a:pt x="436880" y="1022350"/>
                  </a:cubicBezTo>
                  <a:cubicBezTo>
                    <a:pt x="472440" y="1139190"/>
                    <a:pt x="426720" y="1276350"/>
                    <a:pt x="309880" y="1433957"/>
                  </a:cubicBezTo>
                  <a:cubicBezTo>
                    <a:pt x="294640" y="1459357"/>
                    <a:pt x="274320" y="1479677"/>
                    <a:pt x="254000" y="1505077"/>
                  </a:cubicBezTo>
                  <a:cubicBezTo>
                    <a:pt x="172720" y="1606677"/>
                    <a:pt x="91440" y="1713357"/>
                    <a:pt x="60960" y="1840357"/>
                  </a:cubicBezTo>
                  <a:cubicBezTo>
                    <a:pt x="0" y="2094357"/>
                    <a:pt x="187960" y="2384044"/>
                    <a:pt x="462407" y="2465324"/>
                  </a:cubicBezTo>
                  <a:cubicBezTo>
                    <a:pt x="528447" y="2485644"/>
                    <a:pt x="594487" y="2490724"/>
                    <a:pt x="660527" y="2490724"/>
                  </a:cubicBezTo>
                  <a:cubicBezTo>
                    <a:pt x="853567" y="2490724"/>
                    <a:pt x="1056894" y="2414524"/>
                    <a:pt x="1224534" y="2272284"/>
                  </a:cubicBezTo>
                  <a:cubicBezTo>
                    <a:pt x="1442974" y="2089404"/>
                    <a:pt x="1580134" y="1830197"/>
                    <a:pt x="1671701" y="1626997"/>
                  </a:cubicBezTo>
                  <a:lnTo>
                    <a:pt x="1686941" y="1591437"/>
                  </a:lnTo>
                  <a:cubicBezTo>
                    <a:pt x="1773301" y="1398397"/>
                    <a:pt x="1864741" y="1195070"/>
                    <a:pt x="2047621" y="1113790"/>
                  </a:cubicBezTo>
                  <a:cubicBezTo>
                    <a:pt x="2117725" y="1080008"/>
                    <a:pt x="2192401" y="1067943"/>
                    <a:pt x="2270506" y="1067943"/>
                  </a:cubicBezTo>
                  <a:cubicBezTo>
                    <a:pt x="2356739" y="1067943"/>
                    <a:pt x="2447163" y="1082548"/>
                    <a:pt x="2540508" y="1098550"/>
                  </a:cubicBezTo>
                  <a:cubicBezTo>
                    <a:pt x="2579497" y="1105662"/>
                    <a:pt x="2619629" y="1112774"/>
                    <a:pt x="2660269" y="1118616"/>
                  </a:cubicBezTo>
                  <a:lnTo>
                    <a:pt x="2660269" y="1067308"/>
                  </a:lnTo>
                  <a:lnTo>
                    <a:pt x="2660269" y="1067308"/>
                  </a:lnTo>
                  <a:cubicBezTo>
                    <a:pt x="2622169" y="1061593"/>
                    <a:pt x="2583942" y="1054735"/>
                    <a:pt x="2545588" y="1048004"/>
                  </a:cubicBezTo>
                  <a:cubicBezTo>
                    <a:pt x="2451989" y="1032383"/>
                    <a:pt x="2358390" y="1018159"/>
                    <a:pt x="2268220" y="1018159"/>
                  </a:cubicBezTo>
                  <a:cubicBezTo>
                    <a:pt x="2182114" y="1018159"/>
                    <a:pt x="2099183" y="1031113"/>
                    <a:pt x="2022348" y="1068324"/>
                  </a:cubicBezTo>
                  <a:cubicBezTo>
                    <a:pt x="1824228" y="1159764"/>
                    <a:pt x="1722628" y="1378204"/>
                    <a:pt x="1636141" y="1571371"/>
                  </a:cubicBezTo>
                  <a:lnTo>
                    <a:pt x="1620901" y="1606931"/>
                  </a:lnTo>
                  <a:cubicBezTo>
                    <a:pt x="1529461" y="1805051"/>
                    <a:pt x="1397381" y="2054098"/>
                    <a:pt x="1188974" y="2231898"/>
                  </a:cubicBezTo>
                  <a:cubicBezTo>
                    <a:pt x="1027557" y="2366391"/>
                    <a:pt x="834136" y="2437003"/>
                    <a:pt x="654939" y="2437003"/>
                  </a:cubicBezTo>
                  <a:cubicBezTo>
                    <a:pt x="597281" y="2437003"/>
                    <a:pt x="541020" y="2429637"/>
                    <a:pt x="487807" y="2414778"/>
                  </a:cubicBezTo>
                  <a:cubicBezTo>
                    <a:pt x="238887" y="2343658"/>
                    <a:pt x="66040" y="2079498"/>
                    <a:pt x="122047" y="1850771"/>
                  </a:cubicBezTo>
                  <a:cubicBezTo>
                    <a:pt x="152527" y="1733931"/>
                    <a:pt x="228727" y="1632331"/>
                    <a:pt x="304927" y="1535811"/>
                  </a:cubicBezTo>
                  <a:lnTo>
                    <a:pt x="360807" y="1464691"/>
                  </a:lnTo>
                  <a:cubicBezTo>
                    <a:pt x="487807" y="1291971"/>
                    <a:pt x="533527" y="1139571"/>
                    <a:pt x="492887" y="1007364"/>
                  </a:cubicBezTo>
                  <a:cubicBezTo>
                    <a:pt x="467487" y="921004"/>
                    <a:pt x="406527" y="854964"/>
                    <a:pt x="350647" y="788924"/>
                  </a:cubicBezTo>
                  <a:lnTo>
                    <a:pt x="315087" y="748284"/>
                  </a:lnTo>
                  <a:cubicBezTo>
                    <a:pt x="233807" y="651764"/>
                    <a:pt x="198247" y="565404"/>
                    <a:pt x="213487" y="489204"/>
                  </a:cubicBezTo>
                  <a:cubicBezTo>
                    <a:pt x="236347" y="365760"/>
                    <a:pt x="374396" y="304038"/>
                    <a:pt x="509270" y="304038"/>
                  </a:cubicBezTo>
                  <a:cubicBezTo>
                    <a:pt x="524256" y="304038"/>
                    <a:pt x="539242" y="304800"/>
                    <a:pt x="553974" y="306324"/>
                  </a:cubicBezTo>
                  <a:cubicBezTo>
                    <a:pt x="620014" y="311404"/>
                    <a:pt x="686054" y="331724"/>
                    <a:pt x="752094" y="346964"/>
                  </a:cubicBezTo>
                  <a:cubicBezTo>
                    <a:pt x="833374" y="367284"/>
                    <a:pt x="919734" y="392684"/>
                    <a:pt x="1011174" y="392684"/>
                  </a:cubicBezTo>
                  <a:cubicBezTo>
                    <a:pt x="1015746" y="392811"/>
                    <a:pt x="1020191" y="392811"/>
                    <a:pt x="1024763" y="392811"/>
                  </a:cubicBezTo>
                  <a:cubicBezTo>
                    <a:pt x="1218565" y="392811"/>
                    <a:pt x="1416812" y="286766"/>
                    <a:pt x="1595501" y="102997"/>
                  </a:cubicBezTo>
                  <a:cubicBezTo>
                    <a:pt x="1627251" y="69342"/>
                    <a:pt x="1656969" y="35052"/>
                    <a:pt x="168529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384783" y="6981901"/>
            <a:ext cx="4581525" cy="2762250"/>
          </a:xfrm>
          <a:custGeom>
            <a:avLst/>
            <a:gdLst/>
            <a:ahLst/>
            <a:cxnLst/>
            <a:rect l="l" t="t" r="r" b="b"/>
            <a:pathLst>
              <a:path w="4581525" h="2762250">
                <a:moveTo>
                  <a:pt x="0" y="0"/>
                </a:moveTo>
                <a:lnTo>
                  <a:pt x="4581525" y="0"/>
                </a:lnTo>
                <a:lnTo>
                  <a:pt x="4581525" y="2762250"/>
                </a:lnTo>
                <a:lnTo>
                  <a:pt x="0" y="2762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837087" y="2000221"/>
            <a:ext cx="3576276" cy="109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1"/>
              </a:lnSpc>
            </a:pPr>
            <a:r>
              <a:rPr lang="en-US" sz="2545" spc="45">
                <a:solidFill>
                  <a:srgbClr val="000000"/>
                </a:solidFill>
                <a:latin typeface="IBM Plex Sans Condensed Bold"/>
              </a:rPr>
              <a:t>Sistemas de Tiempo Real Distribuidos Robots y Microcontroladores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017201" y="3608632"/>
            <a:ext cx="1649267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36"/>
              </a:lnSpc>
            </a:pPr>
            <a:r>
              <a:rPr lang="en-US" sz="1383" dirty="0" smtClean="0">
                <a:solidFill>
                  <a:srgbClr val="000000"/>
                </a:solidFill>
                <a:latin typeface="IBM Plex Sans Condensed Bold"/>
              </a:rPr>
              <a:t>INTRODUCCION</a:t>
            </a:r>
            <a:endParaRPr lang="en-US" sz="1383" dirty="0">
              <a:solidFill>
                <a:srgbClr val="000000"/>
              </a:solidFill>
              <a:latin typeface="IBM Plex Sans Condense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55296" y="4369860"/>
            <a:ext cx="6904025" cy="605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380">
                <a:solidFill>
                  <a:srgbClr val="000000"/>
                </a:solidFill>
                <a:latin typeface="IBM Plex Sans Condensed"/>
              </a:rPr>
              <a:t>Un sistema distribuido de tiempo real debe interactuar con el mundo real, en puntos fisicamente distantes, en periodos de tiempo que vienen determinados por el contexto o las restricciones de la especificación (en muchos casos a partir de una activación asincrónica).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5296" y="5534311"/>
            <a:ext cx="7147160" cy="805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380">
                <a:solidFill>
                  <a:srgbClr val="000000"/>
                </a:solidFill>
                <a:latin typeface="IBM Plex Sans Condensed"/>
              </a:rPr>
              <a:t>Los sistemas de tiempo real distribuidos se encuentran en aplicaciones donde se requiere control y respuesta en tiempo real en entornos distribuidos, como sistemas de control industrial, redes de sensores, sistemas de vehículos autónomos, sistemas de telecomunicaciones y sistemas de vigilancia y seguridad, entre otros.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500082" y="5474618"/>
            <a:ext cx="66675" cy="66675"/>
            <a:chOff x="0" y="0"/>
            <a:chExt cx="66675" cy="66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675" y="33401"/>
                  </a:moveTo>
                  <a:lnTo>
                    <a:pt x="65786" y="42037"/>
                  </a:lnTo>
                  <a:cubicBezTo>
                    <a:pt x="62357" y="50165"/>
                    <a:pt x="59944" y="53848"/>
                    <a:pt x="56896" y="56896"/>
                  </a:cubicBezTo>
                  <a:lnTo>
                    <a:pt x="50165" y="62484"/>
                  </a:lnTo>
                  <a:cubicBezTo>
                    <a:pt x="42037" y="65913"/>
                    <a:pt x="37719" y="66675"/>
                    <a:pt x="33274" y="66675"/>
                  </a:cubicBezTo>
                  <a:lnTo>
                    <a:pt x="24638" y="65786"/>
                  </a:lnTo>
                  <a:cubicBezTo>
                    <a:pt x="16510" y="62357"/>
                    <a:pt x="12827" y="59944"/>
                    <a:pt x="9779" y="56896"/>
                  </a:cubicBezTo>
                  <a:lnTo>
                    <a:pt x="4191" y="50165"/>
                  </a:lnTo>
                  <a:cubicBezTo>
                    <a:pt x="889" y="42037"/>
                    <a:pt x="0" y="37719"/>
                    <a:pt x="0" y="33401"/>
                  </a:cubicBezTo>
                  <a:lnTo>
                    <a:pt x="889" y="24765"/>
                  </a:lnTo>
                  <a:cubicBezTo>
                    <a:pt x="4191" y="16510"/>
                    <a:pt x="6604" y="12827"/>
                    <a:pt x="9779" y="9779"/>
                  </a:cubicBezTo>
                  <a:lnTo>
                    <a:pt x="16510" y="4191"/>
                  </a:lnTo>
                  <a:cubicBezTo>
                    <a:pt x="24638" y="889"/>
                    <a:pt x="28956" y="0"/>
                    <a:pt x="33401" y="0"/>
                  </a:cubicBezTo>
                  <a:lnTo>
                    <a:pt x="42037" y="889"/>
                  </a:lnTo>
                  <a:cubicBezTo>
                    <a:pt x="50165" y="4318"/>
                    <a:pt x="53848" y="6731"/>
                    <a:pt x="56896" y="9779"/>
                  </a:cubicBezTo>
                  <a:lnTo>
                    <a:pt x="62484" y="16510"/>
                  </a:lnTo>
                  <a:cubicBezTo>
                    <a:pt x="65913" y="24638"/>
                    <a:pt x="66675" y="28956"/>
                    <a:pt x="66675" y="3340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00082" y="6712868"/>
            <a:ext cx="66675" cy="66675"/>
            <a:chOff x="0" y="0"/>
            <a:chExt cx="66675" cy="666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675" cy="66548"/>
            </a:xfrm>
            <a:custGeom>
              <a:avLst/>
              <a:gdLst/>
              <a:ahLst/>
              <a:cxnLst/>
              <a:rect l="l" t="t" r="r" b="b"/>
              <a:pathLst>
                <a:path w="66675" h="66548">
                  <a:moveTo>
                    <a:pt x="66675" y="33274"/>
                  </a:moveTo>
                  <a:lnTo>
                    <a:pt x="65786" y="41910"/>
                  </a:lnTo>
                  <a:cubicBezTo>
                    <a:pt x="62357" y="50038"/>
                    <a:pt x="59944" y="53721"/>
                    <a:pt x="56896" y="56769"/>
                  </a:cubicBezTo>
                  <a:lnTo>
                    <a:pt x="50165" y="62357"/>
                  </a:lnTo>
                  <a:cubicBezTo>
                    <a:pt x="42037" y="65786"/>
                    <a:pt x="37719" y="66548"/>
                    <a:pt x="33274" y="66548"/>
                  </a:cubicBezTo>
                  <a:lnTo>
                    <a:pt x="24638" y="65659"/>
                  </a:lnTo>
                  <a:cubicBezTo>
                    <a:pt x="16510" y="62230"/>
                    <a:pt x="12827" y="59817"/>
                    <a:pt x="9779" y="56769"/>
                  </a:cubicBezTo>
                  <a:lnTo>
                    <a:pt x="4191" y="50165"/>
                  </a:lnTo>
                  <a:cubicBezTo>
                    <a:pt x="889" y="42037"/>
                    <a:pt x="0" y="37719"/>
                    <a:pt x="0" y="33274"/>
                  </a:cubicBezTo>
                  <a:lnTo>
                    <a:pt x="889" y="24638"/>
                  </a:lnTo>
                  <a:cubicBezTo>
                    <a:pt x="4191" y="16510"/>
                    <a:pt x="6604" y="12827"/>
                    <a:pt x="9779" y="9779"/>
                  </a:cubicBezTo>
                  <a:lnTo>
                    <a:pt x="16510" y="4191"/>
                  </a:lnTo>
                  <a:cubicBezTo>
                    <a:pt x="24638" y="889"/>
                    <a:pt x="28956" y="0"/>
                    <a:pt x="33401" y="0"/>
                  </a:cubicBezTo>
                  <a:lnTo>
                    <a:pt x="42037" y="889"/>
                  </a:lnTo>
                  <a:cubicBezTo>
                    <a:pt x="50165" y="4318"/>
                    <a:pt x="53848" y="6731"/>
                    <a:pt x="56896" y="9779"/>
                  </a:cubicBezTo>
                  <a:lnTo>
                    <a:pt x="62484" y="16510"/>
                  </a:lnTo>
                  <a:cubicBezTo>
                    <a:pt x="65913" y="24638"/>
                    <a:pt x="66675" y="28956"/>
                    <a:pt x="66675" y="3340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60827" y="8207226"/>
            <a:ext cx="3522555" cy="2552852"/>
            <a:chOff x="0" y="0"/>
            <a:chExt cx="3522548" cy="2552852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3490976" cy="2425700"/>
            </a:xfrm>
            <a:custGeom>
              <a:avLst/>
              <a:gdLst/>
              <a:ahLst/>
              <a:cxnLst/>
              <a:rect l="l" t="t" r="r" b="b"/>
              <a:pathLst>
                <a:path w="3490976" h="2425700">
                  <a:moveTo>
                    <a:pt x="411353" y="151130"/>
                  </a:moveTo>
                  <a:cubicBezTo>
                    <a:pt x="391668" y="151130"/>
                    <a:pt x="370967" y="153924"/>
                    <a:pt x="349377" y="159766"/>
                  </a:cubicBezTo>
                  <a:cubicBezTo>
                    <a:pt x="231140" y="190627"/>
                    <a:pt x="154051" y="334518"/>
                    <a:pt x="195199" y="447548"/>
                  </a:cubicBezTo>
                  <a:cubicBezTo>
                    <a:pt x="227330" y="535940"/>
                    <a:pt x="322199" y="596011"/>
                    <a:pt x="416052" y="596011"/>
                  </a:cubicBezTo>
                  <a:cubicBezTo>
                    <a:pt x="442341" y="596011"/>
                    <a:pt x="468503" y="591312"/>
                    <a:pt x="493268" y="581152"/>
                  </a:cubicBezTo>
                  <a:cubicBezTo>
                    <a:pt x="719582" y="491617"/>
                    <a:pt x="630174" y="151130"/>
                    <a:pt x="411353" y="151130"/>
                  </a:cubicBezTo>
                  <a:close/>
                  <a:moveTo>
                    <a:pt x="3178429" y="1663192"/>
                  </a:moveTo>
                  <a:cubicBezTo>
                    <a:pt x="3159760" y="1663192"/>
                    <a:pt x="3140075" y="1665605"/>
                    <a:pt x="3119628" y="1670812"/>
                  </a:cubicBezTo>
                  <a:cubicBezTo>
                    <a:pt x="3001391" y="1701673"/>
                    <a:pt x="2924302" y="1845564"/>
                    <a:pt x="2965450" y="1958594"/>
                  </a:cubicBezTo>
                  <a:cubicBezTo>
                    <a:pt x="2997200" y="2050034"/>
                    <a:pt x="3090545" y="2107692"/>
                    <a:pt x="3183509" y="2107692"/>
                  </a:cubicBezTo>
                  <a:cubicBezTo>
                    <a:pt x="3210687" y="2107692"/>
                    <a:pt x="3237865" y="2102739"/>
                    <a:pt x="3263519" y="2092325"/>
                  </a:cubicBezTo>
                  <a:cubicBezTo>
                    <a:pt x="3490976" y="2002282"/>
                    <a:pt x="3399536" y="1663192"/>
                    <a:pt x="3178429" y="1663192"/>
                  </a:cubicBezTo>
                  <a:close/>
                  <a:moveTo>
                    <a:pt x="1554353" y="0"/>
                  </a:moveTo>
                  <a:cubicBezTo>
                    <a:pt x="1548384" y="0"/>
                    <a:pt x="1542542" y="127"/>
                    <a:pt x="1536700" y="508"/>
                  </a:cubicBezTo>
                  <a:cubicBezTo>
                    <a:pt x="1326007" y="10795"/>
                    <a:pt x="1146048" y="175260"/>
                    <a:pt x="1084453" y="375666"/>
                  </a:cubicBezTo>
                  <a:cubicBezTo>
                    <a:pt x="1017651" y="570992"/>
                    <a:pt x="1063879" y="791972"/>
                    <a:pt x="1161542" y="977011"/>
                  </a:cubicBezTo>
                  <a:cubicBezTo>
                    <a:pt x="1253998" y="1141476"/>
                    <a:pt x="1392809" y="1316228"/>
                    <a:pt x="1331087" y="1496060"/>
                  </a:cubicBezTo>
                  <a:cubicBezTo>
                    <a:pt x="1278509" y="1644142"/>
                    <a:pt x="1101725" y="1707896"/>
                    <a:pt x="940816" y="1707896"/>
                  </a:cubicBezTo>
                  <a:cubicBezTo>
                    <a:pt x="928624" y="1707896"/>
                    <a:pt x="916432" y="1707515"/>
                    <a:pt x="904494" y="1706753"/>
                  </a:cubicBezTo>
                  <a:cubicBezTo>
                    <a:pt x="747903" y="1697228"/>
                    <a:pt x="595630" y="1643888"/>
                    <a:pt x="439674" y="1643888"/>
                  </a:cubicBezTo>
                  <a:cubicBezTo>
                    <a:pt x="426720" y="1643888"/>
                    <a:pt x="413893" y="1644269"/>
                    <a:pt x="400812" y="1645031"/>
                  </a:cubicBezTo>
                  <a:cubicBezTo>
                    <a:pt x="251206" y="1652524"/>
                    <a:pt x="112649" y="1716786"/>
                    <a:pt x="0" y="1815084"/>
                  </a:cubicBezTo>
                  <a:lnTo>
                    <a:pt x="0" y="1815084"/>
                  </a:lnTo>
                  <a:lnTo>
                    <a:pt x="0" y="2425700"/>
                  </a:lnTo>
                  <a:lnTo>
                    <a:pt x="2586736" y="2425700"/>
                  </a:lnTo>
                  <a:cubicBezTo>
                    <a:pt x="2592070" y="2339975"/>
                    <a:pt x="2578481" y="2253488"/>
                    <a:pt x="2543937" y="2174367"/>
                  </a:cubicBezTo>
                  <a:cubicBezTo>
                    <a:pt x="2487422" y="2056130"/>
                    <a:pt x="2394839" y="1948180"/>
                    <a:pt x="2389759" y="1814576"/>
                  </a:cubicBezTo>
                  <a:cubicBezTo>
                    <a:pt x="2379472" y="1634744"/>
                    <a:pt x="2543937" y="1501013"/>
                    <a:pt x="2703322" y="1423924"/>
                  </a:cubicBezTo>
                  <a:cubicBezTo>
                    <a:pt x="2862707" y="1346835"/>
                    <a:pt x="3042539" y="1295400"/>
                    <a:pt x="3155569" y="1156716"/>
                  </a:cubicBezTo>
                  <a:cubicBezTo>
                    <a:pt x="3289173" y="987171"/>
                    <a:pt x="3278886" y="730123"/>
                    <a:pt x="3150489" y="555371"/>
                  </a:cubicBezTo>
                  <a:cubicBezTo>
                    <a:pt x="3022092" y="380619"/>
                    <a:pt x="2806065" y="288290"/>
                    <a:pt x="2590292" y="272923"/>
                  </a:cubicBezTo>
                  <a:cubicBezTo>
                    <a:pt x="2585212" y="272669"/>
                    <a:pt x="2580132" y="272542"/>
                    <a:pt x="2574798" y="272542"/>
                  </a:cubicBezTo>
                  <a:cubicBezTo>
                    <a:pt x="2442972" y="272542"/>
                    <a:pt x="2232533" y="360426"/>
                    <a:pt x="2085086" y="360426"/>
                  </a:cubicBezTo>
                  <a:cubicBezTo>
                    <a:pt x="2032635" y="360426"/>
                    <a:pt x="1988185" y="349377"/>
                    <a:pt x="1958086" y="319278"/>
                  </a:cubicBezTo>
                  <a:cubicBezTo>
                    <a:pt x="1896364" y="247269"/>
                    <a:pt x="1880997" y="149733"/>
                    <a:pt x="1798701" y="88011"/>
                  </a:cubicBezTo>
                  <a:cubicBezTo>
                    <a:pt x="1731391" y="34925"/>
                    <a:pt x="1641475" y="0"/>
                    <a:pt x="155435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3632"/>
              <a:ext cx="3361182" cy="2385568"/>
            </a:xfrm>
            <a:custGeom>
              <a:avLst/>
              <a:gdLst/>
              <a:ahLst/>
              <a:cxnLst/>
              <a:rect l="l" t="t" r="r" b="b"/>
              <a:pathLst>
                <a:path w="3361182" h="2385568">
                  <a:moveTo>
                    <a:pt x="331724" y="359156"/>
                  </a:moveTo>
                  <a:cubicBezTo>
                    <a:pt x="420878" y="359156"/>
                    <a:pt x="482854" y="421640"/>
                    <a:pt x="508762" y="494919"/>
                  </a:cubicBezTo>
                  <a:cubicBezTo>
                    <a:pt x="539623" y="582295"/>
                    <a:pt x="519049" y="695325"/>
                    <a:pt x="406019" y="741680"/>
                  </a:cubicBezTo>
                  <a:cubicBezTo>
                    <a:pt x="385699" y="750697"/>
                    <a:pt x="363474" y="754761"/>
                    <a:pt x="340487" y="754761"/>
                  </a:cubicBezTo>
                  <a:cubicBezTo>
                    <a:pt x="311150" y="754761"/>
                    <a:pt x="280670" y="748030"/>
                    <a:pt x="251714" y="736473"/>
                  </a:cubicBezTo>
                  <a:cubicBezTo>
                    <a:pt x="200279" y="710819"/>
                    <a:pt x="159258" y="669671"/>
                    <a:pt x="143764" y="623443"/>
                  </a:cubicBezTo>
                  <a:cubicBezTo>
                    <a:pt x="128270" y="577215"/>
                    <a:pt x="133477" y="520700"/>
                    <a:pt x="159131" y="469265"/>
                  </a:cubicBezTo>
                  <a:cubicBezTo>
                    <a:pt x="184785" y="417830"/>
                    <a:pt x="225933" y="381889"/>
                    <a:pt x="277368" y="366522"/>
                  </a:cubicBezTo>
                  <a:cubicBezTo>
                    <a:pt x="296418" y="361569"/>
                    <a:pt x="314452" y="359283"/>
                    <a:pt x="331597" y="359283"/>
                  </a:cubicBezTo>
                  <a:close/>
                  <a:moveTo>
                    <a:pt x="330200" y="305435"/>
                  </a:moveTo>
                  <a:cubicBezTo>
                    <a:pt x="308610" y="305435"/>
                    <a:pt x="285750" y="308483"/>
                    <a:pt x="262001" y="315087"/>
                  </a:cubicBezTo>
                  <a:cubicBezTo>
                    <a:pt x="200279" y="330454"/>
                    <a:pt x="143764" y="376809"/>
                    <a:pt x="107823" y="438404"/>
                  </a:cubicBezTo>
                  <a:cubicBezTo>
                    <a:pt x="87249" y="479552"/>
                    <a:pt x="76962" y="520700"/>
                    <a:pt x="76962" y="561721"/>
                  </a:cubicBezTo>
                  <a:cubicBezTo>
                    <a:pt x="76962" y="592582"/>
                    <a:pt x="82042" y="618236"/>
                    <a:pt x="92329" y="638810"/>
                  </a:cubicBezTo>
                  <a:cubicBezTo>
                    <a:pt x="112903" y="700532"/>
                    <a:pt x="164338" y="751840"/>
                    <a:pt x="225933" y="782701"/>
                  </a:cubicBezTo>
                  <a:cubicBezTo>
                    <a:pt x="260858" y="798830"/>
                    <a:pt x="297180" y="806577"/>
                    <a:pt x="331978" y="806577"/>
                  </a:cubicBezTo>
                  <a:cubicBezTo>
                    <a:pt x="363728" y="806577"/>
                    <a:pt x="394208" y="800227"/>
                    <a:pt x="421259" y="787908"/>
                  </a:cubicBezTo>
                  <a:cubicBezTo>
                    <a:pt x="565277" y="726186"/>
                    <a:pt x="590931" y="587375"/>
                    <a:pt x="554990" y="479425"/>
                  </a:cubicBezTo>
                  <a:cubicBezTo>
                    <a:pt x="524764" y="388747"/>
                    <a:pt x="443738" y="305435"/>
                    <a:pt x="330200" y="305435"/>
                  </a:cubicBezTo>
                  <a:close/>
                  <a:moveTo>
                    <a:pt x="1770380" y="87503"/>
                  </a:moveTo>
                  <a:cubicBezTo>
                    <a:pt x="1767967" y="87503"/>
                    <a:pt x="1765427" y="87884"/>
                    <a:pt x="1762633" y="88900"/>
                  </a:cubicBezTo>
                  <a:cubicBezTo>
                    <a:pt x="1479931" y="160909"/>
                    <a:pt x="1253871" y="402463"/>
                    <a:pt x="1197229" y="685038"/>
                  </a:cubicBezTo>
                  <a:cubicBezTo>
                    <a:pt x="1186942" y="746760"/>
                    <a:pt x="1181862" y="808355"/>
                    <a:pt x="1176655" y="864870"/>
                  </a:cubicBezTo>
                  <a:cubicBezTo>
                    <a:pt x="1166368" y="947166"/>
                    <a:pt x="1161288" y="1019048"/>
                    <a:pt x="1140714" y="1091057"/>
                  </a:cubicBezTo>
                  <a:cubicBezTo>
                    <a:pt x="1106170" y="1209421"/>
                    <a:pt x="1014984" y="1322959"/>
                    <a:pt x="898652" y="1322959"/>
                  </a:cubicBezTo>
                  <a:cubicBezTo>
                    <a:pt x="893699" y="1322959"/>
                    <a:pt x="888746" y="1322705"/>
                    <a:pt x="883666" y="1322324"/>
                  </a:cubicBezTo>
                  <a:cubicBezTo>
                    <a:pt x="811657" y="1317244"/>
                    <a:pt x="750062" y="1270889"/>
                    <a:pt x="688340" y="1224661"/>
                  </a:cubicBezTo>
                  <a:cubicBezTo>
                    <a:pt x="652399" y="1199007"/>
                    <a:pt x="611251" y="1168146"/>
                    <a:pt x="570103" y="1147572"/>
                  </a:cubicBezTo>
                  <a:cubicBezTo>
                    <a:pt x="511048" y="1116711"/>
                    <a:pt x="442849" y="1101344"/>
                    <a:pt x="372237" y="1101344"/>
                  </a:cubicBezTo>
                  <a:cubicBezTo>
                    <a:pt x="301625" y="1101344"/>
                    <a:pt x="228600" y="1116838"/>
                    <a:pt x="159258" y="1147572"/>
                  </a:cubicBezTo>
                  <a:cubicBezTo>
                    <a:pt x="103124" y="1171956"/>
                    <a:pt x="50419" y="1203452"/>
                    <a:pt x="0" y="1243457"/>
                  </a:cubicBezTo>
                  <a:lnTo>
                    <a:pt x="0" y="1243457"/>
                  </a:lnTo>
                  <a:lnTo>
                    <a:pt x="0" y="1328928"/>
                  </a:lnTo>
                  <a:lnTo>
                    <a:pt x="0" y="1328928"/>
                  </a:lnTo>
                  <a:cubicBezTo>
                    <a:pt x="59055" y="1273937"/>
                    <a:pt x="119126" y="1232408"/>
                    <a:pt x="184912" y="1204214"/>
                  </a:cubicBezTo>
                  <a:cubicBezTo>
                    <a:pt x="248031" y="1175258"/>
                    <a:pt x="315214" y="1161161"/>
                    <a:pt x="379603" y="1161161"/>
                  </a:cubicBezTo>
                  <a:cubicBezTo>
                    <a:pt x="440944" y="1161161"/>
                    <a:pt x="499745" y="1173988"/>
                    <a:pt x="549910" y="1199134"/>
                  </a:cubicBezTo>
                  <a:cubicBezTo>
                    <a:pt x="585851" y="1219708"/>
                    <a:pt x="621919" y="1245362"/>
                    <a:pt x="657860" y="1271143"/>
                  </a:cubicBezTo>
                  <a:cubicBezTo>
                    <a:pt x="724662" y="1322578"/>
                    <a:pt x="791464" y="1373886"/>
                    <a:pt x="878840" y="1379093"/>
                  </a:cubicBezTo>
                  <a:cubicBezTo>
                    <a:pt x="884301" y="1379474"/>
                    <a:pt x="889635" y="1379601"/>
                    <a:pt x="894969" y="1379601"/>
                  </a:cubicBezTo>
                  <a:cubicBezTo>
                    <a:pt x="1041273" y="1379601"/>
                    <a:pt x="1152652" y="1245743"/>
                    <a:pt x="1192403" y="1111758"/>
                  </a:cubicBezTo>
                  <a:cubicBezTo>
                    <a:pt x="1212977" y="1034669"/>
                    <a:pt x="1223264" y="952373"/>
                    <a:pt x="1228344" y="875284"/>
                  </a:cubicBezTo>
                  <a:cubicBezTo>
                    <a:pt x="1233424" y="813562"/>
                    <a:pt x="1238631" y="757047"/>
                    <a:pt x="1248918" y="700532"/>
                  </a:cubicBezTo>
                  <a:cubicBezTo>
                    <a:pt x="1300353" y="433324"/>
                    <a:pt x="1511046" y="207137"/>
                    <a:pt x="1773174" y="140335"/>
                  </a:cubicBezTo>
                  <a:cubicBezTo>
                    <a:pt x="1788541" y="135255"/>
                    <a:pt x="1798828" y="124968"/>
                    <a:pt x="1793748" y="109474"/>
                  </a:cubicBezTo>
                  <a:cubicBezTo>
                    <a:pt x="1789557" y="96774"/>
                    <a:pt x="1781810" y="87630"/>
                    <a:pt x="1770634" y="87630"/>
                  </a:cubicBezTo>
                  <a:close/>
                  <a:moveTo>
                    <a:pt x="3101975" y="1875282"/>
                  </a:moveTo>
                  <a:cubicBezTo>
                    <a:pt x="3191129" y="1875282"/>
                    <a:pt x="3253105" y="1937766"/>
                    <a:pt x="3279013" y="2011045"/>
                  </a:cubicBezTo>
                  <a:cubicBezTo>
                    <a:pt x="3284093" y="2031619"/>
                    <a:pt x="3289300" y="2057273"/>
                    <a:pt x="3289300" y="2083054"/>
                  </a:cubicBezTo>
                  <a:cubicBezTo>
                    <a:pt x="3294380" y="2149856"/>
                    <a:pt x="3258439" y="2221865"/>
                    <a:pt x="3176270" y="2257806"/>
                  </a:cubicBezTo>
                  <a:cubicBezTo>
                    <a:pt x="3155950" y="2266823"/>
                    <a:pt x="3133725" y="2270887"/>
                    <a:pt x="3110738" y="2270887"/>
                  </a:cubicBezTo>
                  <a:cubicBezTo>
                    <a:pt x="3081401" y="2270887"/>
                    <a:pt x="3050921" y="2264156"/>
                    <a:pt x="3021965" y="2252599"/>
                  </a:cubicBezTo>
                  <a:cubicBezTo>
                    <a:pt x="2970530" y="2226945"/>
                    <a:pt x="2929509" y="2185797"/>
                    <a:pt x="2914015" y="2139569"/>
                  </a:cubicBezTo>
                  <a:cubicBezTo>
                    <a:pt x="2898521" y="2093341"/>
                    <a:pt x="2903728" y="2036826"/>
                    <a:pt x="2929382" y="1985391"/>
                  </a:cubicBezTo>
                  <a:cubicBezTo>
                    <a:pt x="2955036" y="1933956"/>
                    <a:pt x="3001391" y="1898015"/>
                    <a:pt x="3047619" y="1882648"/>
                  </a:cubicBezTo>
                  <a:cubicBezTo>
                    <a:pt x="3066669" y="1877695"/>
                    <a:pt x="3084703" y="1875409"/>
                    <a:pt x="3101848" y="1875409"/>
                  </a:cubicBezTo>
                  <a:close/>
                  <a:moveTo>
                    <a:pt x="3100578" y="1821561"/>
                  </a:moveTo>
                  <a:cubicBezTo>
                    <a:pt x="3078988" y="1821561"/>
                    <a:pt x="3056128" y="1824609"/>
                    <a:pt x="3032379" y="1831213"/>
                  </a:cubicBezTo>
                  <a:cubicBezTo>
                    <a:pt x="2970657" y="1846580"/>
                    <a:pt x="2914142" y="1892935"/>
                    <a:pt x="2878201" y="1954530"/>
                  </a:cubicBezTo>
                  <a:cubicBezTo>
                    <a:pt x="2857627" y="1995678"/>
                    <a:pt x="2847340" y="2036826"/>
                    <a:pt x="2847340" y="2077847"/>
                  </a:cubicBezTo>
                  <a:lnTo>
                    <a:pt x="2862707" y="2154936"/>
                  </a:lnTo>
                  <a:cubicBezTo>
                    <a:pt x="2883281" y="2216658"/>
                    <a:pt x="2934716" y="2267966"/>
                    <a:pt x="2996311" y="2298827"/>
                  </a:cubicBezTo>
                  <a:cubicBezTo>
                    <a:pt x="3031236" y="2314956"/>
                    <a:pt x="3067558" y="2322703"/>
                    <a:pt x="3102356" y="2322703"/>
                  </a:cubicBezTo>
                  <a:cubicBezTo>
                    <a:pt x="3134106" y="2322703"/>
                    <a:pt x="3164586" y="2316353"/>
                    <a:pt x="3191637" y="2304034"/>
                  </a:cubicBezTo>
                  <a:cubicBezTo>
                    <a:pt x="3335528" y="2242312"/>
                    <a:pt x="3361182" y="2103628"/>
                    <a:pt x="3325241" y="1995678"/>
                  </a:cubicBezTo>
                  <a:cubicBezTo>
                    <a:pt x="3295015" y="1905000"/>
                    <a:pt x="3213989" y="1821561"/>
                    <a:pt x="3100578" y="1821561"/>
                  </a:cubicBezTo>
                  <a:close/>
                  <a:moveTo>
                    <a:pt x="2427859" y="0"/>
                  </a:moveTo>
                  <a:cubicBezTo>
                    <a:pt x="2314956" y="0"/>
                    <a:pt x="2201672" y="34798"/>
                    <a:pt x="2112264" y="104267"/>
                  </a:cubicBezTo>
                  <a:cubicBezTo>
                    <a:pt x="2101977" y="114554"/>
                    <a:pt x="2096897" y="129921"/>
                    <a:pt x="2107184" y="140208"/>
                  </a:cubicBezTo>
                  <a:cubicBezTo>
                    <a:pt x="2113534" y="146558"/>
                    <a:pt x="2121916" y="151003"/>
                    <a:pt x="2129663" y="151003"/>
                  </a:cubicBezTo>
                  <a:cubicBezTo>
                    <a:pt x="2134489" y="151003"/>
                    <a:pt x="2139188" y="149352"/>
                    <a:pt x="2143125" y="145415"/>
                  </a:cubicBezTo>
                  <a:cubicBezTo>
                    <a:pt x="2224659" y="83693"/>
                    <a:pt x="2326386" y="52705"/>
                    <a:pt x="2427732" y="52705"/>
                  </a:cubicBezTo>
                  <a:cubicBezTo>
                    <a:pt x="2537206" y="52705"/>
                    <a:pt x="2646299" y="88773"/>
                    <a:pt x="2728976" y="160782"/>
                  </a:cubicBezTo>
                  <a:cubicBezTo>
                    <a:pt x="2888361" y="299593"/>
                    <a:pt x="2934589" y="551434"/>
                    <a:pt x="2831719" y="736473"/>
                  </a:cubicBezTo>
                  <a:cubicBezTo>
                    <a:pt x="2764917" y="859790"/>
                    <a:pt x="2636393" y="947166"/>
                    <a:pt x="2513076" y="1034542"/>
                  </a:cubicBezTo>
                  <a:cubicBezTo>
                    <a:pt x="2369185" y="1132205"/>
                    <a:pt x="2225294" y="1229868"/>
                    <a:pt x="2158492" y="1389126"/>
                  </a:cubicBezTo>
                  <a:cubicBezTo>
                    <a:pt x="2101977" y="1512443"/>
                    <a:pt x="2107057" y="1640967"/>
                    <a:pt x="2107057" y="1769491"/>
                  </a:cubicBezTo>
                  <a:cubicBezTo>
                    <a:pt x="2107057" y="1820926"/>
                    <a:pt x="2107057" y="1867154"/>
                    <a:pt x="2107057" y="1913382"/>
                  </a:cubicBezTo>
                  <a:cubicBezTo>
                    <a:pt x="2101977" y="2067560"/>
                    <a:pt x="2035048" y="2257679"/>
                    <a:pt x="1880870" y="2304034"/>
                  </a:cubicBezTo>
                  <a:cubicBezTo>
                    <a:pt x="1860296" y="2309622"/>
                    <a:pt x="1839595" y="2312162"/>
                    <a:pt x="1819021" y="2312162"/>
                  </a:cubicBezTo>
                  <a:cubicBezTo>
                    <a:pt x="1726438" y="2312162"/>
                    <a:pt x="1633220" y="2260981"/>
                    <a:pt x="1536573" y="2206371"/>
                  </a:cubicBezTo>
                  <a:cubicBezTo>
                    <a:pt x="1438910" y="2149856"/>
                    <a:pt x="1336167" y="2093341"/>
                    <a:pt x="1223010" y="2088134"/>
                  </a:cubicBezTo>
                  <a:cubicBezTo>
                    <a:pt x="1218819" y="2088007"/>
                    <a:pt x="1214501" y="2087880"/>
                    <a:pt x="1210310" y="2087880"/>
                  </a:cubicBezTo>
                  <a:cubicBezTo>
                    <a:pt x="1070610" y="2087880"/>
                    <a:pt x="930910" y="2170176"/>
                    <a:pt x="791337" y="2334768"/>
                  </a:cubicBezTo>
                  <a:lnTo>
                    <a:pt x="750697" y="2385568"/>
                  </a:lnTo>
                  <a:lnTo>
                    <a:pt x="813435" y="2385568"/>
                  </a:lnTo>
                  <a:lnTo>
                    <a:pt x="817118" y="2380996"/>
                  </a:lnTo>
                  <a:cubicBezTo>
                    <a:pt x="946531" y="2226691"/>
                    <a:pt x="1071245" y="2149475"/>
                    <a:pt x="1195705" y="2149475"/>
                  </a:cubicBezTo>
                  <a:cubicBezTo>
                    <a:pt x="1199769" y="2149475"/>
                    <a:pt x="1203706" y="2149602"/>
                    <a:pt x="1207770" y="2149729"/>
                  </a:cubicBezTo>
                  <a:cubicBezTo>
                    <a:pt x="1310513" y="2149729"/>
                    <a:pt x="1408176" y="2206244"/>
                    <a:pt x="1500759" y="2257679"/>
                  </a:cubicBezTo>
                  <a:cubicBezTo>
                    <a:pt x="1600200" y="2311527"/>
                    <a:pt x="1699641" y="2365375"/>
                    <a:pt x="1807210" y="2365375"/>
                  </a:cubicBezTo>
                  <a:cubicBezTo>
                    <a:pt x="1832991" y="2365375"/>
                    <a:pt x="1859407" y="2362200"/>
                    <a:pt x="1886204" y="2355342"/>
                  </a:cubicBezTo>
                  <a:cubicBezTo>
                    <a:pt x="2071243" y="2303907"/>
                    <a:pt x="2143125" y="2093214"/>
                    <a:pt x="2153412" y="1913382"/>
                  </a:cubicBezTo>
                  <a:lnTo>
                    <a:pt x="2153412" y="1769491"/>
                  </a:lnTo>
                  <a:cubicBezTo>
                    <a:pt x="2153412" y="1640967"/>
                    <a:pt x="2153412" y="1517650"/>
                    <a:pt x="2199640" y="1409700"/>
                  </a:cubicBezTo>
                  <a:cubicBezTo>
                    <a:pt x="2261362" y="1265809"/>
                    <a:pt x="2394966" y="1173226"/>
                    <a:pt x="2533777" y="1075563"/>
                  </a:cubicBezTo>
                  <a:cubicBezTo>
                    <a:pt x="2662301" y="983107"/>
                    <a:pt x="2795905" y="895731"/>
                    <a:pt x="2872994" y="756920"/>
                  </a:cubicBezTo>
                  <a:cubicBezTo>
                    <a:pt x="2986024" y="551307"/>
                    <a:pt x="2939796" y="273812"/>
                    <a:pt x="2759964" y="119634"/>
                  </a:cubicBezTo>
                  <a:cubicBezTo>
                    <a:pt x="2669541" y="39878"/>
                    <a:pt x="2548891" y="0"/>
                    <a:pt x="242786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-63503" y="-932336"/>
            <a:ext cx="4544901" cy="4076367"/>
          </a:xfrm>
          <a:custGeom>
            <a:avLst/>
            <a:gdLst/>
            <a:ahLst/>
            <a:cxnLst/>
            <a:rect l="l" t="t" r="r" b="b"/>
            <a:pathLst>
              <a:path w="4544901" h="4076367">
                <a:moveTo>
                  <a:pt x="0" y="0"/>
                </a:moveTo>
                <a:lnTo>
                  <a:pt x="4544901" y="0"/>
                </a:lnTo>
                <a:lnTo>
                  <a:pt x="4544901" y="4076367"/>
                </a:lnTo>
                <a:lnTo>
                  <a:pt x="0" y="4076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896658" y="8934412"/>
            <a:ext cx="3728171" cy="1825666"/>
            <a:chOff x="0" y="0"/>
            <a:chExt cx="3728174" cy="1825663"/>
          </a:xfrm>
        </p:grpSpPr>
        <p:sp>
          <p:nvSpPr>
            <p:cNvPr id="11" name="Freeform 11"/>
            <p:cNvSpPr/>
            <p:nvPr/>
          </p:nvSpPr>
          <p:spPr>
            <a:xfrm>
              <a:off x="482854" y="250698"/>
              <a:ext cx="3181858" cy="1511427"/>
            </a:xfrm>
            <a:custGeom>
              <a:avLst/>
              <a:gdLst/>
              <a:ahLst/>
              <a:cxnLst/>
              <a:rect l="l" t="t" r="r" b="b"/>
              <a:pathLst>
                <a:path w="3181858" h="1511427">
                  <a:moveTo>
                    <a:pt x="843407" y="127"/>
                  </a:moveTo>
                  <a:cubicBezTo>
                    <a:pt x="777748" y="127"/>
                    <a:pt x="711327" y="28575"/>
                    <a:pt x="670814" y="77089"/>
                  </a:cubicBezTo>
                  <a:cubicBezTo>
                    <a:pt x="613918" y="145288"/>
                    <a:pt x="602615" y="253365"/>
                    <a:pt x="648081" y="332867"/>
                  </a:cubicBezTo>
                  <a:cubicBezTo>
                    <a:pt x="684149" y="405003"/>
                    <a:pt x="766953" y="453771"/>
                    <a:pt x="849884" y="453771"/>
                  </a:cubicBezTo>
                  <a:cubicBezTo>
                    <a:pt x="858393" y="453771"/>
                    <a:pt x="866902" y="453263"/>
                    <a:pt x="875411" y="452247"/>
                  </a:cubicBezTo>
                  <a:cubicBezTo>
                    <a:pt x="977773" y="440817"/>
                    <a:pt x="1068705" y="355600"/>
                    <a:pt x="1074420" y="253238"/>
                  </a:cubicBezTo>
                  <a:cubicBezTo>
                    <a:pt x="1080135" y="162306"/>
                    <a:pt x="1006221" y="48641"/>
                    <a:pt x="920877" y="14478"/>
                  </a:cubicBezTo>
                  <a:cubicBezTo>
                    <a:pt x="896366" y="4699"/>
                    <a:pt x="869950" y="0"/>
                    <a:pt x="843407" y="0"/>
                  </a:cubicBezTo>
                  <a:close/>
                  <a:moveTo>
                    <a:pt x="255143" y="534924"/>
                  </a:moveTo>
                  <a:cubicBezTo>
                    <a:pt x="170307" y="534924"/>
                    <a:pt x="75438" y="597662"/>
                    <a:pt x="39751" y="673989"/>
                  </a:cubicBezTo>
                  <a:cubicBezTo>
                    <a:pt x="0" y="753618"/>
                    <a:pt x="17018" y="861568"/>
                    <a:pt x="79502" y="924179"/>
                  </a:cubicBezTo>
                  <a:cubicBezTo>
                    <a:pt x="120777" y="965454"/>
                    <a:pt x="181864" y="986917"/>
                    <a:pt x="241554" y="986917"/>
                  </a:cubicBezTo>
                  <a:cubicBezTo>
                    <a:pt x="272288" y="986917"/>
                    <a:pt x="302641" y="981202"/>
                    <a:pt x="329565" y="969645"/>
                  </a:cubicBezTo>
                  <a:cubicBezTo>
                    <a:pt x="409194" y="935482"/>
                    <a:pt x="465963" y="844550"/>
                    <a:pt x="465963" y="753618"/>
                  </a:cubicBezTo>
                  <a:cubicBezTo>
                    <a:pt x="460248" y="651256"/>
                    <a:pt x="386334" y="554609"/>
                    <a:pt x="284099" y="537591"/>
                  </a:cubicBezTo>
                  <a:cubicBezTo>
                    <a:pt x="274574" y="535813"/>
                    <a:pt x="264922" y="534924"/>
                    <a:pt x="255016" y="534924"/>
                  </a:cubicBezTo>
                  <a:close/>
                  <a:moveTo>
                    <a:pt x="2525268" y="463804"/>
                  </a:moveTo>
                  <a:cubicBezTo>
                    <a:pt x="2373503" y="463804"/>
                    <a:pt x="2221992" y="491617"/>
                    <a:pt x="2080641" y="548894"/>
                  </a:cubicBezTo>
                  <a:cubicBezTo>
                    <a:pt x="1563370" y="759206"/>
                    <a:pt x="1222248" y="1316355"/>
                    <a:pt x="687832" y="1469898"/>
                  </a:cubicBezTo>
                  <a:cubicBezTo>
                    <a:pt x="621284" y="1488567"/>
                    <a:pt x="553847" y="1501267"/>
                    <a:pt x="486029" y="1511427"/>
                  </a:cubicBezTo>
                  <a:lnTo>
                    <a:pt x="3181858" y="1511427"/>
                  </a:lnTo>
                  <a:lnTo>
                    <a:pt x="3181858" y="649986"/>
                  </a:lnTo>
                  <a:lnTo>
                    <a:pt x="3181858" y="649986"/>
                  </a:lnTo>
                  <a:cubicBezTo>
                    <a:pt x="2986278" y="527939"/>
                    <a:pt x="2755646" y="463804"/>
                    <a:pt x="2525268" y="463804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43967" y="63500"/>
              <a:ext cx="3420745" cy="1698498"/>
            </a:xfrm>
            <a:custGeom>
              <a:avLst/>
              <a:gdLst/>
              <a:ahLst/>
              <a:cxnLst/>
              <a:rect l="l" t="t" r="r" b="b"/>
              <a:pathLst>
                <a:path w="3420745" h="1698498">
                  <a:moveTo>
                    <a:pt x="1148461" y="59690"/>
                  </a:moveTo>
                  <a:cubicBezTo>
                    <a:pt x="1171194" y="59690"/>
                    <a:pt x="1193927" y="65405"/>
                    <a:pt x="1216660" y="71120"/>
                  </a:cubicBezTo>
                  <a:cubicBezTo>
                    <a:pt x="1296289" y="99568"/>
                    <a:pt x="1358773" y="196215"/>
                    <a:pt x="1353058" y="275717"/>
                  </a:cubicBezTo>
                  <a:cubicBezTo>
                    <a:pt x="1347343" y="366649"/>
                    <a:pt x="1273429" y="440563"/>
                    <a:pt x="1182497" y="451993"/>
                  </a:cubicBezTo>
                  <a:cubicBezTo>
                    <a:pt x="1174242" y="453136"/>
                    <a:pt x="1166114" y="453771"/>
                    <a:pt x="1157859" y="453771"/>
                  </a:cubicBezTo>
                  <a:cubicBezTo>
                    <a:pt x="1086866" y="453771"/>
                    <a:pt x="1019175" y="410845"/>
                    <a:pt x="983488" y="349758"/>
                  </a:cubicBezTo>
                  <a:cubicBezTo>
                    <a:pt x="949325" y="281559"/>
                    <a:pt x="955040" y="190627"/>
                    <a:pt x="1006221" y="128016"/>
                  </a:cubicBezTo>
                  <a:cubicBezTo>
                    <a:pt x="1040384" y="88265"/>
                    <a:pt x="1097153" y="59817"/>
                    <a:pt x="1148334" y="59817"/>
                  </a:cubicBezTo>
                  <a:close/>
                  <a:moveTo>
                    <a:pt x="1161288" y="0"/>
                  </a:moveTo>
                  <a:cubicBezTo>
                    <a:pt x="1088390" y="0"/>
                    <a:pt x="1015619" y="30734"/>
                    <a:pt x="966470" y="88138"/>
                  </a:cubicBezTo>
                  <a:cubicBezTo>
                    <a:pt x="898271" y="167767"/>
                    <a:pt x="886841" y="287147"/>
                    <a:pt x="938022" y="378079"/>
                  </a:cubicBezTo>
                  <a:cubicBezTo>
                    <a:pt x="979551" y="450850"/>
                    <a:pt x="1059180" y="504571"/>
                    <a:pt x="1141984" y="504571"/>
                  </a:cubicBezTo>
                  <a:cubicBezTo>
                    <a:pt x="1149731" y="504571"/>
                    <a:pt x="1157605" y="504063"/>
                    <a:pt x="1165352" y="503174"/>
                  </a:cubicBezTo>
                  <a:lnTo>
                    <a:pt x="1193800" y="503174"/>
                  </a:lnTo>
                  <a:cubicBezTo>
                    <a:pt x="1313180" y="486156"/>
                    <a:pt x="1409827" y="389509"/>
                    <a:pt x="1415542" y="275717"/>
                  </a:cubicBezTo>
                  <a:cubicBezTo>
                    <a:pt x="1426972" y="179070"/>
                    <a:pt x="1347343" y="53975"/>
                    <a:pt x="1244981" y="14224"/>
                  </a:cubicBezTo>
                  <a:cubicBezTo>
                    <a:pt x="1217930" y="4699"/>
                    <a:pt x="1189609" y="0"/>
                    <a:pt x="1161161" y="0"/>
                  </a:cubicBezTo>
                  <a:close/>
                  <a:moveTo>
                    <a:pt x="352552" y="662305"/>
                  </a:moveTo>
                  <a:cubicBezTo>
                    <a:pt x="352552" y="662305"/>
                    <a:pt x="352552" y="662305"/>
                    <a:pt x="352552" y="662305"/>
                  </a:cubicBezTo>
                  <a:lnTo>
                    <a:pt x="369570" y="662305"/>
                  </a:lnTo>
                  <a:cubicBezTo>
                    <a:pt x="454787" y="673735"/>
                    <a:pt x="528701" y="758952"/>
                    <a:pt x="528701" y="849884"/>
                  </a:cubicBezTo>
                  <a:cubicBezTo>
                    <a:pt x="534416" y="935101"/>
                    <a:pt x="483235" y="1009015"/>
                    <a:pt x="409321" y="1043178"/>
                  </a:cubicBezTo>
                  <a:cubicBezTo>
                    <a:pt x="383667" y="1054989"/>
                    <a:pt x="355981" y="1060704"/>
                    <a:pt x="328422" y="1060704"/>
                  </a:cubicBezTo>
                  <a:cubicBezTo>
                    <a:pt x="276479" y="1060704"/>
                    <a:pt x="224790" y="1040511"/>
                    <a:pt x="187579" y="1003427"/>
                  </a:cubicBezTo>
                  <a:cubicBezTo>
                    <a:pt x="130683" y="946531"/>
                    <a:pt x="119380" y="849884"/>
                    <a:pt x="153416" y="781685"/>
                  </a:cubicBezTo>
                  <a:cubicBezTo>
                    <a:pt x="187452" y="713486"/>
                    <a:pt x="272796" y="662305"/>
                    <a:pt x="352425" y="662305"/>
                  </a:cubicBezTo>
                  <a:close/>
                  <a:moveTo>
                    <a:pt x="350012" y="602869"/>
                  </a:moveTo>
                  <a:cubicBezTo>
                    <a:pt x="258191" y="602869"/>
                    <a:pt x="148336" y="666623"/>
                    <a:pt x="102489" y="753237"/>
                  </a:cubicBezTo>
                  <a:cubicBezTo>
                    <a:pt x="57023" y="844169"/>
                    <a:pt x="74041" y="963549"/>
                    <a:pt x="147955" y="1037463"/>
                  </a:cubicBezTo>
                  <a:cubicBezTo>
                    <a:pt x="193421" y="1088644"/>
                    <a:pt x="261620" y="1117092"/>
                    <a:pt x="329819" y="1117092"/>
                  </a:cubicBezTo>
                  <a:cubicBezTo>
                    <a:pt x="363982" y="1117092"/>
                    <a:pt x="398018" y="1105662"/>
                    <a:pt x="432181" y="1094359"/>
                  </a:cubicBezTo>
                  <a:cubicBezTo>
                    <a:pt x="523113" y="1054608"/>
                    <a:pt x="585724" y="952246"/>
                    <a:pt x="585724" y="849884"/>
                  </a:cubicBezTo>
                  <a:cubicBezTo>
                    <a:pt x="580009" y="730504"/>
                    <a:pt x="494792" y="622427"/>
                    <a:pt x="381127" y="605409"/>
                  </a:cubicBezTo>
                  <a:cubicBezTo>
                    <a:pt x="371094" y="603631"/>
                    <a:pt x="360680" y="602742"/>
                    <a:pt x="350139" y="602742"/>
                  </a:cubicBezTo>
                  <a:close/>
                  <a:moveTo>
                    <a:pt x="2772537" y="343916"/>
                  </a:moveTo>
                  <a:cubicBezTo>
                    <a:pt x="2518537" y="343916"/>
                    <a:pt x="2263775" y="407416"/>
                    <a:pt x="2041017" y="531495"/>
                  </a:cubicBezTo>
                  <a:cubicBezTo>
                    <a:pt x="1864741" y="633857"/>
                    <a:pt x="1705610" y="770255"/>
                    <a:pt x="1552067" y="906653"/>
                  </a:cubicBezTo>
                  <a:cubicBezTo>
                    <a:pt x="1336040" y="1099947"/>
                    <a:pt x="1131443" y="1281811"/>
                    <a:pt x="864235" y="1367155"/>
                  </a:cubicBezTo>
                  <a:cubicBezTo>
                    <a:pt x="779018" y="1395603"/>
                    <a:pt x="682371" y="1412621"/>
                    <a:pt x="591312" y="1429639"/>
                  </a:cubicBezTo>
                  <a:cubicBezTo>
                    <a:pt x="369570" y="1469390"/>
                    <a:pt x="142240" y="1514856"/>
                    <a:pt x="5715" y="1691132"/>
                  </a:cubicBezTo>
                  <a:cubicBezTo>
                    <a:pt x="3810" y="1693545"/>
                    <a:pt x="1905" y="1696085"/>
                    <a:pt x="0" y="1698498"/>
                  </a:cubicBezTo>
                  <a:lnTo>
                    <a:pt x="62484" y="1698498"/>
                  </a:lnTo>
                  <a:cubicBezTo>
                    <a:pt x="188849" y="1561338"/>
                    <a:pt x="382397" y="1523619"/>
                    <a:pt x="591185" y="1480693"/>
                  </a:cubicBezTo>
                  <a:cubicBezTo>
                    <a:pt x="687832" y="1463675"/>
                    <a:pt x="784479" y="1446530"/>
                    <a:pt x="869696" y="1418209"/>
                  </a:cubicBezTo>
                  <a:cubicBezTo>
                    <a:pt x="1142619" y="1332992"/>
                    <a:pt x="1364234" y="1133983"/>
                    <a:pt x="1574673" y="946404"/>
                  </a:cubicBezTo>
                  <a:cubicBezTo>
                    <a:pt x="1722501" y="815594"/>
                    <a:pt x="1881632" y="679196"/>
                    <a:pt x="2052193" y="576834"/>
                  </a:cubicBezTo>
                  <a:cubicBezTo>
                    <a:pt x="2263521" y="457200"/>
                    <a:pt x="2506091" y="396875"/>
                    <a:pt x="2748153" y="396875"/>
                  </a:cubicBezTo>
                  <a:cubicBezTo>
                    <a:pt x="2942844" y="396875"/>
                    <a:pt x="3137027" y="435864"/>
                    <a:pt x="3314446" y="514477"/>
                  </a:cubicBezTo>
                  <a:cubicBezTo>
                    <a:pt x="3350514" y="530479"/>
                    <a:pt x="3385947" y="548005"/>
                    <a:pt x="3420745" y="567182"/>
                  </a:cubicBezTo>
                  <a:lnTo>
                    <a:pt x="3420745" y="567182"/>
                  </a:lnTo>
                  <a:lnTo>
                    <a:pt x="3420745" y="494665"/>
                  </a:lnTo>
                  <a:lnTo>
                    <a:pt x="3420745" y="494665"/>
                  </a:lnTo>
                  <a:cubicBezTo>
                    <a:pt x="3398901" y="483616"/>
                    <a:pt x="3376676" y="473202"/>
                    <a:pt x="3354324" y="463296"/>
                  </a:cubicBezTo>
                  <a:cubicBezTo>
                    <a:pt x="3171571" y="383159"/>
                    <a:pt x="2972308" y="343916"/>
                    <a:pt x="2772537" y="343916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499991" y="-63503"/>
            <a:ext cx="3126362" cy="2722493"/>
            <a:chOff x="0" y="0"/>
            <a:chExt cx="3126359" cy="2722499"/>
          </a:xfrm>
        </p:grpSpPr>
        <p:sp>
          <p:nvSpPr>
            <p:cNvPr id="14" name="Freeform 14"/>
            <p:cNvSpPr/>
            <p:nvPr/>
          </p:nvSpPr>
          <p:spPr>
            <a:xfrm>
              <a:off x="16510" y="63500"/>
              <a:ext cx="3046349" cy="2595499"/>
            </a:xfrm>
            <a:custGeom>
              <a:avLst/>
              <a:gdLst/>
              <a:ahLst/>
              <a:cxnLst/>
              <a:rect l="l" t="t" r="r" b="b"/>
              <a:pathLst>
                <a:path w="3046349" h="2595499">
                  <a:moveTo>
                    <a:pt x="107950" y="0"/>
                  </a:moveTo>
                  <a:cubicBezTo>
                    <a:pt x="85471" y="68707"/>
                    <a:pt x="76962" y="143510"/>
                    <a:pt x="81280" y="214757"/>
                  </a:cubicBezTo>
                  <a:cubicBezTo>
                    <a:pt x="91440" y="382397"/>
                    <a:pt x="162560" y="539877"/>
                    <a:pt x="218440" y="697484"/>
                  </a:cubicBezTo>
                  <a:cubicBezTo>
                    <a:pt x="274320" y="855091"/>
                    <a:pt x="320040" y="1027684"/>
                    <a:pt x="274320" y="1190371"/>
                  </a:cubicBezTo>
                  <a:cubicBezTo>
                    <a:pt x="233680" y="1352931"/>
                    <a:pt x="111760" y="1485011"/>
                    <a:pt x="66040" y="1647698"/>
                  </a:cubicBezTo>
                  <a:cubicBezTo>
                    <a:pt x="0" y="1876298"/>
                    <a:pt x="111760" y="2140585"/>
                    <a:pt x="304800" y="2272665"/>
                  </a:cubicBezTo>
                  <a:cubicBezTo>
                    <a:pt x="420624" y="2354961"/>
                    <a:pt x="563880" y="2393442"/>
                    <a:pt x="708279" y="2393442"/>
                  </a:cubicBezTo>
                  <a:cubicBezTo>
                    <a:pt x="804545" y="2393442"/>
                    <a:pt x="901319" y="2376424"/>
                    <a:pt x="990727" y="2343912"/>
                  </a:cubicBezTo>
                  <a:cubicBezTo>
                    <a:pt x="1214247" y="2262632"/>
                    <a:pt x="1397254" y="2084832"/>
                    <a:pt x="1514094" y="1876425"/>
                  </a:cubicBezTo>
                  <a:cubicBezTo>
                    <a:pt x="1585214" y="1749425"/>
                    <a:pt x="1646174" y="1602105"/>
                    <a:pt x="1768094" y="1536065"/>
                  </a:cubicBezTo>
                  <a:cubicBezTo>
                    <a:pt x="1821307" y="1507363"/>
                    <a:pt x="1879473" y="1495298"/>
                    <a:pt x="1938909" y="1495298"/>
                  </a:cubicBezTo>
                  <a:cubicBezTo>
                    <a:pt x="2027047" y="1495298"/>
                    <a:pt x="2118106" y="1522095"/>
                    <a:pt x="2200021" y="1561465"/>
                  </a:cubicBezTo>
                  <a:cubicBezTo>
                    <a:pt x="2337181" y="1622425"/>
                    <a:pt x="2464181" y="1713865"/>
                    <a:pt x="2611628" y="1749425"/>
                  </a:cubicBezTo>
                  <a:cubicBezTo>
                    <a:pt x="2659126" y="1761236"/>
                    <a:pt x="2708148" y="1767078"/>
                    <a:pt x="2757551" y="1767078"/>
                  </a:cubicBezTo>
                  <a:cubicBezTo>
                    <a:pt x="2856738" y="1767078"/>
                    <a:pt x="2956814" y="1743837"/>
                    <a:pt x="3046349" y="1699768"/>
                  </a:cubicBezTo>
                  <a:lnTo>
                    <a:pt x="3046349" y="1699768"/>
                  </a:lnTo>
                  <a:lnTo>
                    <a:pt x="3046349" y="0"/>
                  </a:lnTo>
                  <a:close/>
                  <a:moveTo>
                    <a:pt x="2487041" y="2194052"/>
                  </a:moveTo>
                  <a:cubicBezTo>
                    <a:pt x="2338832" y="2194052"/>
                    <a:pt x="2171319" y="2311273"/>
                    <a:pt x="2271141" y="2490978"/>
                  </a:cubicBezTo>
                  <a:cubicBezTo>
                    <a:pt x="2306447" y="2552827"/>
                    <a:pt x="2380361" y="2595499"/>
                    <a:pt x="2452497" y="2595499"/>
                  </a:cubicBezTo>
                  <a:cubicBezTo>
                    <a:pt x="2463292" y="2595499"/>
                    <a:pt x="2473960" y="2594610"/>
                    <a:pt x="2484501" y="2592578"/>
                  </a:cubicBezTo>
                  <a:cubicBezTo>
                    <a:pt x="2565781" y="2577338"/>
                    <a:pt x="2636901" y="2511298"/>
                    <a:pt x="2662301" y="2435098"/>
                  </a:cubicBezTo>
                  <a:cubicBezTo>
                    <a:pt x="2706878" y="2265680"/>
                    <a:pt x="2602865" y="2194052"/>
                    <a:pt x="2487041" y="2194052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2717" y="63500"/>
              <a:ext cx="2660269" cy="2490724"/>
            </a:xfrm>
            <a:custGeom>
              <a:avLst/>
              <a:gdLst/>
              <a:ahLst/>
              <a:cxnLst/>
              <a:rect l="l" t="t" r="r" b="b"/>
              <a:pathLst>
                <a:path w="2660269" h="2490724">
                  <a:moveTo>
                    <a:pt x="1952625" y="2038096"/>
                  </a:moveTo>
                  <a:cubicBezTo>
                    <a:pt x="1987550" y="2038096"/>
                    <a:pt x="2020951" y="2044827"/>
                    <a:pt x="2047494" y="2059051"/>
                  </a:cubicBezTo>
                  <a:cubicBezTo>
                    <a:pt x="2103374" y="2094611"/>
                    <a:pt x="2123694" y="2155571"/>
                    <a:pt x="2098294" y="2241931"/>
                  </a:cubicBezTo>
                  <a:cubicBezTo>
                    <a:pt x="2077974" y="2323211"/>
                    <a:pt x="2011934" y="2379091"/>
                    <a:pt x="1940814" y="2389251"/>
                  </a:cubicBezTo>
                  <a:cubicBezTo>
                    <a:pt x="1932813" y="2390394"/>
                    <a:pt x="1924558" y="2391029"/>
                    <a:pt x="1916303" y="2391029"/>
                  </a:cubicBezTo>
                  <a:cubicBezTo>
                    <a:pt x="1851787" y="2391029"/>
                    <a:pt x="1784350" y="2356485"/>
                    <a:pt x="1752727" y="2297811"/>
                  </a:cubicBezTo>
                  <a:cubicBezTo>
                    <a:pt x="1701927" y="2206371"/>
                    <a:pt x="1732407" y="2140331"/>
                    <a:pt x="1773047" y="2104771"/>
                  </a:cubicBezTo>
                  <a:cubicBezTo>
                    <a:pt x="1816100" y="2061718"/>
                    <a:pt x="1887093" y="2038096"/>
                    <a:pt x="1952498" y="2038096"/>
                  </a:cubicBezTo>
                  <a:close/>
                  <a:moveTo>
                    <a:pt x="1945894" y="1988439"/>
                  </a:moveTo>
                  <a:cubicBezTo>
                    <a:pt x="1868932" y="1988439"/>
                    <a:pt x="1787398" y="2017522"/>
                    <a:pt x="1732534" y="2069211"/>
                  </a:cubicBezTo>
                  <a:cubicBezTo>
                    <a:pt x="1661414" y="2135251"/>
                    <a:pt x="1656334" y="2226691"/>
                    <a:pt x="1707134" y="2323211"/>
                  </a:cubicBezTo>
                  <a:cubicBezTo>
                    <a:pt x="1747774" y="2394331"/>
                    <a:pt x="1834134" y="2445131"/>
                    <a:pt x="1915414" y="2445131"/>
                  </a:cubicBezTo>
                  <a:cubicBezTo>
                    <a:pt x="1925574" y="2445131"/>
                    <a:pt x="1940814" y="2445131"/>
                    <a:pt x="1950974" y="2440051"/>
                  </a:cubicBezTo>
                  <a:cubicBezTo>
                    <a:pt x="2042414" y="2424811"/>
                    <a:pt x="2123694" y="2353691"/>
                    <a:pt x="2144014" y="2262251"/>
                  </a:cubicBezTo>
                  <a:cubicBezTo>
                    <a:pt x="2184654" y="2114931"/>
                    <a:pt x="2113534" y="2048891"/>
                    <a:pt x="2067814" y="2018411"/>
                  </a:cubicBezTo>
                  <a:cubicBezTo>
                    <a:pt x="2032635" y="1998091"/>
                    <a:pt x="1989963" y="1988439"/>
                    <a:pt x="1945894" y="1988439"/>
                  </a:cubicBezTo>
                  <a:close/>
                  <a:moveTo>
                    <a:pt x="1617345" y="0"/>
                  </a:moveTo>
                  <a:cubicBezTo>
                    <a:pt x="1598676" y="22733"/>
                    <a:pt x="1579499" y="45212"/>
                    <a:pt x="1559814" y="67310"/>
                  </a:cubicBezTo>
                  <a:cubicBezTo>
                    <a:pt x="1463294" y="168910"/>
                    <a:pt x="1265174" y="341630"/>
                    <a:pt x="1021207" y="341630"/>
                  </a:cubicBezTo>
                  <a:lnTo>
                    <a:pt x="1016127" y="341630"/>
                  </a:lnTo>
                  <a:cubicBezTo>
                    <a:pt x="929767" y="341630"/>
                    <a:pt x="848487" y="321310"/>
                    <a:pt x="762127" y="295910"/>
                  </a:cubicBezTo>
                  <a:cubicBezTo>
                    <a:pt x="696087" y="280670"/>
                    <a:pt x="624967" y="260350"/>
                    <a:pt x="553847" y="250190"/>
                  </a:cubicBezTo>
                  <a:cubicBezTo>
                    <a:pt x="539496" y="248920"/>
                    <a:pt x="524891" y="248285"/>
                    <a:pt x="510286" y="248285"/>
                  </a:cubicBezTo>
                  <a:cubicBezTo>
                    <a:pt x="350012" y="248285"/>
                    <a:pt x="185420" y="325120"/>
                    <a:pt x="157480" y="478790"/>
                  </a:cubicBezTo>
                  <a:cubicBezTo>
                    <a:pt x="142240" y="570230"/>
                    <a:pt x="177800" y="666750"/>
                    <a:pt x="269240" y="778510"/>
                  </a:cubicBezTo>
                  <a:cubicBezTo>
                    <a:pt x="279400" y="793750"/>
                    <a:pt x="294640" y="808990"/>
                    <a:pt x="304800" y="819150"/>
                  </a:cubicBezTo>
                  <a:cubicBezTo>
                    <a:pt x="355600" y="880110"/>
                    <a:pt x="411480" y="946150"/>
                    <a:pt x="436880" y="1022350"/>
                  </a:cubicBezTo>
                  <a:cubicBezTo>
                    <a:pt x="472440" y="1139190"/>
                    <a:pt x="426720" y="1276350"/>
                    <a:pt x="309880" y="1433957"/>
                  </a:cubicBezTo>
                  <a:cubicBezTo>
                    <a:pt x="294640" y="1459357"/>
                    <a:pt x="274320" y="1479677"/>
                    <a:pt x="254000" y="1505077"/>
                  </a:cubicBezTo>
                  <a:cubicBezTo>
                    <a:pt x="172720" y="1606677"/>
                    <a:pt x="91440" y="1713357"/>
                    <a:pt x="60960" y="1840357"/>
                  </a:cubicBezTo>
                  <a:cubicBezTo>
                    <a:pt x="0" y="2094357"/>
                    <a:pt x="187960" y="2384044"/>
                    <a:pt x="462407" y="2465324"/>
                  </a:cubicBezTo>
                  <a:cubicBezTo>
                    <a:pt x="528447" y="2485644"/>
                    <a:pt x="594487" y="2490724"/>
                    <a:pt x="660527" y="2490724"/>
                  </a:cubicBezTo>
                  <a:cubicBezTo>
                    <a:pt x="853567" y="2490724"/>
                    <a:pt x="1056894" y="2414524"/>
                    <a:pt x="1224534" y="2272284"/>
                  </a:cubicBezTo>
                  <a:cubicBezTo>
                    <a:pt x="1442974" y="2089404"/>
                    <a:pt x="1580134" y="1830197"/>
                    <a:pt x="1671701" y="1626997"/>
                  </a:cubicBezTo>
                  <a:lnTo>
                    <a:pt x="1686941" y="1591437"/>
                  </a:lnTo>
                  <a:cubicBezTo>
                    <a:pt x="1773301" y="1398397"/>
                    <a:pt x="1864741" y="1195070"/>
                    <a:pt x="2047621" y="1113790"/>
                  </a:cubicBezTo>
                  <a:cubicBezTo>
                    <a:pt x="2117725" y="1080008"/>
                    <a:pt x="2192401" y="1067943"/>
                    <a:pt x="2270506" y="1067943"/>
                  </a:cubicBezTo>
                  <a:cubicBezTo>
                    <a:pt x="2356739" y="1067943"/>
                    <a:pt x="2447163" y="1082548"/>
                    <a:pt x="2540508" y="1098550"/>
                  </a:cubicBezTo>
                  <a:cubicBezTo>
                    <a:pt x="2579497" y="1105662"/>
                    <a:pt x="2619629" y="1112774"/>
                    <a:pt x="2660269" y="1118616"/>
                  </a:cubicBezTo>
                  <a:lnTo>
                    <a:pt x="2660269" y="1067308"/>
                  </a:lnTo>
                  <a:lnTo>
                    <a:pt x="2660269" y="1067308"/>
                  </a:lnTo>
                  <a:cubicBezTo>
                    <a:pt x="2622169" y="1061593"/>
                    <a:pt x="2583942" y="1054735"/>
                    <a:pt x="2545588" y="1048004"/>
                  </a:cubicBezTo>
                  <a:cubicBezTo>
                    <a:pt x="2451989" y="1032383"/>
                    <a:pt x="2358390" y="1018159"/>
                    <a:pt x="2268220" y="1018159"/>
                  </a:cubicBezTo>
                  <a:cubicBezTo>
                    <a:pt x="2182114" y="1018159"/>
                    <a:pt x="2099183" y="1031113"/>
                    <a:pt x="2022348" y="1068324"/>
                  </a:cubicBezTo>
                  <a:cubicBezTo>
                    <a:pt x="1824228" y="1159764"/>
                    <a:pt x="1722628" y="1378204"/>
                    <a:pt x="1636141" y="1571371"/>
                  </a:cubicBezTo>
                  <a:lnTo>
                    <a:pt x="1620901" y="1606931"/>
                  </a:lnTo>
                  <a:cubicBezTo>
                    <a:pt x="1529461" y="1805051"/>
                    <a:pt x="1397381" y="2054098"/>
                    <a:pt x="1188974" y="2231898"/>
                  </a:cubicBezTo>
                  <a:cubicBezTo>
                    <a:pt x="1027557" y="2366391"/>
                    <a:pt x="834136" y="2437003"/>
                    <a:pt x="654939" y="2437003"/>
                  </a:cubicBezTo>
                  <a:cubicBezTo>
                    <a:pt x="597281" y="2437003"/>
                    <a:pt x="541020" y="2429637"/>
                    <a:pt x="487807" y="2414778"/>
                  </a:cubicBezTo>
                  <a:cubicBezTo>
                    <a:pt x="238887" y="2343658"/>
                    <a:pt x="66040" y="2079498"/>
                    <a:pt x="122047" y="1850771"/>
                  </a:cubicBezTo>
                  <a:cubicBezTo>
                    <a:pt x="152527" y="1733931"/>
                    <a:pt x="228727" y="1632331"/>
                    <a:pt x="304927" y="1535811"/>
                  </a:cubicBezTo>
                  <a:lnTo>
                    <a:pt x="360807" y="1464691"/>
                  </a:lnTo>
                  <a:cubicBezTo>
                    <a:pt x="487807" y="1291971"/>
                    <a:pt x="533527" y="1139571"/>
                    <a:pt x="492887" y="1007364"/>
                  </a:cubicBezTo>
                  <a:cubicBezTo>
                    <a:pt x="467487" y="921004"/>
                    <a:pt x="406527" y="854964"/>
                    <a:pt x="350647" y="788924"/>
                  </a:cubicBezTo>
                  <a:lnTo>
                    <a:pt x="315087" y="748284"/>
                  </a:lnTo>
                  <a:cubicBezTo>
                    <a:pt x="233807" y="651764"/>
                    <a:pt x="198247" y="565404"/>
                    <a:pt x="213487" y="489204"/>
                  </a:cubicBezTo>
                  <a:cubicBezTo>
                    <a:pt x="236347" y="365760"/>
                    <a:pt x="374396" y="304038"/>
                    <a:pt x="509270" y="304038"/>
                  </a:cubicBezTo>
                  <a:cubicBezTo>
                    <a:pt x="524256" y="304038"/>
                    <a:pt x="539242" y="304800"/>
                    <a:pt x="553974" y="306324"/>
                  </a:cubicBezTo>
                  <a:cubicBezTo>
                    <a:pt x="620014" y="311404"/>
                    <a:pt x="686054" y="331724"/>
                    <a:pt x="752094" y="346964"/>
                  </a:cubicBezTo>
                  <a:cubicBezTo>
                    <a:pt x="833374" y="367284"/>
                    <a:pt x="919734" y="392684"/>
                    <a:pt x="1011174" y="392684"/>
                  </a:cubicBezTo>
                  <a:cubicBezTo>
                    <a:pt x="1015746" y="392811"/>
                    <a:pt x="1020191" y="392811"/>
                    <a:pt x="1024763" y="392811"/>
                  </a:cubicBezTo>
                  <a:cubicBezTo>
                    <a:pt x="1218565" y="392811"/>
                    <a:pt x="1416812" y="286766"/>
                    <a:pt x="1595501" y="102997"/>
                  </a:cubicBezTo>
                  <a:cubicBezTo>
                    <a:pt x="1627251" y="69342"/>
                    <a:pt x="1656969" y="35052"/>
                    <a:pt x="168529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96839" y="2882722"/>
            <a:ext cx="6637106" cy="751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705">
                <a:solidFill>
                  <a:srgbClr val="000000"/>
                </a:solidFill>
                <a:latin typeface="IBM Plex Sans Condensed"/>
              </a:rPr>
              <a:t>Redes mediante sensores en la plataforma de microcontroladores interactuando con una PC, utilizando MODBUS y CANBUS como protocolo de comunicaciones.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73732" y="3873322"/>
            <a:ext cx="6155722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49"/>
              </a:lnSpc>
            </a:pPr>
            <a:r>
              <a:rPr lang="en-US" sz="1705" dirty="0">
                <a:solidFill>
                  <a:srgbClr val="000000"/>
                </a:solidFill>
                <a:latin typeface="IBM Plex Sans Condensed"/>
              </a:rPr>
              <a:t>MODBUS: Modbus is an open communication protocol used to </a:t>
            </a:r>
            <a:r>
              <a:rPr lang="en-US" sz="1705" dirty="0">
                <a:solidFill>
                  <a:srgbClr val="000000"/>
                </a:solidFill>
                <a:latin typeface="IBM Plex Sans Condensed"/>
              </a:rPr>
              <a:t>transmit Information over serial networks between electronic devices. </a:t>
            </a:r>
          </a:p>
          <a:p>
            <a:pPr algn="l">
              <a:lnSpc>
                <a:spcPts val="1949"/>
              </a:lnSpc>
            </a:pPr>
            <a:endParaRPr lang="en-US" sz="1705" dirty="0">
              <a:solidFill>
                <a:srgbClr val="000000"/>
              </a:solidFill>
              <a:latin typeface="IBM Plex Sans Condense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73732" y="4686982"/>
            <a:ext cx="6008274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705" dirty="0" smtClean="0">
                <a:solidFill>
                  <a:srgbClr val="000000"/>
                </a:solidFill>
                <a:latin typeface="IBM Plex Sans Condensed"/>
              </a:rPr>
              <a:t>CANBUS</a:t>
            </a:r>
            <a:r>
              <a:rPr lang="en-US" sz="1705" dirty="0">
                <a:solidFill>
                  <a:srgbClr val="000000"/>
                </a:solidFill>
                <a:latin typeface="IBM Plex Sans Condensed"/>
              </a:rPr>
              <a:t>: CAN BUS is a communication protocol for exchanging information between automotive electronic control units.</a:t>
            </a:r>
          </a:p>
          <a:p>
            <a:pPr algn="l">
              <a:lnSpc>
                <a:spcPts val="1949"/>
              </a:lnSpc>
            </a:pPr>
            <a:r>
              <a:rPr lang="en-US" sz="1705" dirty="0">
                <a:solidFill>
                  <a:srgbClr val="000000"/>
                </a:solidFill>
                <a:latin typeface="IBM Plex Sans Condensed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6839" y="5359222"/>
            <a:ext cx="5134270" cy="255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705">
                <a:solidFill>
                  <a:srgbClr val="000000"/>
                </a:solidFill>
                <a:latin typeface="IBM Plex Sans Condensed"/>
              </a:rPr>
              <a:t>Odometría con robots móviles, en particular con los robots.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8632" y="5854522"/>
            <a:ext cx="6934629" cy="503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705">
                <a:solidFill>
                  <a:srgbClr val="000000"/>
                </a:solidFill>
                <a:latin typeface="IBM Plex Sans Condensed"/>
              </a:rPr>
              <a:t>ODOMETRIA: Odometry is a useful method for predicting a robot's position after it has moved.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96839" y="6597472"/>
            <a:ext cx="6449349" cy="255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705">
                <a:solidFill>
                  <a:srgbClr val="000000"/>
                </a:solidFill>
                <a:latin typeface="IBM Plex Sans Condensed"/>
              </a:rPr>
              <a:t>Diseño y construcción de vehículos no tripulados y sistema de navegación.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38951" y="1622203"/>
            <a:ext cx="3557035" cy="631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3588">
                <a:solidFill>
                  <a:srgbClr val="000000"/>
                </a:solidFill>
                <a:latin typeface="Open Sans Bold"/>
              </a:rPr>
              <a:t>INVESTIGACION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0827" y="8207226"/>
            <a:ext cx="3522555" cy="2552852"/>
            <a:chOff x="0" y="0"/>
            <a:chExt cx="3522548" cy="2552852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3490976" cy="2425700"/>
            </a:xfrm>
            <a:custGeom>
              <a:avLst/>
              <a:gdLst/>
              <a:ahLst/>
              <a:cxnLst/>
              <a:rect l="l" t="t" r="r" b="b"/>
              <a:pathLst>
                <a:path w="3490976" h="2425700">
                  <a:moveTo>
                    <a:pt x="411353" y="151130"/>
                  </a:moveTo>
                  <a:cubicBezTo>
                    <a:pt x="391668" y="151130"/>
                    <a:pt x="370967" y="153924"/>
                    <a:pt x="349377" y="159766"/>
                  </a:cubicBezTo>
                  <a:cubicBezTo>
                    <a:pt x="231140" y="190627"/>
                    <a:pt x="154051" y="334518"/>
                    <a:pt x="195199" y="447548"/>
                  </a:cubicBezTo>
                  <a:cubicBezTo>
                    <a:pt x="227330" y="535940"/>
                    <a:pt x="322199" y="596011"/>
                    <a:pt x="416052" y="596011"/>
                  </a:cubicBezTo>
                  <a:cubicBezTo>
                    <a:pt x="442341" y="596011"/>
                    <a:pt x="468503" y="591312"/>
                    <a:pt x="493268" y="581152"/>
                  </a:cubicBezTo>
                  <a:cubicBezTo>
                    <a:pt x="719582" y="491617"/>
                    <a:pt x="630174" y="151130"/>
                    <a:pt x="411353" y="151130"/>
                  </a:cubicBezTo>
                  <a:close/>
                  <a:moveTo>
                    <a:pt x="3178429" y="1663192"/>
                  </a:moveTo>
                  <a:cubicBezTo>
                    <a:pt x="3159760" y="1663192"/>
                    <a:pt x="3140075" y="1665605"/>
                    <a:pt x="3119628" y="1670812"/>
                  </a:cubicBezTo>
                  <a:cubicBezTo>
                    <a:pt x="3001391" y="1701673"/>
                    <a:pt x="2924302" y="1845564"/>
                    <a:pt x="2965450" y="1958594"/>
                  </a:cubicBezTo>
                  <a:cubicBezTo>
                    <a:pt x="2997200" y="2050034"/>
                    <a:pt x="3090545" y="2107692"/>
                    <a:pt x="3183509" y="2107692"/>
                  </a:cubicBezTo>
                  <a:cubicBezTo>
                    <a:pt x="3210687" y="2107692"/>
                    <a:pt x="3237865" y="2102739"/>
                    <a:pt x="3263519" y="2092325"/>
                  </a:cubicBezTo>
                  <a:cubicBezTo>
                    <a:pt x="3490976" y="2002282"/>
                    <a:pt x="3399536" y="1663192"/>
                    <a:pt x="3178429" y="1663192"/>
                  </a:cubicBezTo>
                  <a:close/>
                  <a:moveTo>
                    <a:pt x="1554353" y="0"/>
                  </a:moveTo>
                  <a:cubicBezTo>
                    <a:pt x="1548384" y="0"/>
                    <a:pt x="1542542" y="127"/>
                    <a:pt x="1536700" y="508"/>
                  </a:cubicBezTo>
                  <a:cubicBezTo>
                    <a:pt x="1326007" y="10795"/>
                    <a:pt x="1146048" y="175260"/>
                    <a:pt x="1084453" y="375666"/>
                  </a:cubicBezTo>
                  <a:cubicBezTo>
                    <a:pt x="1017651" y="570992"/>
                    <a:pt x="1063879" y="791972"/>
                    <a:pt x="1161542" y="977011"/>
                  </a:cubicBezTo>
                  <a:cubicBezTo>
                    <a:pt x="1253998" y="1141476"/>
                    <a:pt x="1392809" y="1316228"/>
                    <a:pt x="1331087" y="1496060"/>
                  </a:cubicBezTo>
                  <a:cubicBezTo>
                    <a:pt x="1278509" y="1644142"/>
                    <a:pt x="1101725" y="1707896"/>
                    <a:pt x="940816" y="1707896"/>
                  </a:cubicBezTo>
                  <a:cubicBezTo>
                    <a:pt x="928624" y="1707896"/>
                    <a:pt x="916432" y="1707515"/>
                    <a:pt x="904494" y="1706753"/>
                  </a:cubicBezTo>
                  <a:cubicBezTo>
                    <a:pt x="747903" y="1697228"/>
                    <a:pt x="595630" y="1643888"/>
                    <a:pt x="439674" y="1643888"/>
                  </a:cubicBezTo>
                  <a:cubicBezTo>
                    <a:pt x="426720" y="1643888"/>
                    <a:pt x="413893" y="1644269"/>
                    <a:pt x="400812" y="1645031"/>
                  </a:cubicBezTo>
                  <a:cubicBezTo>
                    <a:pt x="251206" y="1652524"/>
                    <a:pt x="112649" y="1716786"/>
                    <a:pt x="0" y="1815084"/>
                  </a:cubicBezTo>
                  <a:lnTo>
                    <a:pt x="0" y="1815084"/>
                  </a:lnTo>
                  <a:lnTo>
                    <a:pt x="0" y="2425700"/>
                  </a:lnTo>
                  <a:lnTo>
                    <a:pt x="2586736" y="2425700"/>
                  </a:lnTo>
                  <a:cubicBezTo>
                    <a:pt x="2592070" y="2339975"/>
                    <a:pt x="2578481" y="2253488"/>
                    <a:pt x="2543937" y="2174367"/>
                  </a:cubicBezTo>
                  <a:cubicBezTo>
                    <a:pt x="2487422" y="2056130"/>
                    <a:pt x="2394839" y="1948180"/>
                    <a:pt x="2389759" y="1814576"/>
                  </a:cubicBezTo>
                  <a:cubicBezTo>
                    <a:pt x="2379472" y="1634744"/>
                    <a:pt x="2543937" y="1501013"/>
                    <a:pt x="2703322" y="1423924"/>
                  </a:cubicBezTo>
                  <a:cubicBezTo>
                    <a:pt x="2862707" y="1346835"/>
                    <a:pt x="3042539" y="1295400"/>
                    <a:pt x="3155569" y="1156716"/>
                  </a:cubicBezTo>
                  <a:cubicBezTo>
                    <a:pt x="3289173" y="987171"/>
                    <a:pt x="3278886" y="730123"/>
                    <a:pt x="3150489" y="555371"/>
                  </a:cubicBezTo>
                  <a:cubicBezTo>
                    <a:pt x="3022092" y="380619"/>
                    <a:pt x="2806065" y="288290"/>
                    <a:pt x="2590292" y="272923"/>
                  </a:cubicBezTo>
                  <a:cubicBezTo>
                    <a:pt x="2585212" y="272669"/>
                    <a:pt x="2580132" y="272542"/>
                    <a:pt x="2574798" y="272542"/>
                  </a:cubicBezTo>
                  <a:cubicBezTo>
                    <a:pt x="2442972" y="272542"/>
                    <a:pt x="2232533" y="360426"/>
                    <a:pt x="2085086" y="360426"/>
                  </a:cubicBezTo>
                  <a:cubicBezTo>
                    <a:pt x="2032635" y="360426"/>
                    <a:pt x="1988185" y="349377"/>
                    <a:pt x="1958086" y="319278"/>
                  </a:cubicBezTo>
                  <a:cubicBezTo>
                    <a:pt x="1896364" y="247269"/>
                    <a:pt x="1880997" y="149733"/>
                    <a:pt x="1798701" y="88011"/>
                  </a:cubicBezTo>
                  <a:cubicBezTo>
                    <a:pt x="1731391" y="34925"/>
                    <a:pt x="1641475" y="0"/>
                    <a:pt x="155435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103632"/>
              <a:ext cx="3361182" cy="2385568"/>
            </a:xfrm>
            <a:custGeom>
              <a:avLst/>
              <a:gdLst/>
              <a:ahLst/>
              <a:cxnLst/>
              <a:rect l="l" t="t" r="r" b="b"/>
              <a:pathLst>
                <a:path w="3361182" h="2385568">
                  <a:moveTo>
                    <a:pt x="331724" y="359156"/>
                  </a:moveTo>
                  <a:cubicBezTo>
                    <a:pt x="420878" y="359156"/>
                    <a:pt x="482854" y="421640"/>
                    <a:pt x="508762" y="494919"/>
                  </a:cubicBezTo>
                  <a:cubicBezTo>
                    <a:pt x="539623" y="582295"/>
                    <a:pt x="519049" y="695325"/>
                    <a:pt x="406019" y="741680"/>
                  </a:cubicBezTo>
                  <a:cubicBezTo>
                    <a:pt x="385699" y="750697"/>
                    <a:pt x="363474" y="754761"/>
                    <a:pt x="340487" y="754761"/>
                  </a:cubicBezTo>
                  <a:cubicBezTo>
                    <a:pt x="311150" y="754761"/>
                    <a:pt x="280670" y="748030"/>
                    <a:pt x="251714" y="736473"/>
                  </a:cubicBezTo>
                  <a:cubicBezTo>
                    <a:pt x="200279" y="710819"/>
                    <a:pt x="159258" y="669671"/>
                    <a:pt x="143764" y="623443"/>
                  </a:cubicBezTo>
                  <a:cubicBezTo>
                    <a:pt x="128270" y="577215"/>
                    <a:pt x="133477" y="520700"/>
                    <a:pt x="159131" y="469265"/>
                  </a:cubicBezTo>
                  <a:cubicBezTo>
                    <a:pt x="184785" y="417830"/>
                    <a:pt x="225933" y="381889"/>
                    <a:pt x="277368" y="366522"/>
                  </a:cubicBezTo>
                  <a:cubicBezTo>
                    <a:pt x="296418" y="361569"/>
                    <a:pt x="314452" y="359283"/>
                    <a:pt x="331597" y="359283"/>
                  </a:cubicBezTo>
                  <a:close/>
                  <a:moveTo>
                    <a:pt x="330200" y="305435"/>
                  </a:moveTo>
                  <a:cubicBezTo>
                    <a:pt x="308610" y="305435"/>
                    <a:pt x="285750" y="308483"/>
                    <a:pt x="262001" y="315087"/>
                  </a:cubicBezTo>
                  <a:cubicBezTo>
                    <a:pt x="200279" y="330454"/>
                    <a:pt x="143764" y="376809"/>
                    <a:pt x="107823" y="438404"/>
                  </a:cubicBezTo>
                  <a:cubicBezTo>
                    <a:pt x="87249" y="479552"/>
                    <a:pt x="76962" y="520700"/>
                    <a:pt x="76962" y="561721"/>
                  </a:cubicBezTo>
                  <a:cubicBezTo>
                    <a:pt x="76962" y="592582"/>
                    <a:pt x="82042" y="618236"/>
                    <a:pt x="92329" y="638810"/>
                  </a:cubicBezTo>
                  <a:cubicBezTo>
                    <a:pt x="112903" y="700532"/>
                    <a:pt x="164338" y="751840"/>
                    <a:pt x="225933" y="782701"/>
                  </a:cubicBezTo>
                  <a:cubicBezTo>
                    <a:pt x="260858" y="798830"/>
                    <a:pt x="297180" y="806577"/>
                    <a:pt x="331978" y="806577"/>
                  </a:cubicBezTo>
                  <a:cubicBezTo>
                    <a:pt x="363728" y="806577"/>
                    <a:pt x="394208" y="800227"/>
                    <a:pt x="421259" y="787908"/>
                  </a:cubicBezTo>
                  <a:cubicBezTo>
                    <a:pt x="565277" y="726186"/>
                    <a:pt x="590931" y="587375"/>
                    <a:pt x="554990" y="479425"/>
                  </a:cubicBezTo>
                  <a:cubicBezTo>
                    <a:pt x="524764" y="388747"/>
                    <a:pt x="443738" y="305435"/>
                    <a:pt x="330200" y="305435"/>
                  </a:cubicBezTo>
                  <a:close/>
                  <a:moveTo>
                    <a:pt x="1770380" y="87503"/>
                  </a:moveTo>
                  <a:cubicBezTo>
                    <a:pt x="1767967" y="87503"/>
                    <a:pt x="1765427" y="87884"/>
                    <a:pt x="1762633" y="88900"/>
                  </a:cubicBezTo>
                  <a:cubicBezTo>
                    <a:pt x="1479931" y="160909"/>
                    <a:pt x="1253871" y="402463"/>
                    <a:pt x="1197229" y="685038"/>
                  </a:cubicBezTo>
                  <a:cubicBezTo>
                    <a:pt x="1186942" y="746760"/>
                    <a:pt x="1181862" y="808355"/>
                    <a:pt x="1176655" y="864870"/>
                  </a:cubicBezTo>
                  <a:cubicBezTo>
                    <a:pt x="1166368" y="947166"/>
                    <a:pt x="1161288" y="1019048"/>
                    <a:pt x="1140714" y="1091057"/>
                  </a:cubicBezTo>
                  <a:cubicBezTo>
                    <a:pt x="1106170" y="1209421"/>
                    <a:pt x="1014984" y="1322959"/>
                    <a:pt x="898652" y="1322959"/>
                  </a:cubicBezTo>
                  <a:cubicBezTo>
                    <a:pt x="893699" y="1322959"/>
                    <a:pt x="888746" y="1322705"/>
                    <a:pt x="883666" y="1322324"/>
                  </a:cubicBezTo>
                  <a:cubicBezTo>
                    <a:pt x="811657" y="1317244"/>
                    <a:pt x="750062" y="1270889"/>
                    <a:pt x="688340" y="1224661"/>
                  </a:cubicBezTo>
                  <a:cubicBezTo>
                    <a:pt x="652399" y="1199007"/>
                    <a:pt x="611251" y="1168146"/>
                    <a:pt x="570103" y="1147572"/>
                  </a:cubicBezTo>
                  <a:cubicBezTo>
                    <a:pt x="511048" y="1116711"/>
                    <a:pt x="442849" y="1101344"/>
                    <a:pt x="372237" y="1101344"/>
                  </a:cubicBezTo>
                  <a:cubicBezTo>
                    <a:pt x="301625" y="1101344"/>
                    <a:pt x="228600" y="1116838"/>
                    <a:pt x="159258" y="1147572"/>
                  </a:cubicBezTo>
                  <a:cubicBezTo>
                    <a:pt x="103124" y="1171956"/>
                    <a:pt x="50419" y="1203452"/>
                    <a:pt x="0" y="1243457"/>
                  </a:cubicBezTo>
                  <a:lnTo>
                    <a:pt x="0" y="1243457"/>
                  </a:lnTo>
                  <a:lnTo>
                    <a:pt x="0" y="1328928"/>
                  </a:lnTo>
                  <a:lnTo>
                    <a:pt x="0" y="1328928"/>
                  </a:lnTo>
                  <a:cubicBezTo>
                    <a:pt x="59055" y="1273937"/>
                    <a:pt x="119126" y="1232408"/>
                    <a:pt x="184912" y="1204214"/>
                  </a:cubicBezTo>
                  <a:cubicBezTo>
                    <a:pt x="248031" y="1175258"/>
                    <a:pt x="315214" y="1161161"/>
                    <a:pt x="379603" y="1161161"/>
                  </a:cubicBezTo>
                  <a:cubicBezTo>
                    <a:pt x="440944" y="1161161"/>
                    <a:pt x="499745" y="1173988"/>
                    <a:pt x="549910" y="1199134"/>
                  </a:cubicBezTo>
                  <a:cubicBezTo>
                    <a:pt x="585851" y="1219708"/>
                    <a:pt x="621919" y="1245362"/>
                    <a:pt x="657860" y="1271143"/>
                  </a:cubicBezTo>
                  <a:cubicBezTo>
                    <a:pt x="724662" y="1322578"/>
                    <a:pt x="791464" y="1373886"/>
                    <a:pt x="878840" y="1379093"/>
                  </a:cubicBezTo>
                  <a:cubicBezTo>
                    <a:pt x="884301" y="1379474"/>
                    <a:pt x="889635" y="1379601"/>
                    <a:pt x="894969" y="1379601"/>
                  </a:cubicBezTo>
                  <a:cubicBezTo>
                    <a:pt x="1041273" y="1379601"/>
                    <a:pt x="1152652" y="1245743"/>
                    <a:pt x="1192403" y="1111758"/>
                  </a:cubicBezTo>
                  <a:cubicBezTo>
                    <a:pt x="1212977" y="1034669"/>
                    <a:pt x="1223264" y="952373"/>
                    <a:pt x="1228344" y="875284"/>
                  </a:cubicBezTo>
                  <a:cubicBezTo>
                    <a:pt x="1233424" y="813562"/>
                    <a:pt x="1238631" y="757047"/>
                    <a:pt x="1248918" y="700532"/>
                  </a:cubicBezTo>
                  <a:cubicBezTo>
                    <a:pt x="1300353" y="433324"/>
                    <a:pt x="1511046" y="207137"/>
                    <a:pt x="1773174" y="140335"/>
                  </a:cubicBezTo>
                  <a:cubicBezTo>
                    <a:pt x="1788541" y="135255"/>
                    <a:pt x="1798828" y="124968"/>
                    <a:pt x="1793748" y="109474"/>
                  </a:cubicBezTo>
                  <a:cubicBezTo>
                    <a:pt x="1789557" y="96774"/>
                    <a:pt x="1781810" y="87630"/>
                    <a:pt x="1770634" y="87630"/>
                  </a:cubicBezTo>
                  <a:close/>
                  <a:moveTo>
                    <a:pt x="3101975" y="1875282"/>
                  </a:moveTo>
                  <a:cubicBezTo>
                    <a:pt x="3191129" y="1875282"/>
                    <a:pt x="3253105" y="1937766"/>
                    <a:pt x="3279013" y="2011045"/>
                  </a:cubicBezTo>
                  <a:cubicBezTo>
                    <a:pt x="3284093" y="2031619"/>
                    <a:pt x="3289300" y="2057273"/>
                    <a:pt x="3289300" y="2083054"/>
                  </a:cubicBezTo>
                  <a:cubicBezTo>
                    <a:pt x="3294380" y="2149856"/>
                    <a:pt x="3258439" y="2221865"/>
                    <a:pt x="3176270" y="2257806"/>
                  </a:cubicBezTo>
                  <a:cubicBezTo>
                    <a:pt x="3155950" y="2266823"/>
                    <a:pt x="3133725" y="2270887"/>
                    <a:pt x="3110738" y="2270887"/>
                  </a:cubicBezTo>
                  <a:cubicBezTo>
                    <a:pt x="3081401" y="2270887"/>
                    <a:pt x="3050921" y="2264156"/>
                    <a:pt x="3021965" y="2252599"/>
                  </a:cubicBezTo>
                  <a:cubicBezTo>
                    <a:pt x="2970530" y="2226945"/>
                    <a:pt x="2929509" y="2185797"/>
                    <a:pt x="2914015" y="2139569"/>
                  </a:cubicBezTo>
                  <a:cubicBezTo>
                    <a:pt x="2898521" y="2093341"/>
                    <a:pt x="2903728" y="2036826"/>
                    <a:pt x="2929382" y="1985391"/>
                  </a:cubicBezTo>
                  <a:cubicBezTo>
                    <a:pt x="2955036" y="1933956"/>
                    <a:pt x="3001391" y="1898015"/>
                    <a:pt x="3047619" y="1882648"/>
                  </a:cubicBezTo>
                  <a:cubicBezTo>
                    <a:pt x="3066669" y="1877695"/>
                    <a:pt x="3084703" y="1875409"/>
                    <a:pt x="3101848" y="1875409"/>
                  </a:cubicBezTo>
                  <a:close/>
                  <a:moveTo>
                    <a:pt x="3100578" y="1821561"/>
                  </a:moveTo>
                  <a:cubicBezTo>
                    <a:pt x="3078988" y="1821561"/>
                    <a:pt x="3056128" y="1824609"/>
                    <a:pt x="3032379" y="1831213"/>
                  </a:cubicBezTo>
                  <a:cubicBezTo>
                    <a:pt x="2970657" y="1846580"/>
                    <a:pt x="2914142" y="1892935"/>
                    <a:pt x="2878201" y="1954530"/>
                  </a:cubicBezTo>
                  <a:cubicBezTo>
                    <a:pt x="2857627" y="1995678"/>
                    <a:pt x="2847340" y="2036826"/>
                    <a:pt x="2847340" y="2077847"/>
                  </a:cubicBezTo>
                  <a:lnTo>
                    <a:pt x="2862707" y="2154936"/>
                  </a:lnTo>
                  <a:cubicBezTo>
                    <a:pt x="2883281" y="2216658"/>
                    <a:pt x="2934716" y="2267966"/>
                    <a:pt x="2996311" y="2298827"/>
                  </a:cubicBezTo>
                  <a:cubicBezTo>
                    <a:pt x="3031236" y="2314956"/>
                    <a:pt x="3067558" y="2322703"/>
                    <a:pt x="3102356" y="2322703"/>
                  </a:cubicBezTo>
                  <a:cubicBezTo>
                    <a:pt x="3134106" y="2322703"/>
                    <a:pt x="3164586" y="2316353"/>
                    <a:pt x="3191637" y="2304034"/>
                  </a:cubicBezTo>
                  <a:cubicBezTo>
                    <a:pt x="3335528" y="2242312"/>
                    <a:pt x="3361182" y="2103628"/>
                    <a:pt x="3325241" y="1995678"/>
                  </a:cubicBezTo>
                  <a:cubicBezTo>
                    <a:pt x="3295015" y="1905000"/>
                    <a:pt x="3213989" y="1821561"/>
                    <a:pt x="3100578" y="1821561"/>
                  </a:cubicBezTo>
                  <a:close/>
                  <a:moveTo>
                    <a:pt x="2427859" y="0"/>
                  </a:moveTo>
                  <a:cubicBezTo>
                    <a:pt x="2314956" y="0"/>
                    <a:pt x="2201672" y="34798"/>
                    <a:pt x="2112264" y="104267"/>
                  </a:cubicBezTo>
                  <a:cubicBezTo>
                    <a:pt x="2101977" y="114554"/>
                    <a:pt x="2096897" y="129921"/>
                    <a:pt x="2107184" y="140208"/>
                  </a:cubicBezTo>
                  <a:cubicBezTo>
                    <a:pt x="2113534" y="146558"/>
                    <a:pt x="2121916" y="151003"/>
                    <a:pt x="2129663" y="151003"/>
                  </a:cubicBezTo>
                  <a:cubicBezTo>
                    <a:pt x="2134489" y="151003"/>
                    <a:pt x="2139188" y="149352"/>
                    <a:pt x="2143125" y="145415"/>
                  </a:cubicBezTo>
                  <a:cubicBezTo>
                    <a:pt x="2224659" y="83693"/>
                    <a:pt x="2326386" y="52705"/>
                    <a:pt x="2427732" y="52705"/>
                  </a:cubicBezTo>
                  <a:cubicBezTo>
                    <a:pt x="2537206" y="52705"/>
                    <a:pt x="2646299" y="88773"/>
                    <a:pt x="2728976" y="160782"/>
                  </a:cubicBezTo>
                  <a:cubicBezTo>
                    <a:pt x="2888361" y="299593"/>
                    <a:pt x="2934589" y="551434"/>
                    <a:pt x="2831719" y="736473"/>
                  </a:cubicBezTo>
                  <a:cubicBezTo>
                    <a:pt x="2764917" y="859790"/>
                    <a:pt x="2636393" y="947166"/>
                    <a:pt x="2513076" y="1034542"/>
                  </a:cubicBezTo>
                  <a:cubicBezTo>
                    <a:pt x="2369185" y="1132205"/>
                    <a:pt x="2225294" y="1229868"/>
                    <a:pt x="2158492" y="1389126"/>
                  </a:cubicBezTo>
                  <a:cubicBezTo>
                    <a:pt x="2101977" y="1512443"/>
                    <a:pt x="2107057" y="1640967"/>
                    <a:pt x="2107057" y="1769491"/>
                  </a:cubicBezTo>
                  <a:cubicBezTo>
                    <a:pt x="2107057" y="1820926"/>
                    <a:pt x="2107057" y="1867154"/>
                    <a:pt x="2107057" y="1913382"/>
                  </a:cubicBezTo>
                  <a:cubicBezTo>
                    <a:pt x="2101977" y="2067560"/>
                    <a:pt x="2035048" y="2257679"/>
                    <a:pt x="1880870" y="2304034"/>
                  </a:cubicBezTo>
                  <a:cubicBezTo>
                    <a:pt x="1860296" y="2309622"/>
                    <a:pt x="1839595" y="2312162"/>
                    <a:pt x="1819021" y="2312162"/>
                  </a:cubicBezTo>
                  <a:cubicBezTo>
                    <a:pt x="1726438" y="2312162"/>
                    <a:pt x="1633220" y="2260981"/>
                    <a:pt x="1536573" y="2206371"/>
                  </a:cubicBezTo>
                  <a:cubicBezTo>
                    <a:pt x="1438910" y="2149856"/>
                    <a:pt x="1336167" y="2093341"/>
                    <a:pt x="1223010" y="2088134"/>
                  </a:cubicBezTo>
                  <a:cubicBezTo>
                    <a:pt x="1218819" y="2088007"/>
                    <a:pt x="1214501" y="2087880"/>
                    <a:pt x="1210310" y="2087880"/>
                  </a:cubicBezTo>
                  <a:cubicBezTo>
                    <a:pt x="1070610" y="2087880"/>
                    <a:pt x="930910" y="2170176"/>
                    <a:pt x="791337" y="2334768"/>
                  </a:cubicBezTo>
                  <a:lnTo>
                    <a:pt x="750697" y="2385568"/>
                  </a:lnTo>
                  <a:lnTo>
                    <a:pt x="813435" y="2385568"/>
                  </a:lnTo>
                  <a:lnTo>
                    <a:pt x="817118" y="2380996"/>
                  </a:lnTo>
                  <a:cubicBezTo>
                    <a:pt x="946531" y="2226691"/>
                    <a:pt x="1071245" y="2149475"/>
                    <a:pt x="1195705" y="2149475"/>
                  </a:cubicBezTo>
                  <a:cubicBezTo>
                    <a:pt x="1199769" y="2149475"/>
                    <a:pt x="1203706" y="2149602"/>
                    <a:pt x="1207770" y="2149729"/>
                  </a:cubicBezTo>
                  <a:cubicBezTo>
                    <a:pt x="1310513" y="2149729"/>
                    <a:pt x="1408176" y="2206244"/>
                    <a:pt x="1500759" y="2257679"/>
                  </a:cubicBezTo>
                  <a:cubicBezTo>
                    <a:pt x="1600200" y="2311527"/>
                    <a:pt x="1699641" y="2365375"/>
                    <a:pt x="1807210" y="2365375"/>
                  </a:cubicBezTo>
                  <a:cubicBezTo>
                    <a:pt x="1832991" y="2365375"/>
                    <a:pt x="1859407" y="2362200"/>
                    <a:pt x="1886204" y="2355342"/>
                  </a:cubicBezTo>
                  <a:cubicBezTo>
                    <a:pt x="2071243" y="2303907"/>
                    <a:pt x="2143125" y="2093214"/>
                    <a:pt x="2153412" y="1913382"/>
                  </a:cubicBezTo>
                  <a:lnTo>
                    <a:pt x="2153412" y="1769491"/>
                  </a:lnTo>
                  <a:cubicBezTo>
                    <a:pt x="2153412" y="1640967"/>
                    <a:pt x="2153412" y="1517650"/>
                    <a:pt x="2199640" y="1409700"/>
                  </a:cubicBezTo>
                  <a:cubicBezTo>
                    <a:pt x="2261362" y="1265809"/>
                    <a:pt x="2394966" y="1173226"/>
                    <a:pt x="2533777" y="1075563"/>
                  </a:cubicBezTo>
                  <a:cubicBezTo>
                    <a:pt x="2662301" y="983107"/>
                    <a:pt x="2795905" y="895731"/>
                    <a:pt x="2872994" y="756920"/>
                  </a:cubicBezTo>
                  <a:cubicBezTo>
                    <a:pt x="2986024" y="551307"/>
                    <a:pt x="2939796" y="273812"/>
                    <a:pt x="2759964" y="119634"/>
                  </a:cubicBezTo>
                  <a:cubicBezTo>
                    <a:pt x="2669541" y="39878"/>
                    <a:pt x="2548891" y="0"/>
                    <a:pt x="242786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-63503" y="-932336"/>
            <a:ext cx="4544901" cy="4076367"/>
            <a:chOff x="0" y="0"/>
            <a:chExt cx="4544898" cy="4076370"/>
          </a:xfrm>
        </p:grpSpPr>
        <p:sp>
          <p:nvSpPr>
            <p:cNvPr id="6" name="Freeform 6"/>
            <p:cNvSpPr/>
            <p:nvPr/>
          </p:nvSpPr>
          <p:spPr>
            <a:xfrm>
              <a:off x="63500" y="932053"/>
              <a:ext cx="2010664" cy="3080766"/>
            </a:xfrm>
            <a:custGeom>
              <a:avLst/>
              <a:gdLst/>
              <a:ahLst/>
              <a:cxnLst/>
              <a:rect l="l" t="t" r="r" b="b"/>
              <a:pathLst>
                <a:path w="2010664" h="3080766">
                  <a:moveTo>
                    <a:pt x="1282827" y="294386"/>
                  </a:moveTo>
                  <a:cubicBezTo>
                    <a:pt x="1171194" y="294386"/>
                    <a:pt x="1057656" y="384810"/>
                    <a:pt x="1070229" y="531495"/>
                  </a:cubicBezTo>
                  <a:cubicBezTo>
                    <a:pt x="1077849" y="634365"/>
                    <a:pt x="1179830" y="717169"/>
                    <a:pt x="1280795" y="717169"/>
                  </a:cubicBezTo>
                  <a:cubicBezTo>
                    <a:pt x="1294130" y="717169"/>
                    <a:pt x="1307338" y="715772"/>
                    <a:pt x="1320419" y="712724"/>
                  </a:cubicBezTo>
                  <a:cubicBezTo>
                    <a:pt x="1432560" y="686816"/>
                    <a:pt x="1505966" y="553085"/>
                    <a:pt x="1471422" y="440944"/>
                  </a:cubicBezTo>
                  <a:cubicBezTo>
                    <a:pt x="1439291" y="339344"/>
                    <a:pt x="1361567" y="294386"/>
                    <a:pt x="1282827" y="294386"/>
                  </a:cubicBezTo>
                  <a:close/>
                  <a:moveTo>
                    <a:pt x="0" y="254"/>
                  </a:moveTo>
                  <a:lnTo>
                    <a:pt x="0" y="2494661"/>
                  </a:lnTo>
                  <a:cubicBezTo>
                    <a:pt x="97536" y="2454148"/>
                    <a:pt x="191262" y="2402332"/>
                    <a:pt x="285115" y="2351786"/>
                  </a:cubicBezTo>
                  <a:cubicBezTo>
                    <a:pt x="453390" y="2261235"/>
                    <a:pt x="630174" y="2174875"/>
                    <a:pt x="820039" y="2166239"/>
                  </a:cubicBezTo>
                  <a:cubicBezTo>
                    <a:pt x="828548" y="2165985"/>
                    <a:pt x="837057" y="2165731"/>
                    <a:pt x="845693" y="2165731"/>
                  </a:cubicBezTo>
                  <a:cubicBezTo>
                    <a:pt x="1034288" y="2165731"/>
                    <a:pt x="1225169" y="2237994"/>
                    <a:pt x="1412113" y="2237994"/>
                  </a:cubicBezTo>
                  <a:cubicBezTo>
                    <a:pt x="1452245" y="2237994"/>
                    <a:pt x="1492123" y="2234692"/>
                    <a:pt x="1531874" y="2226564"/>
                  </a:cubicBezTo>
                  <a:cubicBezTo>
                    <a:pt x="1825244" y="2166112"/>
                    <a:pt x="2010664" y="1829689"/>
                    <a:pt x="1941703" y="1540637"/>
                  </a:cubicBezTo>
                  <a:cubicBezTo>
                    <a:pt x="1872742" y="1251585"/>
                    <a:pt x="1583690" y="1044575"/>
                    <a:pt x="1286002" y="1035939"/>
                  </a:cubicBezTo>
                  <a:cubicBezTo>
                    <a:pt x="1278128" y="1035685"/>
                    <a:pt x="1270127" y="1035685"/>
                    <a:pt x="1262126" y="1035685"/>
                  </a:cubicBezTo>
                  <a:cubicBezTo>
                    <a:pt x="1192784" y="1035685"/>
                    <a:pt x="1120648" y="1042289"/>
                    <a:pt x="1051052" y="1042289"/>
                  </a:cubicBezTo>
                  <a:cubicBezTo>
                    <a:pt x="953897" y="1042289"/>
                    <a:pt x="861949" y="1029335"/>
                    <a:pt x="789940" y="966851"/>
                  </a:cubicBezTo>
                  <a:cubicBezTo>
                    <a:pt x="708025" y="893572"/>
                    <a:pt x="677799" y="776986"/>
                    <a:pt x="677799" y="664845"/>
                  </a:cubicBezTo>
                  <a:cubicBezTo>
                    <a:pt x="677799" y="552704"/>
                    <a:pt x="699389" y="444881"/>
                    <a:pt x="699389" y="332740"/>
                  </a:cubicBezTo>
                  <a:cubicBezTo>
                    <a:pt x="697484" y="217678"/>
                    <a:pt x="667512" y="103378"/>
                    <a:pt x="615315" y="0"/>
                  </a:cubicBezTo>
                  <a:close/>
                  <a:moveTo>
                    <a:pt x="328549" y="2783967"/>
                  </a:moveTo>
                  <a:cubicBezTo>
                    <a:pt x="249809" y="2783967"/>
                    <a:pt x="169672" y="2847594"/>
                    <a:pt x="177292" y="2951480"/>
                  </a:cubicBezTo>
                  <a:cubicBezTo>
                    <a:pt x="184785" y="3022600"/>
                    <a:pt x="250825" y="3080766"/>
                    <a:pt x="321691" y="3080766"/>
                  </a:cubicBezTo>
                  <a:cubicBezTo>
                    <a:pt x="332486" y="3080766"/>
                    <a:pt x="343408" y="3079369"/>
                    <a:pt x="354203" y="3076575"/>
                  </a:cubicBezTo>
                  <a:cubicBezTo>
                    <a:pt x="436118" y="3059303"/>
                    <a:pt x="487934" y="2964434"/>
                    <a:pt x="462026" y="2886710"/>
                  </a:cubicBezTo>
                  <a:cubicBezTo>
                    <a:pt x="438912" y="2815463"/>
                    <a:pt x="384048" y="2783967"/>
                    <a:pt x="328676" y="2783967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246" y="932307"/>
              <a:ext cx="1868678" cy="2977134"/>
            </a:xfrm>
            <a:custGeom>
              <a:avLst/>
              <a:gdLst/>
              <a:ahLst/>
              <a:cxnLst/>
              <a:rect l="l" t="t" r="r" b="b"/>
              <a:pathLst>
                <a:path w="1868678" h="2977134">
                  <a:moveTo>
                    <a:pt x="1290447" y="138684"/>
                  </a:moveTo>
                  <a:cubicBezTo>
                    <a:pt x="1350899" y="138684"/>
                    <a:pt x="1424178" y="168910"/>
                    <a:pt x="1454404" y="268097"/>
                  </a:cubicBezTo>
                  <a:cubicBezTo>
                    <a:pt x="1471676" y="315595"/>
                    <a:pt x="1463040" y="371602"/>
                    <a:pt x="1437132" y="419100"/>
                  </a:cubicBezTo>
                  <a:cubicBezTo>
                    <a:pt x="1411224" y="466598"/>
                    <a:pt x="1368171" y="501015"/>
                    <a:pt x="1320673" y="513969"/>
                  </a:cubicBezTo>
                  <a:cubicBezTo>
                    <a:pt x="1308608" y="517271"/>
                    <a:pt x="1295908" y="518922"/>
                    <a:pt x="1282954" y="518922"/>
                  </a:cubicBezTo>
                  <a:cubicBezTo>
                    <a:pt x="1245362" y="518922"/>
                    <a:pt x="1206119" y="505206"/>
                    <a:pt x="1173988" y="479552"/>
                  </a:cubicBezTo>
                  <a:cubicBezTo>
                    <a:pt x="1130808" y="449326"/>
                    <a:pt x="1100709" y="401955"/>
                    <a:pt x="1096391" y="354457"/>
                  </a:cubicBezTo>
                  <a:cubicBezTo>
                    <a:pt x="1087755" y="233680"/>
                    <a:pt x="1169670" y="160274"/>
                    <a:pt x="1251712" y="143129"/>
                  </a:cubicBezTo>
                  <a:lnTo>
                    <a:pt x="1290574" y="138811"/>
                  </a:lnTo>
                  <a:close/>
                  <a:moveTo>
                    <a:pt x="1281430" y="96012"/>
                  </a:moveTo>
                  <a:cubicBezTo>
                    <a:pt x="1266952" y="96012"/>
                    <a:pt x="1252601" y="97282"/>
                    <a:pt x="1238631" y="99822"/>
                  </a:cubicBezTo>
                  <a:cubicBezTo>
                    <a:pt x="1139444" y="121412"/>
                    <a:pt x="1035939" y="207645"/>
                    <a:pt x="1048766" y="354330"/>
                  </a:cubicBezTo>
                  <a:cubicBezTo>
                    <a:pt x="1053084" y="414782"/>
                    <a:pt x="1087628" y="470789"/>
                    <a:pt x="1143635" y="513969"/>
                  </a:cubicBezTo>
                  <a:cubicBezTo>
                    <a:pt x="1186815" y="544195"/>
                    <a:pt x="1234186" y="561467"/>
                    <a:pt x="1281684" y="561467"/>
                  </a:cubicBezTo>
                  <a:lnTo>
                    <a:pt x="1324864" y="552831"/>
                  </a:lnTo>
                  <a:cubicBezTo>
                    <a:pt x="1385316" y="539877"/>
                    <a:pt x="1437005" y="496697"/>
                    <a:pt x="1471549" y="440690"/>
                  </a:cubicBezTo>
                  <a:cubicBezTo>
                    <a:pt x="1506093" y="380238"/>
                    <a:pt x="1514729" y="311277"/>
                    <a:pt x="1493139" y="255143"/>
                  </a:cubicBezTo>
                  <a:cubicBezTo>
                    <a:pt x="1456309" y="140970"/>
                    <a:pt x="1366012" y="96012"/>
                    <a:pt x="1281430" y="96012"/>
                  </a:cubicBezTo>
                  <a:close/>
                  <a:moveTo>
                    <a:pt x="254" y="0"/>
                  </a:moveTo>
                  <a:lnTo>
                    <a:pt x="254" y="21336"/>
                  </a:lnTo>
                  <a:lnTo>
                    <a:pt x="254" y="21336"/>
                  </a:lnTo>
                  <a:cubicBezTo>
                    <a:pt x="182753" y="70739"/>
                    <a:pt x="342138" y="216662"/>
                    <a:pt x="397510" y="397383"/>
                  </a:cubicBezTo>
                  <a:cubicBezTo>
                    <a:pt x="436372" y="531114"/>
                    <a:pt x="427736" y="677799"/>
                    <a:pt x="419100" y="820166"/>
                  </a:cubicBezTo>
                  <a:cubicBezTo>
                    <a:pt x="406146" y="1010031"/>
                    <a:pt x="393192" y="1204087"/>
                    <a:pt x="496697" y="1368044"/>
                  </a:cubicBezTo>
                  <a:cubicBezTo>
                    <a:pt x="565658" y="1471549"/>
                    <a:pt x="682244" y="1557909"/>
                    <a:pt x="841756" y="1613916"/>
                  </a:cubicBezTo>
                  <a:cubicBezTo>
                    <a:pt x="915035" y="1639824"/>
                    <a:pt x="992759" y="1661414"/>
                    <a:pt x="1066038" y="1678686"/>
                  </a:cubicBezTo>
                  <a:cubicBezTo>
                    <a:pt x="1126490" y="1691640"/>
                    <a:pt x="1186815" y="1708912"/>
                    <a:pt x="1242949" y="1726184"/>
                  </a:cubicBezTo>
                  <a:cubicBezTo>
                    <a:pt x="1393952" y="1773682"/>
                    <a:pt x="1600962" y="1872869"/>
                    <a:pt x="1713103" y="2054098"/>
                  </a:cubicBezTo>
                  <a:cubicBezTo>
                    <a:pt x="1820926" y="2226691"/>
                    <a:pt x="1807972" y="2455291"/>
                    <a:pt x="1687195" y="2584704"/>
                  </a:cubicBezTo>
                  <a:cubicBezTo>
                    <a:pt x="1606296" y="2668143"/>
                    <a:pt x="1494155" y="2701290"/>
                    <a:pt x="1382141" y="2701290"/>
                  </a:cubicBezTo>
                  <a:cubicBezTo>
                    <a:pt x="1303147" y="2701290"/>
                    <a:pt x="1224280" y="2684907"/>
                    <a:pt x="1156589" y="2658110"/>
                  </a:cubicBezTo>
                  <a:cubicBezTo>
                    <a:pt x="996950" y="2593340"/>
                    <a:pt x="858901" y="2476881"/>
                    <a:pt x="729488" y="2364740"/>
                  </a:cubicBezTo>
                  <a:lnTo>
                    <a:pt x="677672" y="2321560"/>
                  </a:lnTo>
                  <a:cubicBezTo>
                    <a:pt x="522351" y="2192147"/>
                    <a:pt x="354076" y="2067052"/>
                    <a:pt x="155702" y="2032508"/>
                  </a:cubicBezTo>
                  <a:cubicBezTo>
                    <a:pt x="111506" y="2023872"/>
                    <a:pt x="67310" y="2020189"/>
                    <a:pt x="22860" y="2020189"/>
                  </a:cubicBezTo>
                  <a:cubicBezTo>
                    <a:pt x="15240" y="2020189"/>
                    <a:pt x="7620" y="2020316"/>
                    <a:pt x="0" y="2020570"/>
                  </a:cubicBezTo>
                  <a:lnTo>
                    <a:pt x="254" y="2020570"/>
                  </a:lnTo>
                  <a:lnTo>
                    <a:pt x="254" y="2067052"/>
                  </a:lnTo>
                  <a:lnTo>
                    <a:pt x="254" y="2067052"/>
                  </a:lnTo>
                  <a:cubicBezTo>
                    <a:pt x="14605" y="2066290"/>
                    <a:pt x="28829" y="2065909"/>
                    <a:pt x="43053" y="2065909"/>
                  </a:cubicBezTo>
                  <a:cubicBezTo>
                    <a:pt x="82550" y="2065909"/>
                    <a:pt x="121666" y="2068830"/>
                    <a:pt x="160274" y="2075688"/>
                  </a:cubicBezTo>
                  <a:cubicBezTo>
                    <a:pt x="350139" y="2105915"/>
                    <a:pt x="509651" y="2231009"/>
                    <a:pt x="660654" y="2356104"/>
                  </a:cubicBezTo>
                  <a:lnTo>
                    <a:pt x="712470" y="2399284"/>
                  </a:lnTo>
                  <a:cubicBezTo>
                    <a:pt x="846201" y="2511425"/>
                    <a:pt x="979932" y="2632202"/>
                    <a:pt x="1148207" y="2696972"/>
                  </a:cubicBezTo>
                  <a:cubicBezTo>
                    <a:pt x="1221486" y="2727198"/>
                    <a:pt x="1307846" y="2744470"/>
                    <a:pt x="1389761" y="2744470"/>
                  </a:cubicBezTo>
                  <a:cubicBezTo>
                    <a:pt x="1514856" y="2744470"/>
                    <a:pt x="1635633" y="2705608"/>
                    <a:pt x="1717675" y="2623693"/>
                  </a:cubicBezTo>
                  <a:cubicBezTo>
                    <a:pt x="1855724" y="2481326"/>
                    <a:pt x="1868678" y="2231136"/>
                    <a:pt x="1747901" y="2041271"/>
                  </a:cubicBezTo>
                  <a:cubicBezTo>
                    <a:pt x="1653032" y="1890268"/>
                    <a:pt x="1484757" y="1769491"/>
                    <a:pt x="1256157" y="1696212"/>
                  </a:cubicBezTo>
                  <a:cubicBezTo>
                    <a:pt x="1200023" y="1674622"/>
                    <a:pt x="1139698" y="1657350"/>
                    <a:pt x="1079246" y="1644396"/>
                  </a:cubicBezTo>
                  <a:cubicBezTo>
                    <a:pt x="1005967" y="1627124"/>
                    <a:pt x="932561" y="1605534"/>
                    <a:pt x="859282" y="1579626"/>
                  </a:cubicBezTo>
                  <a:cubicBezTo>
                    <a:pt x="708279" y="1527810"/>
                    <a:pt x="600456" y="1450213"/>
                    <a:pt x="535686" y="1351026"/>
                  </a:cubicBezTo>
                  <a:cubicBezTo>
                    <a:pt x="436499" y="1200023"/>
                    <a:pt x="449453" y="1018921"/>
                    <a:pt x="462407" y="829056"/>
                  </a:cubicBezTo>
                  <a:cubicBezTo>
                    <a:pt x="471043" y="682371"/>
                    <a:pt x="483997" y="531368"/>
                    <a:pt x="440817" y="389001"/>
                  </a:cubicBezTo>
                  <a:cubicBezTo>
                    <a:pt x="387096" y="211201"/>
                    <a:pt x="242062" y="64643"/>
                    <a:pt x="66548" y="127"/>
                  </a:cubicBezTo>
                  <a:close/>
                  <a:moveTo>
                    <a:pt x="328549" y="2675128"/>
                  </a:moveTo>
                  <a:cubicBezTo>
                    <a:pt x="371729" y="2679446"/>
                    <a:pt x="419100" y="2701036"/>
                    <a:pt x="440690" y="2765679"/>
                  </a:cubicBezTo>
                  <a:cubicBezTo>
                    <a:pt x="449326" y="2795905"/>
                    <a:pt x="445008" y="2834640"/>
                    <a:pt x="427736" y="2869184"/>
                  </a:cubicBezTo>
                  <a:cubicBezTo>
                    <a:pt x="410464" y="2899410"/>
                    <a:pt x="380238" y="2925318"/>
                    <a:pt x="350139" y="2929636"/>
                  </a:cubicBezTo>
                  <a:cubicBezTo>
                    <a:pt x="342392" y="2931922"/>
                    <a:pt x="334010" y="2932938"/>
                    <a:pt x="325247" y="2932938"/>
                  </a:cubicBezTo>
                  <a:cubicBezTo>
                    <a:pt x="300355" y="2932938"/>
                    <a:pt x="273304" y="2924048"/>
                    <a:pt x="250825" y="2908046"/>
                  </a:cubicBezTo>
                  <a:cubicBezTo>
                    <a:pt x="220599" y="2886456"/>
                    <a:pt x="203327" y="2856230"/>
                    <a:pt x="199009" y="2821813"/>
                  </a:cubicBezTo>
                  <a:cubicBezTo>
                    <a:pt x="190373" y="2739898"/>
                    <a:pt x="246507" y="2692400"/>
                    <a:pt x="302514" y="2679446"/>
                  </a:cubicBezTo>
                  <a:lnTo>
                    <a:pt x="328422" y="2675128"/>
                  </a:lnTo>
                  <a:close/>
                  <a:moveTo>
                    <a:pt x="331597" y="2637536"/>
                  </a:moveTo>
                  <a:cubicBezTo>
                    <a:pt x="320294" y="2637536"/>
                    <a:pt x="309118" y="2638552"/>
                    <a:pt x="298323" y="2640584"/>
                  </a:cubicBezTo>
                  <a:cubicBezTo>
                    <a:pt x="225044" y="2653538"/>
                    <a:pt x="151638" y="2718181"/>
                    <a:pt x="160274" y="2826131"/>
                  </a:cubicBezTo>
                  <a:cubicBezTo>
                    <a:pt x="164592" y="2869311"/>
                    <a:pt x="190500" y="2912364"/>
                    <a:pt x="229235" y="2942590"/>
                  </a:cubicBezTo>
                  <a:cubicBezTo>
                    <a:pt x="259461" y="2964180"/>
                    <a:pt x="294005" y="2977134"/>
                    <a:pt x="328422" y="2977134"/>
                  </a:cubicBezTo>
                  <a:cubicBezTo>
                    <a:pt x="337058" y="2977134"/>
                    <a:pt x="350012" y="2977134"/>
                    <a:pt x="358648" y="2972816"/>
                  </a:cubicBezTo>
                  <a:cubicBezTo>
                    <a:pt x="401828" y="2964180"/>
                    <a:pt x="440563" y="2933954"/>
                    <a:pt x="466471" y="2890901"/>
                  </a:cubicBezTo>
                  <a:cubicBezTo>
                    <a:pt x="492379" y="2847848"/>
                    <a:pt x="496697" y="2796032"/>
                    <a:pt x="483743" y="2752852"/>
                  </a:cubicBezTo>
                  <a:cubicBezTo>
                    <a:pt x="458216" y="2669159"/>
                    <a:pt x="392811" y="2637663"/>
                    <a:pt x="331470" y="2637663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721739" y="932307"/>
              <a:ext cx="2522855" cy="1345311"/>
            </a:xfrm>
            <a:custGeom>
              <a:avLst/>
              <a:gdLst/>
              <a:ahLst/>
              <a:cxnLst/>
              <a:rect l="l" t="t" r="r" b="b"/>
              <a:pathLst>
                <a:path w="2522855" h="1345311">
                  <a:moveTo>
                    <a:pt x="2286127" y="765429"/>
                  </a:moveTo>
                  <a:cubicBezTo>
                    <a:pt x="2261108" y="765429"/>
                    <a:pt x="2239391" y="771906"/>
                    <a:pt x="2227326" y="788924"/>
                  </a:cubicBezTo>
                  <a:cubicBezTo>
                    <a:pt x="2191385" y="839470"/>
                    <a:pt x="2277364" y="923925"/>
                    <a:pt x="2315845" y="950087"/>
                  </a:cubicBezTo>
                  <a:cubicBezTo>
                    <a:pt x="2357374" y="976630"/>
                    <a:pt x="2408428" y="991362"/>
                    <a:pt x="2459228" y="991362"/>
                  </a:cubicBezTo>
                  <a:cubicBezTo>
                    <a:pt x="2480691" y="991362"/>
                    <a:pt x="2502154" y="988695"/>
                    <a:pt x="2522855" y="983361"/>
                  </a:cubicBezTo>
                  <a:cubicBezTo>
                    <a:pt x="2518410" y="915035"/>
                    <a:pt x="2481326" y="850265"/>
                    <a:pt x="2424811" y="809498"/>
                  </a:cubicBezTo>
                  <a:cubicBezTo>
                    <a:pt x="2397252" y="790575"/>
                    <a:pt x="2335403" y="765556"/>
                    <a:pt x="2286254" y="765556"/>
                  </a:cubicBezTo>
                  <a:close/>
                  <a:moveTo>
                    <a:pt x="666496" y="939673"/>
                  </a:moveTo>
                  <a:cubicBezTo>
                    <a:pt x="614045" y="939673"/>
                    <a:pt x="540766" y="997712"/>
                    <a:pt x="517144" y="1027049"/>
                  </a:cubicBezTo>
                  <a:cubicBezTo>
                    <a:pt x="473329" y="1081151"/>
                    <a:pt x="459105" y="1154176"/>
                    <a:pt x="477393" y="1223772"/>
                  </a:cubicBezTo>
                  <a:cubicBezTo>
                    <a:pt x="548640" y="1221740"/>
                    <a:pt x="618998" y="1184148"/>
                    <a:pt x="662813" y="1130046"/>
                  </a:cubicBezTo>
                  <a:cubicBezTo>
                    <a:pt x="692023" y="1093978"/>
                    <a:pt x="747014" y="989203"/>
                    <a:pt x="698881" y="950214"/>
                  </a:cubicBezTo>
                  <a:cubicBezTo>
                    <a:pt x="689864" y="942848"/>
                    <a:pt x="678815" y="939800"/>
                    <a:pt x="666623" y="939800"/>
                  </a:cubicBezTo>
                  <a:close/>
                  <a:moveTo>
                    <a:pt x="0" y="0"/>
                  </a:moveTo>
                  <a:cubicBezTo>
                    <a:pt x="9017" y="177927"/>
                    <a:pt x="96393" y="351917"/>
                    <a:pt x="249301" y="441960"/>
                  </a:cubicBezTo>
                  <a:cubicBezTo>
                    <a:pt x="393192" y="528574"/>
                    <a:pt x="567690" y="540385"/>
                    <a:pt x="715772" y="615569"/>
                  </a:cubicBezTo>
                  <a:cubicBezTo>
                    <a:pt x="858520" y="691261"/>
                    <a:pt x="965835" y="822960"/>
                    <a:pt x="1067816" y="955167"/>
                  </a:cubicBezTo>
                  <a:cubicBezTo>
                    <a:pt x="1169162" y="1082040"/>
                    <a:pt x="1274064" y="1216660"/>
                    <a:pt x="1422273" y="1291844"/>
                  </a:cubicBezTo>
                  <a:cubicBezTo>
                    <a:pt x="1486789" y="1326388"/>
                    <a:pt x="1562100" y="1345311"/>
                    <a:pt x="1635633" y="1345311"/>
                  </a:cubicBezTo>
                  <a:cubicBezTo>
                    <a:pt x="1728089" y="1345311"/>
                    <a:pt x="1817878" y="1315339"/>
                    <a:pt x="1879854" y="1249045"/>
                  </a:cubicBezTo>
                  <a:cubicBezTo>
                    <a:pt x="2028190" y="1090422"/>
                    <a:pt x="1957070" y="833882"/>
                    <a:pt x="2031873" y="630809"/>
                  </a:cubicBezTo>
                  <a:cubicBezTo>
                    <a:pt x="2106168" y="422275"/>
                    <a:pt x="2318258" y="295402"/>
                    <a:pt x="2430399" y="107569"/>
                  </a:cubicBezTo>
                  <a:cubicBezTo>
                    <a:pt x="2450719" y="73406"/>
                    <a:pt x="2467356" y="37338"/>
                    <a:pt x="248031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715516" y="932307"/>
              <a:ext cx="2730372" cy="1361186"/>
            </a:xfrm>
            <a:custGeom>
              <a:avLst/>
              <a:gdLst/>
              <a:ahLst/>
              <a:cxnLst/>
              <a:rect l="l" t="t" r="r" b="b"/>
              <a:pathLst>
                <a:path w="2730372" h="1361186">
                  <a:moveTo>
                    <a:pt x="146304" y="0"/>
                  </a:moveTo>
                  <a:cubicBezTo>
                    <a:pt x="140208" y="6858"/>
                    <a:pt x="134239" y="13843"/>
                    <a:pt x="128524" y="20828"/>
                  </a:cubicBezTo>
                  <a:cubicBezTo>
                    <a:pt x="84709" y="74930"/>
                    <a:pt x="49911" y="136398"/>
                    <a:pt x="32131" y="201549"/>
                  </a:cubicBezTo>
                  <a:cubicBezTo>
                    <a:pt x="0" y="339725"/>
                    <a:pt x="38354" y="495173"/>
                    <a:pt x="134366" y="597789"/>
                  </a:cubicBezTo>
                  <a:cubicBezTo>
                    <a:pt x="214249" y="687959"/>
                    <a:pt x="334137" y="737870"/>
                    <a:pt x="455041" y="737870"/>
                  </a:cubicBezTo>
                  <a:cubicBezTo>
                    <a:pt x="475742" y="737870"/>
                    <a:pt x="496570" y="736346"/>
                    <a:pt x="517144" y="733425"/>
                  </a:cubicBezTo>
                  <a:cubicBezTo>
                    <a:pt x="584835" y="723519"/>
                    <a:pt x="645414" y="697865"/>
                    <a:pt x="705993" y="672211"/>
                  </a:cubicBezTo>
                  <a:cubicBezTo>
                    <a:pt x="735076" y="660908"/>
                    <a:pt x="758698" y="650113"/>
                    <a:pt x="785241" y="641858"/>
                  </a:cubicBezTo>
                  <a:cubicBezTo>
                    <a:pt x="842645" y="620903"/>
                    <a:pt x="894080" y="611124"/>
                    <a:pt x="939546" y="611124"/>
                  </a:cubicBezTo>
                  <a:cubicBezTo>
                    <a:pt x="978027" y="611124"/>
                    <a:pt x="1012317" y="618109"/>
                    <a:pt x="1042543" y="631317"/>
                  </a:cubicBezTo>
                  <a:cubicBezTo>
                    <a:pt x="1105789" y="657606"/>
                    <a:pt x="1147826" y="716534"/>
                    <a:pt x="1189736" y="775335"/>
                  </a:cubicBezTo>
                  <a:cubicBezTo>
                    <a:pt x="1199896" y="793496"/>
                    <a:pt x="1215517" y="811149"/>
                    <a:pt x="1228090" y="826262"/>
                  </a:cubicBezTo>
                  <a:cubicBezTo>
                    <a:pt x="1254887" y="856488"/>
                    <a:pt x="1341120" y="949452"/>
                    <a:pt x="1442339" y="949452"/>
                  </a:cubicBezTo>
                  <a:cubicBezTo>
                    <a:pt x="1458976" y="949452"/>
                    <a:pt x="1475994" y="946912"/>
                    <a:pt x="1493139" y="941197"/>
                  </a:cubicBezTo>
                  <a:cubicBezTo>
                    <a:pt x="1556639" y="917956"/>
                    <a:pt x="1605407" y="857885"/>
                    <a:pt x="1638554" y="755396"/>
                  </a:cubicBezTo>
                  <a:lnTo>
                    <a:pt x="1648460" y="718566"/>
                  </a:lnTo>
                  <a:cubicBezTo>
                    <a:pt x="1666875" y="658876"/>
                    <a:pt x="1685417" y="599186"/>
                    <a:pt x="1724914" y="556514"/>
                  </a:cubicBezTo>
                  <a:cubicBezTo>
                    <a:pt x="1794764" y="488696"/>
                    <a:pt x="1907159" y="485013"/>
                    <a:pt x="2011680" y="485013"/>
                  </a:cubicBezTo>
                  <a:lnTo>
                    <a:pt x="2099310" y="481330"/>
                  </a:lnTo>
                  <a:cubicBezTo>
                    <a:pt x="2380742" y="466598"/>
                    <a:pt x="2638171" y="266065"/>
                    <a:pt x="2730373" y="0"/>
                  </a:cubicBezTo>
                  <a:lnTo>
                    <a:pt x="2684907" y="0"/>
                  </a:lnTo>
                  <a:cubicBezTo>
                    <a:pt x="2595245" y="242189"/>
                    <a:pt x="2355850" y="425196"/>
                    <a:pt x="2092325" y="440817"/>
                  </a:cubicBezTo>
                  <a:cubicBezTo>
                    <a:pt x="2089150" y="440817"/>
                    <a:pt x="2085848" y="440817"/>
                    <a:pt x="2082419" y="440817"/>
                  </a:cubicBezTo>
                  <a:cubicBezTo>
                    <a:pt x="2059686" y="440817"/>
                    <a:pt x="2033397" y="441198"/>
                    <a:pt x="2007235" y="441579"/>
                  </a:cubicBezTo>
                  <a:cubicBezTo>
                    <a:pt x="1891919" y="442722"/>
                    <a:pt x="1776476" y="443865"/>
                    <a:pt x="1694434" y="526796"/>
                  </a:cubicBezTo>
                  <a:cubicBezTo>
                    <a:pt x="1647571" y="578485"/>
                    <a:pt x="1626743" y="641223"/>
                    <a:pt x="1608836" y="706374"/>
                  </a:cubicBezTo>
                  <a:lnTo>
                    <a:pt x="1598930" y="743204"/>
                  </a:lnTo>
                  <a:cubicBezTo>
                    <a:pt x="1572514" y="831215"/>
                    <a:pt x="1531620" y="887730"/>
                    <a:pt x="1478407" y="904367"/>
                  </a:cubicBezTo>
                  <a:cubicBezTo>
                    <a:pt x="1464691" y="909320"/>
                    <a:pt x="1451102" y="911352"/>
                    <a:pt x="1437767" y="911352"/>
                  </a:cubicBezTo>
                  <a:cubicBezTo>
                    <a:pt x="1355471" y="911352"/>
                    <a:pt x="1282700" y="829183"/>
                    <a:pt x="1258443" y="800989"/>
                  </a:cubicBezTo>
                  <a:lnTo>
                    <a:pt x="1220089" y="750062"/>
                  </a:lnTo>
                  <a:cubicBezTo>
                    <a:pt x="1175131" y="688848"/>
                    <a:pt x="1130173" y="627507"/>
                    <a:pt x="1057910" y="593979"/>
                  </a:cubicBezTo>
                  <a:cubicBezTo>
                    <a:pt x="1023366" y="577469"/>
                    <a:pt x="985012" y="569341"/>
                    <a:pt x="942340" y="569341"/>
                  </a:cubicBezTo>
                  <a:cubicBezTo>
                    <a:pt x="892175" y="569341"/>
                    <a:pt x="835914" y="580517"/>
                    <a:pt x="772795" y="601980"/>
                  </a:cubicBezTo>
                  <a:lnTo>
                    <a:pt x="693546" y="632333"/>
                  </a:lnTo>
                  <a:cubicBezTo>
                    <a:pt x="632967" y="657987"/>
                    <a:pt x="574928" y="680593"/>
                    <a:pt x="512571" y="689864"/>
                  </a:cubicBezTo>
                  <a:cubicBezTo>
                    <a:pt x="494283" y="692531"/>
                    <a:pt x="475868" y="693928"/>
                    <a:pt x="457199" y="693928"/>
                  </a:cubicBezTo>
                  <a:cubicBezTo>
                    <a:pt x="348995" y="693928"/>
                    <a:pt x="238378" y="648462"/>
                    <a:pt x="164083" y="567055"/>
                  </a:cubicBezTo>
                  <a:cubicBezTo>
                    <a:pt x="77088" y="471678"/>
                    <a:pt x="40385" y="332613"/>
                    <a:pt x="71246" y="208407"/>
                  </a:cubicBezTo>
                  <a:cubicBezTo>
                    <a:pt x="89661" y="132334"/>
                    <a:pt x="132079" y="61214"/>
                    <a:pt x="193548" y="0"/>
                  </a:cubicBezTo>
                  <a:close/>
                  <a:moveTo>
                    <a:pt x="2351913" y="895604"/>
                  </a:moveTo>
                  <a:cubicBezTo>
                    <a:pt x="2394966" y="895604"/>
                    <a:pt x="2449068" y="916813"/>
                    <a:pt x="2474341" y="934085"/>
                  </a:cubicBezTo>
                  <a:cubicBezTo>
                    <a:pt x="2521839" y="967613"/>
                    <a:pt x="2554859" y="1019048"/>
                    <a:pt x="2563495" y="1075944"/>
                  </a:cubicBezTo>
                  <a:cubicBezTo>
                    <a:pt x="2548890" y="1078865"/>
                    <a:pt x="2533777" y="1080262"/>
                    <a:pt x="2518791" y="1080262"/>
                  </a:cubicBezTo>
                  <a:cubicBezTo>
                    <a:pt x="2472945" y="1080262"/>
                    <a:pt x="2426589" y="1067054"/>
                    <a:pt x="2386712" y="1042289"/>
                  </a:cubicBezTo>
                  <a:cubicBezTo>
                    <a:pt x="2360169" y="1025779"/>
                    <a:pt x="2307971" y="973582"/>
                    <a:pt x="2300987" y="933069"/>
                  </a:cubicBezTo>
                  <a:lnTo>
                    <a:pt x="2299208" y="916813"/>
                  </a:lnTo>
                  <a:cubicBezTo>
                    <a:pt x="2309876" y="901446"/>
                    <a:pt x="2329307" y="895731"/>
                    <a:pt x="2351913" y="895731"/>
                  </a:cubicBezTo>
                  <a:close/>
                  <a:moveTo>
                    <a:pt x="2354834" y="853821"/>
                  </a:moveTo>
                  <a:cubicBezTo>
                    <a:pt x="2325625" y="853821"/>
                    <a:pt x="2298954" y="861695"/>
                    <a:pt x="2281937" y="882777"/>
                  </a:cubicBezTo>
                  <a:lnTo>
                    <a:pt x="2274063" y="886333"/>
                  </a:lnTo>
                  <a:cubicBezTo>
                    <a:pt x="2261871" y="901319"/>
                    <a:pt x="2261235" y="920750"/>
                    <a:pt x="2265934" y="939419"/>
                  </a:cubicBezTo>
                  <a:cubicBezTo>
                    <a:pt x="2277110" y="993267"/>
                    <a:pt x="2338325" y="1052830"/>
                    <a:pt x="2370837" y="1074039"/>
                  </a:cubicBezTo>
                  <a:cubicBezTo>
                    <a:pt x="2415287" y="1103249"/>
                    <a:pt x="2468500" y="1118616"/>
                    <a:pt x="2520696" y="1118616"/>
                  </a:cubicBezTo>
                  <a:cubicBezTo>
                    <a:pt x="2544953" y="1118616"/>
                    <a:pt x="2568829" y="1115314"/>
                    <a:pt x="2591689" y="1108583"/>
                  </a:cubicBezTo>
                  <a:lnTo>
                    <a:pt x="2606802" y="1096010"/>
                  </a:lnTo>
                  <a:lnTo>
                    <a:pt x="2606802" y="1096010"/>
                  </a:lnTo>
                  <a:lnTo>
                    <a:pt x="2606802" y="1096010"/>
                  </a:lnTo>
                  <a:cubicBezTo>
                    <a:pt x="2601214" y="1016889"/>
                    <a:pt x="2560574" y="944118"/>
                    <a:pt x="2501012" y="900938"/>
                  </a:cubicBezTo>
                  <a:cubicBezTo>
                    <a:pt x="2472056" y="880745"/>
                    <a:pt x="2408937" y="853821"/>
                    <a:pt x="2354834" y="853821"/>
                  </a:cubicBezTo>
                  <a:close/>
                  <a:moveTo>
                    <a:pt x="649986" y="1081151"/>
                  </a:moveTo>
                  <a:cubicBezTo>
                    <a:pt x="658876" y="1081151"/>
                    <a:pt x="666623" y="1083310"/>
                    <a:pt x="672846" y="1088263"/>
                  </a:cubicBezTo>
                  <a:cubicBezTo>
                    <a:pt x="679069" y="1093216"/>
                    <a:pt x="682498" y="1100963"/>
                    <a:pt x="683641" y="1111885"/>
                  </a:cubicBezTo>
                  <a:cubicBezTo>
                    <a:pt x="690626" y="1152398"/>
                    <a:pt x="653415" y="1216787"/>
                    <a:pt x="633984" y="1240917"/>
                  </a:cubicBezTo>
                  <a:lnTo>
                    <a:pt x="631571" y="1243965"/>
                  </a:lnTo>
                  <a:cubicBezTo>
                    <a:pt x="597535" y="1286002"/>
                    <a:pt x="540512" y="1319530"/>
                    <a:pt x="480695" y="1325880"/>
                  </a:cubicBezTo>
                  <a:cubicBezTo>
                    <a:pt x="471932" y="1269111"/>
                    <a:pt x="485013" y="1209929"/>
                    <a:pt x="518414" y="1162431"/>
                  </a:cubicBezTo>
                  <a:cubicBezTo>
                    <a:pt x="538099" y="1132967"/>
                    <a:pt x="606679" y="1081278"/>
                    <a:pt x="649986" y="1081278"/>
                  </a:cubicBezTo>
                  <a:close/>
                  <a:moveTo>
                    <a:pt x="649732" y="1042035"/>
                  </a:moveTo>
                  <a:cubicBezTo>
                    <a:pt x="589915" y="1042035"/>
                    <a:pt x="519049" y="1099820"/>
                    <a:pt x="490728" y="1134872"/>
                  </a:cubicBezTo>
                  <a:cubicBezTo>
                    <a:pt x="444500" y="1192022"/>
                    <a:pt x="428371" y="1273429"/>
                    <a:pt x="447294" y="1348486"/>
                  </a:cubicBezTo>
                  <a:lnTo>
                    <a:pt x="456946" y="1361186"/>
                  </a:lnTo>
                  <a:cubicBezTo>
                    <a:pt x="542163" y="1360424"/>
                    <a:pt x="617855" y="1322197"/>
                    <a:pt x="666496" y="1262126"/>
                  </a:cubicBezTo>
                  <a:cubicBezTo>
                    <a:pt x="688340" y="1235075"/>
                    <a:pt x="729869" y="1159256"/>
                    <a:pt x="724154" y="1104773"/>
                  </a:cubicBezTo>
                  <a:cubicBezTo>
                    <a:pt x="721868" y="1083056"/>
                    <a:pt x="712216" y="1070229"/>
                    <a:pt x="697230" y="1058164"/>
                  </a:cubicBezTo>
                  <a:cubicBezTo>
                    <a:pt x="683133" y="1046734"/>
                    <a:pt x="667004" y="1042035"/>
                    <a:pt x="649859" y="1042035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896658" y="8934412"/>
            <a:ext cx="3728171" cy="1825666"/>
            <a:chOff x="0" y="0"/>
            <a:chExt cx="3728174" cy="1825663"/>
          </a:xfrm>
        </p:grpSpPr>
        <p:sp>
          <p:nvSpPr>
            <p:cNvPr id="11" name="Freeform 11"/>
            <p:cNvSpPr/>
            <p:nvPr/>
          </p:nvSpPr>
          <p:spPr>
            <a:xfrm>
              <a:off x="482854" y="250698"/>
              <a:ext cx="3181858" cy="1511427"/>
            </a:xfrm>
            <a:custGeom>
              <a:avLst/>
              <a:gdLst/>
              <a:ahLst/>
              <a:cxnLst/>
              <a:rect l="l" t="t" r="r" b="b"/>
              <a:pathLst>
                <a:path w="3181858" h="1511427">
                  <a:moveTo>
                    <a:pt x="843407" y="127"/>
                  </a:moveTo>
                  <a:cubicBezTo>
                    <a:pt x="777748" y="127"/>
                    <a:pt x="711327" y="28575"/>
                    <a:pt x="670814" y="77089"/>
                  </a:cubicBezTo>
                  <a:cubicBezTo>
                    <a:pt x="613918" y="145288"/>
                    <a:pt x="602615" y="253365"/>
                    <a:pt x="648081" y="332867"/>
                  </a:cubicBezTo>
                  <a:cubicBezTo>
                    <a:pt x="684149" y="405003"/>
                    <a:pt x="766953" y="453771"/>
                    <a:pt x="849884" y="453771"/>
                  </a:cubicBezTo>
                  <a:cubicBezTo>
                    <a:pt x="858393" y="453771"/>
                    <a:pt x="866902" y="453263"/>
                    <a:pt x="875411" y="452247"/>
                  </a:cubicBezTo>
                  <a:cubicBezTo>
                    <a:pt x="977773" y="440817"/>
                    <a:pt x="1068705" y="355600"/>
                    <a:pt x="1074420" y="253238"/>
                  </a:cubicBezTo>
                  <a:cubicBezTo>
                    <a:pt x="1080135" y="162306"/>
                    <a:pt x="1006221" y="48641"/>
                    <a:pt x="920877" y="14478"/>
                  </a:cubicBezTo>
                  <a:cubicBezTo>
                    <a:pt x="896366" y="4699"/>
                    <a:pt x="869950" y="0"/>
                    <a:pt x="843407" y="0"/>
                  </a:cubicBezTo>
                  <a:close/>
                  <a:moveTo>
                    <a:pt x="255143" y="534924"/>
                  </a:moveTo>
                  <a:cubicBezTo>
                    <a:pt x="170307" y="534924"/>
                    <a:pt x="75438" y="597662"/>
                    <a:pt x="39751" y="673989"/>
                  </a:cubicBezTo>
                  <a:cubicBezTo>
                    <a:pt x="0" y="753618"/>
                    <a:pt x="17018" y="861568"/>
                    <a:pt x="79502" y="924179"/>
                  </a:cubicBezTo>
                  <a:cubicBezTo>
                    <a:pt x="120777" y="965454"/>
                    <a:pt x="181864" y="986917"/>
                    <a:pt x="241554" y="986917"/>
                  </a:cubicBezTo>
                  <a:cubicBezTo>
                    <a:pt x="272288" y="986917"/>
                    <a:pt x="302641" y="981202"/>
                    <a:pt x="329565" y="969645"/>
                  </a:cubicBezTo>
                  <a:cubicBezTo>
                    <a:pt x="409194" y="935482"/>
                    <a:pt x="465963" y="844550"/>
                    <a:pt x="465963" y="753618"/>
                  </a:cubicBezTo>
                  <a:cubicBezTo>
                    <a:pt x="460248" y="651256"/>
                    <a:pt x="386334" y="554609"/>
                    <a:pt x="284099" y="537591"/>
                  </a:cubicBezTo>
                  <a:cubicBezTo>
                    <a:pt x="274574" y="535813"/>
                    <a:pt x="264922" y="534924"/>
                    <a:pt x="255016" y="534924"/>
                  </a:cubicBezTo>
                  <a:close/>
                  <a:moveTo>
                    <a:pt x="2525268" y="463804"/>
                  </a:moveTo>
                  <a:cubicBezTo>
                    <a:pt x="2373503" y="463804"/>
                    <a:pt x="2221992" y="491617"/>
                    <a:pt x="2080641" y="548894"/>
                  </a:cubicBezTo>
                  <a:cubicBezTo>
                    <a:pt x="1563370" y="759206"/>
                    <a:pt x="1222248" y="1316355"/>
                    <a:pt x="687832" y="1469898"/>
                  </a:cubicBezTo>
                  <a:cubicBezTo>
                    <a:pt x="621284" y="1488567"/>
                    <a:pt x="553847" y="1501267"/>
                    <a:pt x="486029" y="1511427"/>
                  </a:cubicBezTo>
                  <a:lnTo>
                    <a:pt x="3181858" y="1511427"/>
                  </a:lnTo>
                  <a:lnTo>
                    <a:pt x="3181858" y="649986"/>
                  </a:lnTo>
                  <a:lnTo>
                    <a:pt x="3181858" y="649986"/>
                  </a:lnTo>
                  <a:cubicBezTo>
                    <a:pt x="2986278" y="527939"/>
                    <a:pt x="2755646" y="463804"/>
                    <a:pt x="2525268" y="463804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43967" y="63500"/>
              <a:ext cx="3420745" cy="1698498"/>
            </a:xfrm>
            <a:custGeom>
              <a:avLst/>
              <a:gdLst/>
              <a:ahLst/>
              <a:cxnLst/>
              <a:rect l="l" t="t" r="r" b="b"/>
              <a:pathLst>
                <a:path w="3420745" h="1698498">
                  <a:moveTo>
                    <a:pt x="1148461" y="59690"/>
                  </a:moveTo>
                  <a:cubicBezTo>
                    <a:pt x="1171194" y="59690"/>
                    <a:pt x="1193927" y="65405"/>
                    <a:pt x="1216660" y="71120"/>
                  </a:cubicBezTo>
                  <a:cubicBezTo>
                    <a:pt x="1296289" y="99568"/>
                    <a:pt x="1358773" y="196215"/>
                    <a:pt x="1353058" y="275717"/>
                  </a:cubicBezTo>
                  <a:cubicBezTo>
                    <a:pt x="1347343" y="366649"/>
                    <a:pt x="1273429" y="440563"/>
                    <a:pt x="1182497" y="451993"/>
                  </a:cubicBezTo>
                  <a:cubicBezTo>
                    <a:pt x="1174242" y="453136"/>
                    <a:pt x="1166114" y="453771"/>
                    <a:pt x="1157859" y="453771"/>
                  </a:cubicBezTo>
                  <a:cubicBezTo>
                    <a:pt x="1086866" y="453771"/>
                    <a:pt x="1019175" y="410845"/>
                    <a:pt x="983488" y="349758"/>
                  </a:cubicBezTo>
                  <a:cubicBezTo>
                    <a:pt x="949325" y="281559"/>
                    <a:pt x="955040" y="190627"/>
                    <a:pt x="1006221" y="128016"/>
                  </a:cubicBezTo>
                  <a:cubicBezTo>
                    <a:pt x="1040384" y="88265"/>
                    <a:pt x="1097153" y="59817"/>
                    <a:pt x="1148334" y="59817"/>
                  </a:cubicBezTo>
                  <a:close/>
                  <a:moveTo>
                    <a:pt x="1161288" y="0"/>
                  </a:moveTo>
                  <a:cubicBezTo>
                    <a:pt x="1088390" y="0"/>
                    <a:pt x="1015619" y="30734"/>
                    <a:pt x="966470" y="88138"/>
                  </a:cubicBezTo>
                  <a:cubicBezTo>
                    <a:pt x="898271" y="167767"/>
                    <a:pt x="886841" y="287147"/>
                    <a:pt x="938022" y="378079"/>
                  </a:cubicBezTo>
                  <a:cubicBezTo>
                    <a:pt x="979551" y="450850"/>
                    <a:pt x="1059180" y="504571"/>
                    <a:pt x="1141984" y="504571"/>
                  </a:cubicBezTo>
                  <a:cubicBezTo>
                    <a:pt x="1149731" y="504571"/>
                    <a:pt x="1157605" y="504063"/>
                    <a:pt x="1165352" y="503174"/>
                  </a:cubicBezTo>
                  <a:lnTo>
                    <a:pt x="1193800" y="503174"/>
                  </a:lnTo>
                  <a:cubicBezTo>
                    <a:pt x="1313180" y="486156"/>
                    <a:pt x="1409827" y="389509"/>
                    <a:pt x="1415542" y="275717"/>
                  </a:cubicBezTo>
                  <a:cubicBezTo>
                    <a:pt x="1426972" y="179070"/>
                    <a:pt x="1347343" y="53975"/>
                    <a:pt x="1244981" y="14224"/>
                  </a:cubicBezTo>
                  <a:cubicBezTo>
                    <a:pt x="1217930" y="4699"/>
                    <a:pt x="1189609" y="0"/>
                    <a:pt x="1161161" y="0"/>
                  </a:cubicBezTo>
                  <a:close/>
                  <a:moveTo>
                    <a:pt x="352552" y="662305"/>
                  </a:moveTo>
                  <a:cubicBezTo>
                    <a:pt x="352552" y="662305"/>
                    <a:pt x="352552" y="662305"/>
                    <a:pt x="352552" y="662305"/>
                  </a:cubicBezTo>
                  <a:lnTo>
                    <a:pt x="369570" y="662305"/>
                  </a:lnTo>
                  <a:cubicBezTo>
                    <a:pt x="454787" y="673735"/>
                    <a:pt x="528701" y="758952"/>
                    <a:pt x="528701" y="849884"/>
                  </a:cubicBezTo>
                  <a:cubicBezTo>
                    <a:pt x="534416" y="935101"/>
                    <a:pt x="483235" y="1009015"/>
                    <a:pt x="409321" y="1043178"/>
                  </a:cubicBezTo>
                  <a:cubicBezTo>
                    <a:pt x="383667" y="1054989"/>
                    <a:pt x="355981" y="1060704"/>
                    <a:pt x="328422" y="1060704"/>
                  </a:cubicBezTo>
                  <a:cubicBezTo>
                    <a:pt x="276479" y="1060704"/>
                    <a:pt x="224790" y="1040511"/>
                    <a:pt x="187579" y="1003427"/>
                  </a:cubicBezTo>
                  <a:cubicBezTo>
                    <a:pt x="130683" y="946531"/>
                    <a:pt x="119380" y="849884"/>
                    <a:pt x="153416" y="781685"/>
                  </a:cubicBezTo>
                  <a:cubicBezTo>
                    <a:pt x="187452" y="713486"/>
                    <a:pt x="272796" y="662305"/>
                    <a:pt x="352425" y="662305"/>
                  </a:cubicBezTo>
                  <a:close/>
                  <a:moveTo>
                    <a:pt x="350012" y="602869"/>
                  </a:moveTo>
                  <a:cubicBezTo>
                    <a:pt x="258191" y="602869"/>
                    <a:pt x="148336" y="666623"/>
                    <a:pt x="102489" y="753237"/>
                  </a:cubicBezTo>
                  <a:cubicBezTo>
                    <a:pt x="57023" y="844169"/>
                    <a:pt x="74041" y="963549"/>
                    <a:pt x="147955" y="1037463"/>
                  </a:cubicBezTo>
                  <a:cubicBezTo>
                    <a:pt x="193421" y="1088644"/>
                    <a:pt x="261620" y="1117092"/>
                    <a:pt x="329819" y="1117092"/>
                  </a:cubicBezTo>
                  <a:cubicBezTo>
                    <a:pt x="363982" y="1117092"/>
                    <a:pt x="398018" y="1105662"/>
                    <a:pt x="432181" y="1094359"/>
                  </a:cubicBezTo>
                  <a:cubicBezTo>
                    <a:pt x="523113" y="1054608"/>
                    <a:pt x="585724" y="952246"/>
                    <a:pt x="585724" y="849884"/>
                  </a:cubicBezTo>
                  <a:cubicBezTo>
                    <a:pt x="580009" y="730504"/>
                    <a:pt x="494792" y="622427"/>
                    <a:pt x="381127" y="605409"/>
                  </a:cubicBezTo>
                  <a:cubicBezTo>
                    <a:pt x="371094" y="603631"/>
                    <a:pt x="360680" y="602742"/>
                    <a:pt x="350139" y="602742"/>
                  </a:cubicBezTo>
                  <a:close/>
                  <a:moveTo>
                    <a:pt x="2772537" y="343916"/>
                  </a:moveTo>
                  <a:cubicBezTo>
                    <a:pt x="2518537" y="343916"/>
                    <a:pt x="2263775" y="407416"/>
                    <a:pt x="2041017" y="531495"/>
                  </a:cubicBezTo>
                  <a:cubicBezTo>
                    <a:pt x="1864741" y="633857"/>
                    <a:pt x="1705610" y="770255"/>
                    <a:pt x="1552067" y="906653"/>
                  </a:cubicBezTo>
                  <a:cubicBezTo>
                    <a:pt x="1336040" y="1099947"/>
                    <a:pt x="1131443" y="1281811"/>
                    <a:pt x="864235" y="1367155"/>
                  </a:cubicBezTo>
                  <a:cubicBezTo>
                    <a:pt x="779018" y="1395603"/>
                    <a:pt x="682371" y="1412621"/>
                    <a:pt x="591312" y="1429639"/>
                  </a:cubicBezTo>
                  <a:cubicBezTo>
                    <a:pt x="369570" y="1469390"/>
                    <a:pt x="142240" y="1514856"/>
                    <a:pt x="5715" y="1691132"/>
                  </a:cubicBezTo>
                  <a:cubicBezTo>
                    <a:pt x="3810" y="1693545"/>
                    <a:pt x="1905" y="1696085"/>
                    <a:pt x="0" y="1698498"/>
                  </a:cubicBezTo>
                  <a:lnTo>
                    <a:pt x="62484" y="1698498"/>
                  </a:lnTo>
                  <a:cubicBezTo>
                    <a:pt x="188849" y="1561338"/>
                    <a:pt x="382397" y="1523619"/>
                    <a:pt x="591185" y="1480693"/>
                  </a:cubicBezTo>
                  <a:cubicBezTo>
                    <a:pt x="687832" y="1463675"/>
                    <a:pt x="784479" y="1446530"/>
                    <a:pt x="869696" y="1418209"/>
                  </a:cubicBezTo>
                  <a:cubicBezTo>
                    <a:pt x="1142619" y="1332992"/>
                    <a:pt x="1364234" y="1133983"/>
                    <a:pt x="1574673" y="946404"/>
                  </a:cubicBezTo>
                  <a:cubicBezTo>
                    <a:pt x="1722501" y="815594"/>
                    <a:pt x="1881632" y="679196"/>
                    <a:pt x="2052193" y="576834"/>
                  </a:cubicBezTo>
                  <a:cubicBezTo>
                    <a:pt x="2263521" y="457200"/>
                    <a:pt x="2506091" y="396875"/>
                    <a:pt x="2748153" y="396875"/>
                  </a:cubicBezTo>
                  <a:cubicBezTo>
                    <a:pt x="2942844" y="396875"/>
                    <a:pt x="3137027" y="435864"/>
                    <a:pt x="3314446" y="514477"/>
                  </a:cubicBezTo>
                  <a:cubicBezTo>
                    <a:pt x="3350514" y="530479"/>
                    <a:pt x="3385947" y="548005"/>
                    <a:pt x="3420745" y="567182"/>
                  </a:cubicBezTo>
                  <a:lnTo>
                    <a:pt x="3420745" y="567182"/>
                  </a:lnTo>
                  <a:lnTo>
                    <a:pt x="3420745" y="494665"/>
                  </a:lnTo>
                  <a:lnTo>
                    <a:pt x="3420745" y="494665"/>
                  </a:lnTo>
                  <a:cubicBezTo>
                    <a:pt x="3398901" y="483616"/>
                    <a:pt x="3376676" y="473202"/>
                    <a:pt x="3354324" y="463296"/>
                  </a:cubicBezTo>
                  <a:cubicBezTo>
                    <a:pt x="3171571" y="383159"/>
                    <a:pt x="2972308" y="343916"/>
                    <a:pt x="2772537" y="343916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499991" y="-63503"/>
            <a:ext cx="3126362" cy="2722493"/>
            <a:chOff x="0" y="0"/>
            <a:chExt cx="3126359" cy="2722499"/>
          </a:xfrm>
        </p:grpSpPr>
        <p:sp>
          <p:nvSpPr>
            <p:cNvPr id="14" name="Freeform 14"/>
            <p:cNvSpPr/>
            <p:nvPr/>
          </p:nvSpPr>
          <p:spPr>
            <a:xfrm>
              <a:off x="16510" y="63500"/>
              <a:ext cx="3046349" cy="2595499"/>
            </a:xfrm>
            <a:custGeom>
              <a:avLst/>
              <a:gdLst/>
              <a:ahLst/>
              <a:cxnLst/>
              <a:rect l="l" t="t" r="r" b="b"/>
              <a:pathLst>
                <a:path w="3046349" h="2595499">
                  <a:moveTo>
                    <a:pt x="107950" y="0"/>
                  </a:moveTo>
                  <a:cubicBezTo>
                    <a:pt x="85471" y="68707"/>
                    <a:pt x="76962" y="143510"/>
                    <a:pt x="81280" y="214757"/>
                  </a:cubicBezTo>
                  <a:cubicBezTo>
                    <a:pt x="91440" y="382397"/>
                    <a:pt x="162560" y="539877"/>
                    <a:pt x="218440" y="697484"/>
                  </a:cubicBezTo>
                  <a:cubicBezTo>
                    <a:pt x="274320" y="855091"/>
                    <a:pt x="320040" y="1027684"/>
                    <a:pt x="274320" y="1190371"/>
                  </a:cubicBezTo>
                  <a:cubicBezTo>
                    <a:pt x="233680" y="1352931"/>
                    <a:pt x="111760" y="1485011"/>
                    <a:pt x="66040" y="1647698"/>
                  </a:cubicBezTo>
                  <a:cubicBezTo>
                    <a:pt x="0" y="1876298"/>
                    <a:pt x="111760" y="2140585"/>
                    <a:pt x="304800" y="2272665"/>
                  </a:cubicBezTo>
                  <a:cubicBezTo>
                    <a:pt x="420624" y="2354961"/>
                    <a:pt x="563880" y="2393442"/>
                    <a:pt x="708279" y="2393442"/>
                  </a:cubicBezTo>
                  <a:cubicBezTo>
                    <a:pt x="804545" y="2393442"/>
                    <a:pt x="901319" y="2376424"/>
                    <a:pt x="990727" y="2343912"/>
                  </a:cubicBezTo>
                  <a:cubicBezTo>
                    <a:pt x="1214247" y="2262632"/>
                    <a:pt x="1397254" y="2084832"/>
                    <a:pt x="1514094" y="1876425"/>
                  </a:cubicBezTo>
                  <a:cubicBezTo>
                    <a:pt x="1585214" y="1749425"/>
                    <a:pt x="1646174" y="1602105"/>
                    <a:pt x="1768094" y="1536065"/>
                  </a:cubicBezTo>
                  <a:cubicBezTo>
                    <a:pt x="1821307" y="1507363"/>
                    <a:pt x="1879473" y="1495298"/>
                    <a:pt x="1938909" y="1495298"/>
                  </a:cubicBezTo>
                  <a:cubicBezTo>
                    <a:pt x="2027047" y="1495298"/>
                    <a:pt x="2118106" y="1522095"/>
                    <a:pt x="2200021" y="1561465"/>
                  </a:cubicBezTo>
                  <a:cubicBezTo>
                    <a:pt x="2337181" y="1622425"/>
                    <a:pt x="2464181" y="1713865"/>
                    <a:pt x="2611628" y="1749425"/>
                  </a:cubicBezTo>
                  <a:cubicBezTo>
                    <a:pt x="2659126" y="1761236"/>
                    <a:pt x="2708148" y="1767078"/>
                    <a:pt x="2757551" y="1767078"/>
                  </a:cubicBezTo>
                  <a:cubicBezTo>
                    <a:pt x="2856738" y="1767078"/>
                    <a:pt x="2956814" y="1743837"/>
                    <a:pt x="3046349" y="1699768"/>
                  </a:cubicBezTo>
                  <a:lnTo>
                    <a:pt x="3046349" y="1699768"/>
                  </a:lnTo>
                  <a:lnTo>
                    <a:pt x="3046349" y="0"/>
                  </a:lnTo>
                  <a:close/>
                  <a:moveTo>
                    <a:pt x="2487041" y="2194052"/>
                  </a:moveTo>
                  <a:cubicBezTo>
                    <a:pt x="2338832" y="2194052"/>
                    <a:pt x="2171319" y="2311273"/>
                    <a:pt x="2271141" y="2490978"/>
                  </a:cubicBezTo>
                  <a:cubicBezTo>
                    <a:pt x="2306447" y="2552827"/>
                    <a:pt x="2380361" y="2595499"/>
                    <a:pt x="2452497" y="2595499"/>
                  </a:cubicBezTo>
                  <a:cubicBezTo>
                    <a:pt x="2463292" y="2595499"/>
                    <a:pt x="2473960" y="2594610"/>
                    <a:pt x="2484501" y="2592578"/>
                  </a:cubicBezTo>
                  <a:cubicBezTo>
                    <a:pt x="2565781" y="2577338"/>
                    <a:pt x="2636901" y="2511298"/>
                    <a:pt x="2662301" y="2435098"/>
                  </a:cubicBezTo>
                  <a:cubicBezTo>
                    <a:pt x="2706878" y="2265680"/>
                    <a:pt x="2602865" y="2194052"/>
                    <a:pt x="2487041" y="2194052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2717" y="63500"/>
              <a:ext cx="2660269" cy="2490724"/>
            </a:xfrm>
            <a:custGeom>
              <a:avLst/>
              <a:gdLst/>
              <a:ahLst/>
              <a:cxnLst/>
              <a:rect l="l" t="t" r="r" b="b"/>
              <a:pathLst>
                <a:path w="2660269" h="2490724">
                  <a:moveTo>
                    <a:pt x="1952625" y="2038096"/>
                  </a:moveTo>
                  <a:cubicBezTo>
                    <a:pt x="1987550" y="2038096"/>
                    <a:pt x="2020951" y="2044827"/>
                    <a:pt x="2047494" y="2059051"/>
                  </a:cubicBezTo>
                  <a:cubicBezTo>
                    <a:pt x="2103374" y="2094611"/>
                    <a:pt x="2123694" y="2155571"/>
                    <a:pt x="2098294" y="2241931"/>
                  </a:cubicBezTo>
                  <a:cubicBezTo>
                    <a:pt x="2077974" y="2323211"/>
                    <a:pt x="2011934" y="2379091"/>
                    <a:pt x="1940814" y="2389251"/>
                  </a:cubicBezTo>
                  <a:cubicBezTo>
                    <a:pt x="1932813" y="2390394"/>
                    <a:pt x="1924558" y="2391029"/>
                    <a:pt x="1916303" y="2391029"/>
                  </a:cubicBezTo>
                  <a:cubicBezTo>
                    <a:pt x="1851787" y="2391029"/>
                    <a:pt x="1784350" y="2356485"/>
                    <a:pt x="1752727" y="2297811"/>
                  </a:cubicBezTo>
                  <a:cubicBezTo>
                    <a:pt x="1701927" y="2206371"/>
                    <a:pt x="1732407" y="2140331"/>
                    <a:pt x="1773047" y="2104771"/>
                  </a:cubicBezTo>
                  <a:cubicBezTo>
                    <a:pt x="1816100" y="2061718"/>
                    <a:pt x="1887093" y="2038096"/>
                    <a:pt x="1952498" y="2038096"/>
                  </a:cubicBezTo>
                  <a:close/>
                  <a:moveTo>
                    <a:pt x="1945894" y="1988439"/>
                  </a:moveTo>
                  <a:cubicBezTo>
                    <a:pt x="1868932" y="1988439"/>
                    <a:pt x="1787398" y="2017522"/>
                    <a:pt x="1732534" y="2069211"/>
                  </a:cubicBezTo>
                  <a:cubicBezTo>
                    <a:pt x="1661414" y="2135251"/>
                    <a:pt x="1656334" y="2226691"/>
                    <a:pt x="1707134" y="2323211"/>
                  </a:cubicBezTo>
                  <a:cubicBezTo>
                    <a:pt x="1747774" y="2394331"/>
                    <a:pt x="1834134" y="2445131"/>
                    <a:pt x="1915414" y="2445131"/>
                  </a:cubicBezTo>
                  <a:cubicBezTo>
                    <a:pt x="1925574" y="2445131"/>
                    <a:pt x="1940814" y="2445131"/>
                    <a:pt x="1950974" y="2440051"/>
                  </a:cubicBezTo>
                  <a:cubicBezTo>
                    <a:pt x="2042414" y="2424811"/>
                    <a:pt x="2123694" y="2353691"/>
                    <a:pt x="2144014" y="2262251"/>
                  </a:cubicBezTo>
                  <a:cubicBezTo>
                    <a:pt x="2184654" y="2114931"/>
                    <a:pt x="2113534" y="2048891"/>
                    <a:pt x="2067814" y="2018411"/>
                  </a:cubicBezTo>
                  <a:cubicBezTo>
                    <a:pt x="2032635" y="1998091"/>
                    <a:pt x="1989963" y="1988439"/>
                    <a:pt x="1945894" y="1988439"/>
                  </a:cubicBezTo>
                  <a:close/>
                  <a:moveTo>
                    <a:pt x="1617345" y="0"/>
                  </a:moveTo>
                  <a:cubicBezTo>
                    <a:pt x="1598676" y="22733"/>
                    <a:pt x="1579499" y="45212"/>
                    <a:pt x="1559814" y="67310"/>
                  </a:cubicBezTo>
                  <a:cubicBezTo>
                    <a:pt x="1463294" y="168910"/>
                    <a:pt x="1265174" y="341630"/>
                    <a:pt x="1021207" y="341630"/>
                  </a:cubicBezTo>
                  <a:lnTo>
                    <a:pt x="1016127" y="341630"/>
                  </a:lnTo>
                  <a:cubicBezTo>
                    <a:pt x="929767" y="341630"/>
                    <a:pt x="848487" y="321310"/>
                    <a:pt x="762127" y="295910"/>
                  </a:cubicBezTo>
                  <a:cubicBezTo>
                    <a:pt x="696087" y="280670"/>
                    <a:pt x="624967" y="260350"/>
                    <a:pt x="553847" y="250190"/>
                  </a:cubicBezTo>
                  <a:cubicBezTo>
                    <a:pt x="539496" y="248920"/>
                    <a:pt x="524891" y="248285"/>
                    <a:pt x="510286" y="248285"/>
                  </a:cubicBezTo>
                  <a:cubicBezTo>
                    <a:pt x="350012" y="248285"/>
                    <a:pt x="185420" y="325120"/>
                    <a:pt x="157480" y="478790"/>
                  </a:cubicBezTo>
                  <a:cubicBezTo>
                    <a:pt x="142240" y="570230"/>
                    <a:pt x="177800" y="666750"/>
                    <a:pt x="269240" y="778510"/>
                  </a:cubicBezTo>
                  <a:cubicBezTo>
                    <a:pt x="279400" y="793750"/>
                    <a:pt x="294640" y="808990"/>
                    <a:pt x="304800" y="819150"/>
                  </a:cubicBezTo>
                  <a:cubicBezTo>
                    <a:pt x="355600" y="880110"/>
                    <a:pt x="411480" y="946150"/>
                    <a:pt x="436880" y="1022350"/>
                  </a:cubicBezTo>
                  <a:cubicBezTo>
                    <a:pt x="472440" y="1139190"/>
                    <a:pt x="426720" y="1276350"/>
                    <a:pt x="309880" y="1433957"/>
                  </a:cubicBezTo>
                  <a:cubicBezTo>
                    <a:pt x="294640" y="1459357"/>
                    <a:pt x="274320" y="1479677"/>
                    <a:pt x="254000" y="1505077"/>
                  </a:cubicBezTo>
                  <a:cubicBezTo>
                    <a:pt x="172720" y="1606677"/>
                    <a:pt x="91440" y="1713357"/>
                    <a:pt x="60960" y="1840357"/>
                  </a:cubicBezTo>
                  <a:cubicBezTo>
                    <a:pt x="0" y="2094357"/>
                    <a:pt x="187960" y="2384044"/>
                    <a:pt x="462407" y="2465324"/>
                  </a:cubicBezTo>
                  <a:cubicBezTo>
                    <a:pt x="528447" y="2485644"/>
                    <a:pt x="594487" y="2490724"/>
                    <a:pt x="660527" y="2490724"/>
                  </a:cubicBezTo>
                  <a:cubicBezTo>
                    <a:pt x="853567" y="2490724"/>
                    <a:pt x="1056894" y="2414524"/>
                    <a:pt x="1224534" y="2272284"/>
                  </a:cubicBezTo>
                  <a:cubicBezTo>
                    <a:pt x="1442974" y="2089404"/>
                    <a:pt x="1580134" y="1830197"/>
                    <a:pt x="1671701" y="1626997"/>
                  </a:cubicBezTo>
                  <a:lnTo>
                    <a:pt x="1686941" y="1591437"/>
                  </a:lnTo>
                  <a:cubicBezTo>
                    <a:pt x="1773301" y="1398397"/>
                    <a:pt x="1864741" y="1195070"/>
                    <a:pt x="2047621" y="1113790"/>
                  </a:cubicBezTo>
                  <a:cubicBezTo>
                    <a:pt x="2117725" y="1080008"/>
                    <a:pt x="2192401" y="1067943"/>
                    <a:pt x="2270506" y="1067943"/>
                  </a:cubicBezTo>
                  <a:cubicBezTo>
                    <a:pt x="2356739" y="1067943"/>
                    <a:pt x="2447163" y="1082548"/>
                    <a:pt x="2540508" y="1098550"/>
                  </a:cubicBezTo>
                  <a:cubicBezTo>
                    <a:pt x="2579497" y="1105662"/>
                    <a:pt x="2619629" y="1112774"/>
                    <a:pt x="2660269" y="1118616"/>
                  </a:cubicBezTo>
                  <a:lnTo>
                    <a:pt x="2660269" y="1067308"/>
                  </a:lnTo>
                  <a:lnTo>
                    <a:pt x="2660269" y="1067308"/>
                  </a:lnTo>
                  <a:cubicBezTo>
                    <a:pt x="2622169" y="1061593"/>
                    <a:pt x="2583942" y="1054735"/>
                    <a:pt x="2545588" y="1048004"/>
                  </a:cubicBezTo>
                  <a:cubicBezTo>
                    <a:pt x="2451989" y="1032383"/>
                    <a:pt x="2358390" y="1018159"/>
                    <a:pt x="2268220" y="1018159"/>
                  </a:cubicBezTo>
                  <a:cubicBezTo>
                    <a:pt x="2182114" y="1018159"/>
                    <a:pt x="2099183" y="1031113"/>
                    <a:pt x="2022348" y="1068324"/>
                  </a:cubicBezTo>
                  <a:cubicBezTo>
                    <a:pt x="1824228" y="1159764"/>
                    <a:pt x="1722628" y="1378204"/>
                    <a:pt x="1636141" y="1571371"/>
                  </a:cubicBezTo>
                  <a:lnTo>
                    <a:pt x="1620901" y="1606931"/>
                  </a:lnTo>
                  <a:cubicBezTo>
                    <a:pt x="1529461" y="1805051"/>
                    <a:pt x="1397381" y="2054098"/>
                    <a:pt x="1188974" y="2231898"/>
                  </a:cubicBezTo>
                  <a:cubicBezTo>
                    <a:pt x="1027557" y="2366391"/>
                    <a:pt x="834136" y="2437003"/>
                    <a:pt x="654939" y="2437003"/>
                  </a:cubicBezTo>
                  <a:cubicBezTo>
                    <a:pt x="597281" y="2437003"/>
                    <a:pt x="541020" y="2429637"/>
                    <a:pt x="487807" y="2414778"/>
                  </a:cubicBezTo>
                  <a:cubicBezTo>
                    <a:pt x="238887" y="2343658"/>
                    <a:pt x="66040" y="2079498"/>
                    <a:pt x="122047" y="1850771"/>
                  </a:cubicBezTo>
                  <a:cubicBezTo>
                    <a:pt x="152527" y="1733931"/>
                    <a:pt x="228727" y="1632331"/>
                    <a:pt x="304927" y="1535811"/>
                  </a:cubicBezTo>
                  <a:lnTo>
                    <a:pt x="360807" y="1464691"/>
                  </a:lnTo>
                  <a:cubicBezTo>
                    <a:pt x="487807" y="1291971"/>
                    <a:pt x="533527" y="1139571"/>
                    <a:pt x="492887" y="1007364"/>
                  </a:cubicBezTo>
                  <a:cubicBezTo>
                    <a:pt x="467487" y="921004"/>
                    <a:pt x="406527" y="854964"/>
                    <a:pt x="350647" y="788924"/>
                  </a:cubicBezTo>
                  <a:lnTo>
                    <a:pt x="315087" y="748284"/>
                  </a:lnTo>
                  <a:cubicBezTo>
                    <a:pt x="233807" y="651764"/>
                    <a:pt x="198247" y="565404"/>
                    <a:pt x="213487" y="489204"/>
                  </a:cubicBezTo>
                  <a:cubicBezTo>
                    <a:pt x="236347" y="365760"/>
                    <a:pt x="374396" y="304038"/>
                    <a:pt x="509270" y="304038"/>
                  </a:cubicBezTo>
                  <a:cubicBezTo>
                    <a:pt x="524256" y="304038"/>
                    <a:pt x="539242" y="304800"/>
                    <a:pt x="553974" y="306324"/>
                  </a:cubicBezTo>
                  <a:cubicBezTo>
                    <a:pt x="620014" y="311404"/>
                    <a:pt x="686054" y="331724"/>
                    <a:pt x="752094" y="346964"/>
                  </a:cubicBezTo>
                  <a:cubicBezTo>
                    <a:pt x="833374" y="367284"/>
                    <a:pt x="919734" y="392684"/>
                    <a:pt x="1011174" y="392684"/>
                  </a:cubicBezTo>
                  <a:cubicBezTo>
                    <a:pt x="1015746" y="392811"/>
                    <a:pt x="1020191" y="392811"/>
                    <a:pt x="1024763" y="392811"/>
                  </a:cubicBezTo>
                  <a:cubicBezTo>
                    <a:pt x="1218565" y="392811"/>
                    <a:pt x="1416812" y="286766"/>
                    <a:pt x="1595501" y="102997"/>
                  </a:cubicBezTo>
                  <a:cubicBezTo>
                    <a:pt x="1627251" y="69342"/>
                    <a:pt x="1656969" y="35052"/>
                    <a:pt x="168529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84811" y="2555719"/>
            <a:ext cx="3343275" cy="2200275"/>
          </a:xfrm>
          <a:custGeom>
            <a:avLst/>
            <a:gdLst/>
            <a:ahLst/>
            <a:cxnLst/>
            <a:rect l="l" t="t" r="r" b="b"/>
            <a:pathLst>
              <a:path w="3343275" h="2200275">
                <a:moveTo>
                  <a:pt x="0" y="0"/>
                </a:moveTo>
                <a:lnTo>
                  <a:pt x="3343275" y="0"/>
                </a:lnTo>
                <a:lnTo>
                  <a:pt x="3343275" y="2200275"/>
                </a:lnTo>
                <a:lnTo>
                  <a:pt x="0" y="22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779996" y="2555719"/>
            <a:ext cx="3248025" cy="2295525"/>
          </a:xfrm>
          <a:custGeom>
            <a:avLst/>
            <a:gdLst/>
            <a:ahLst/>
            <a:cxnLst/>
            <a:rect l="l" t="t" r="r" b="b"/>
            <a:pathLst>
              <a:path w="3248025" h="2295525">
                <a:moveTo>
                  <a:pt x="0" y="0"/>
                </a:moveTo>
                <a:lnTo>
                  <a:pt x="3248025" y="0"/>
                </a:lnTo>
                <a:lnTo>
                  <a:pt x="3248025" y="2295525"/>
                </a:lnTo>
                <a:lnTo>
                  <a:pt x="0" y="2295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80435" y="4997701"/>
            <a:ext cx="3238500" cy="2390775"/>
          </a:xfrm>
          <a:custGeom>
            <a:avLst/>
            <a:gdLst/>
            <a:ahLst/>
            <a:cxnLst/>
            <a:rect l="l" t="t" r="r" b="b"/>
            <a:pathLst>
              <a:path w="3238500" h="2390775">
                <a:moveTo>
                  <a:pt x="0" y="0"/>
                </a:moveTo>
                <a:lnTo>
                  <a:pt x="3238500" y="0"/>
                </a:lnTo>
                <a:lnTo>
                  <a:pt x="3238500" y="2390775"/>
                </a:lnTo>
                <a:lnTo>
                  <a:pt x="0" y="2390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779996" y="4997701"/>
            <a:ext cx="3686175" cy="2390775"/>
          </a:xfrm>
          <a:custGeom>
            <a:avLst/>
            <a:gdLst/>
            <a:ahLst/>
            <a:cxnLst/>
            <a:rect l="l" t="t" r="r" b="b"/>
            <a:pathLst>
              <a:path w="3686175" h="2390775">
                <a:moveTo>
                  <a:pt x="0" y="0"/>
                </a:moveTo>
                <a:lnTo>
                  <a:pt x="3686175" y="0"/>
                </a:lnTo>
                <a:lnTo>
                  <a:pt x="3686175" y="2390775"/>
                </a:lnTo>
                <a:lnTo>
                  <a:pt x="0" y="23907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795" r="-7708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432714" y="1663875"/>
            <a:ext cx="2169471" cy="60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47"/>
              </a:lnSpc>
            </a:pPr>
            <a:r>
              <a:rPr lang="en-US" sz="3462">
                <a:solidFill>
                  <a:srgbClr val="000000"/>
                </a:solidFill>
                <a:latin typeface="Open Sans Bold"/>
              </a:rPr>
              <a:t>EJEMPLOS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4974" y="3014891"/>
            <a:ext cx="209083" cy="221380"/>
            <a:chOff x="0" y="0"/>
            <a:chExt cx="209080" cy="221386"/>
          </a:xfrm>
        </p:grpSpPr>
        <p:sp>
          <p:nvSpPr>
            <p:cNvPr id="3" name="Freeform 3"/>
            <p:cNvSpPr/>
            <p:nvPr/>
          </p:nvSpPr>
          <p:spPr>
            <a:xfrm>
              <a:off x="-2413" y="-9398"/>
              <a:ext cx="219710" cy="234188"/>
            </a:xfrm>
            <a:custGeom>
              <a:avLst/>
              <a:gdLst/>
              <a:ahLst/>
              <a:cxnLst/>
              <a:rect l="l" t="t" r="r" b="b"/>
              <a:pathLst>
                <a:path w="219710" h="234188">
                  <a:moveTo>
                    <a:pt x="200406" y="99949"/>
                  </a:moveTo>
                  <a:cubicBezTo>
                    <a:pt x="185801" y="46863"/>
                    <a:pt x="145034" y="0"/>
                    <a:pt x="91059" y="11049"/>
                  </a:cubicBezTo>
                  <a:cubicBezTo>
                    <a:pt x="39751" y="21590"/>
                    <a:pt x="0" y="72898"/>
                    <a:pt x="2540" y="125222"/>
                  </a:cubicBezTo>
                  <a:cubicBezTo>
                    <a:pt x="5080" y="177546"/>
                    <a:pt x="49657" y="224790"/>
                    <a:pt x="101854" y="230251"/>
                  </a:cubicBezTo>
                  <a:cubicBezTo>
                    <a:pt x="139065" y="234188"/>
                    <a:pt x="178562" y="217170"/>
                    <a:pt x="199136" y="185674"/>
                  </a:cubicBezTo>
                  <a:cubicBezTo>
                    <a:pt x="219710" y="154178"/>
                    <a:pt x="210312" y="136017"/>
                    <a:pt x="200406" y="99822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3439878" y="-4199715"/>
            <a:ext cx="8066427" cy="7044471"/>
            <a:chOff x="0" y="0"/>
            <a:chExt cx="8066430" cy="7044474"/>
          </a:xfrm>
        </p:grpSpPr>
        <p:sp>
          <p:nvSpPr>
            <p:cNvPr id="5" name="Freeform 5"/>
            <p:cNvSpPr/>
            <p:nvPr/>
          </p:nvSpPr>
          <p:spPr>
            <a:xfrm>
              <a:off x="3439922" y="4199636"/>
              <a:ext cx="3876040" cy="2630424"/>
            </a:xfrm>
            <a:custGeom>
              <a:avLst/>
              <a:gdLst/>
              <a:ahLst/>
              <a:cxnLst/>
              <a:rect l="l" t="t" r="r" b="b"/>
              <a:pathLst>
                <a:path w="3876040" h="2630424">
                  <a:moveTo>
                    <a:pt x="0" y="127"/>
                  </a:moveTo>
                  <a:lnTo>
                    <a:pt x="0" y="2390648"/>
                  </a:lnTo>
                  <a:lnTo>
                    <a:pt x="0" y="2390648"/>
                  </a:lnTo>
                  <a:cubicBezTo>
                    <a:pt x="211201" y="2528442"/>
                    <a:pt x="442722" y="2630424"/>
                    <a:pt x="676656" y="2630424"/>
                  </a:cubicBezTo>
                  <a:cubicBezTo>
                    <a:pt x="832866" y="2630424"/>
                    <a:pt x="990092" y="2584958"/>
                    <a:pt x="1143254" y="2474087"/>
                  </a:cubicBezTo>
                  <a:cubicBezTo>
                    <a:pt x="1360043" y="2317115"/>
                    <a:pt x="1499870" y="2051050"/>
                    <a:pt x="1506855" y="1782064"/>
                  </a:cubicBezTo>
                  <a:cubicBezTo>
                    <a:pt x="1514221" y="1498600"/>
                    <a:pt x="1387094" y="1200531"/>
                    <a:pt x="1511681" y="943864"/>
                  </a:cubicBezTo>
                  <a:cubicBezTo>
                    <a:pt x="1610106" y="740791"/>
                    <a:pt x="1836674" y="638048"/>
                    <a:pt x="2051050" y="592709"/>
                  </a:cubicBezTo>
                  <a:cubicBezTo>
                    <a:pt x="2395220" y="519938"/>
                    <a:pt x="2750058" y="550926"/>
                    <a:pt x="3095752" y="488188"/>
                  </a:cubicBezTo>
                  <a:cubicBezTo>
                    <a:pt x="3402838" y="432562"/>
                    <a:pt x="3724402" y="274320"/>
                    <a:pt x="3876040" y="0"/>
                  </a:cubicBezTo>
                  <a:close/>
                </a:path>
              </a:pathLst>
            </a:custGeom>
            <a:solidFill>
              <a:srgbClr val="9EBAB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724910" y="4199763"/>
              <a:ext cx="4351781" cy="1567180"/>
            </a:xfrm>
            <a:custGeom>
              <a:avLst/>
              <a:gdLst/>
              <a:ahLst/>
              <a:cxnLst/>
              <a:rect l="l" t="t" r="r" b="b"/>
              <a:pathLst>
                <a:path w="4351781" h="1567180">
                  <a:moveTo>
                    <a:pt x="635" y="0"/>
                  </a:moveTo>
                  <a:cubicBezTo>
                    <a:pt x="0" y="32385"/>
                    <a:pt x="1270" y="64897"/>
                    <a:pt x="4191" y="97409"/>
                  </a:cubicBezTo>
                  <a:lnTo>
                    <a:pt x="4191" y="97409"/>
                  </a:lnTo>
                  <a:cubicBezTo>
                    <a:pt x="4191" y="97790"/>
                    <a:pt x="4191" y="98298"/>
                    <a:pt x="4318" y="98679"/>
                  </a:cubicBezTo>
                  <a:cubicBezTo>
                    <a:pt x="28956" y="328168"/>
                    <a:pt x="132588" y="538099"/>
                    <a:pt x="249809" y="733552"/>
                  </a:cubicBezTo>
                  <a:cubicBezTo>
                    <a:pt x="364744" y="925068"/>
                    <a:pt x="498729" y="1107694"/>
                    <a:pt x="666877" y="1256030"/>
                  </a:cubicBezTo>
                  <a:cubicBezTo>
                    <a:pt x="878205" y="1442466"/>
                    <a:pt x="1150493" y="1567180"/>
                    <a:pt x="1428369" y="1567180"/>
                  </a:cubicBezTo>
                  <a:cubicBezTo>
                    <a:pt x="1529207" y="1567180"/>
                    <a:pt x="1630680" y="1550797"/>
                    <a:pt x="1730375" y="1514856"/>
                  </a:cubicBezTo>
                  <a:cubicBezTo>
                    <a:pt x="2116455" y="1375918"/>
                    <a:pt x="2384933" y="1012698"/>
                    <a:pt x="2785237" y="906273"/>
                  </a:cubicBezTo>
                  <a:cubicBezTo>
                    <a:pt x="2850896" y="888874"/>
                    <a:pt x="2916047" y="882269"/>
                    <a:pt x="2981198" y="882269"/>
                  </a:cubicBezTo>
                  <a:cubicBezTo>
                    <a:pt x="3116072" y="882269"/>
                    <a:pt x="3250311" y="910463"/>
                    <a:pt x="3386454" y="927862"/>
                  </a:cubicBezTo>
                  <a:cubicBezTo>
                    <a:pt x="3435730" y="934212"/>
                    <a:pt x="3484752" y="937768"/>
                    <a:pt x="3533266" y="937768"/>
                  </a:cubicBezTo>
                  <a:cubicBezTo>
                    <a:pt x="3661917" y="937768"/>
                    <a:pt x="3786504" y="912368"/>
                    <a:pt x="3902455" y="844297"/>
                  </a:cubicBezTo>
                  <a:cubicBezTo>
                    <a:pt x="4188205" y="676530"/>
                    <a:pt x="4351782" y="326518"/>
                    <a:pt x="4245483" y="4573"/>
                  </a:cubicBezTo>
                  <a:cubicBezTo>
                    <a:pt x="4244975" y="3049"/>
                    <a:pt x="4244466" y="1651"/>
                    <a:pt x="4243959" y="128"/>
                  </a:cubicBezTo>
                  <a:lnTo>
                    <a:pt x="4200143" y="128"/>
                  </a:lnTo>
                  <a:cubicBezTo>
                    <a:pt x="4228973" y="80137"/>
                    <a:pt x="4242688" y="165228"/>
                    <a:pt x="4237100" y="251080"/>
                  </a:cubicBezTo>
                  <a:cubicBezTo>
                    <a:pt x="4226305" y="416815"/>
                    <a:pt x="4148073" y="574676"/>
                    <a:pt x="4031741" y="691897"/>
                  </a:cubicBezTo>
                  <a:cubicBezTo>
                    <a:pt x="3915028" y="809499"/>
                    <a:pt x="3760470" y="887095"/>
                    <a:pt x="3593972" y="897001"/>
                  </a:cubicBezTo>
                  <a:cubicBezTo>
                    <a:pt x="3577589" y="898017"/>
                    <a:pt x="3561206" y="898398"/>
                    <a:pt x="3544823" y="898398"/>
                  </a:cubicBezTo>
                  <a:cubicBezTo>
                    <a:pt x="3367404" y="898398"/>
                    <a:pt x="3193668" y="845058"/>
                    <a:pt x="3016376" y="839470"/>
                  </a:cubicBezTo>
                  <a:cubicBezTo>
                    <a:pt x="3007867" y="839216"/>
                    <a:pt x="2999358" y="839089"/>
                    <a:pt x="2990849" y="839089"/>
                  </a:cubicBezTo>
                  <a:cubicBezTo>
                    <a:pt x="2601848" y="839089"/>
                    <a:pt x="2313431" y="1124331"/>
                    <a:pt x="2005964" y="1325245"/>
                  </a:cubicBezTo>
                  <a:cubicBezTo>
                    <a:pt x="1846833" y="1429258"/>
                    <a:pt x="1672462" y="1514348"/>
                    <a:pt x="1479803" y="1526286"/>
                  </a:cubicBezTo>
                  <a:cubicBezTo>
                    <a:pt x="1462277" y="1527429"/>
                    <a:pt x="1444751" y="1527937"/>
                    <a:pt x="1427225" y="1527937"/>
                  </a:cubicBezTo>
                  <a:cubicBezTo>
                    <a:pt x="1252727" y="1527937"/>
                    <a:pt x="1079118" y="1475359"/>
                    <a:pt x="927226" y="1391158"/>
                  </a:cubicBezTo>
                  <a:cubicBezTo>
                    <a:pt x="745616" y="1290574"/>
                    <a:pt x="593978" y="1143889"/>
                    <a:pt x="467232" y="980821"/>
                  </a:cubicBezTo>
                  <a:cubicBezTo>
                    <a:pt x="331723" y="806704"/>
                    <a:pt x="211327" y="610616"/>
                    <a:pt x="127380" y="406146"/>
                  </a:cubicBezTo>
                  <a:cubicBezTo>
                    <a:pt x="85851" y="305054"/>
                    <a:pt x="56768" y="200025"/>
                    <a:pt x="45084" y="91186"/>
                  </a:cubicBezTo>
                  <a:cubicBezTo>
                    <a:pt x="42290" y="61087"/>
                    <a:pt x="41147" y="30607"/>
                    <a:pt x="41782" y="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746245" y="5704713"/>
              <a:ext cx="240919" cy="281559"/>
            </a:xfrm>
            <a:custGeom>
              <a:avLst/>
              <a:gdLst/>
              <a:ahLst/>
              <a:cxnLst/>
              <a:rect l="l" t="t" r="r" b="b"/>
              <a:pathLst>
                <a:path w="240919" h="281559">
                  <a:moveTo>
                    <a:pt x="221997" y="72517"/>
                  </a:moveTo>
                  <a:cubicBezTo>
                    <a:pt x="207392" y="28321"/>
                    <a:pt x="158116" y="0"/>
                    <a:pt x="111634" y="2032"/>
                  </a:cubicBezTo>
                  <a:lnTo>
                    <a:pt x="77725" y="9271"/>
                  </a:lnTo>
                  <a:cubicBezTo>
                    <a:pt x="66803" y="13335"/>
                    <a:pt x="56770" y="18923"/>
                    <a:pt x="47499" y="26035"/>
                  </a:cubicBezTo>
                  <a:lnTo>
                    <a:pt x="23495" y="50927"/>
                  </a:lnTo>
                  <a:cubicBezTo>
                    <a:pt x="16764" y="60452"/>
                    <a:pt x="11557" y="70739"/>
                    <a:pt x="7874" y="81788"/>
                  </a:cubicBezTo>
                  <a:cubicBezTo>
                    <a:pt x="0" y="106807"/>
                    <a:pt x="1016" y="133731"/>
                    <a:pt x="4445" y="159639"/>
                  </a:cubicBezTo>
                  <a:cubicBezTo>
                    <a:pt x="7875" y="185547"/>
                    <a:pt x="13843" y="212090"/>
                    <a:pt x="29464" y="232918"/>
                  </a:cubicBezTo>
                  <a:cubicBezTo>
                    <a:pt x="65913" y="281559"/>
                    <a:pt x="146558" y="279527"/>
                    <a:pt x="190627" y="237744"/>
                  </a:cubicBezTo>
                  <a:cubicBezTo>
                    <a:pt x="234697" y="195961"/>
                    <a:pt x="240919" y="130048"/>
                    <a:pt x="221997" y="7239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439922" y="6499479"/>
              <a:ext cx="393446" cy="481457"/>
            </a:xfrm>
            <a:custGeom>
              <a:avLst/>
              <a:gdLst/>
              <a:ahLst/>
              <a:cxnLst/>
              <a:rect l="l" t="t" r="r" b="b"/>
              <a:pathLst>
                <a:path w="393446" h="481457">
                  <a:moveTo>
                    <a:pt x="41402" y="127"/>
                  </a:moveTo>
                  <a:cubicBezTo>
                    <a:pt x="27559" y="127"/>
                    <a:pt x="13716" y="1016"/>
                    <a:pt x="0" y="2921"/>
                  </a:cubicBezTo>
                  <a:lnTo>
                    <a:pt x="0" y="2921"/>
                  </a:lnTo>
                  <a:lnTo>
                    <a:pt x="0" y="410718"/>
                  </a:lnTo>
                  <a:lnTo>
                    <a:pt x="0" y="410718"/>
                  </a:lnTo>
                  <a:cubicBezTo>
                    <a:pt x="8255" y="413511"/>
                    <a:pt x="16383" y="416686"/>
                    <a:pt x="24003" y="420878"/>
                  </a:cubicBezTo>
                  <a:cubicBezTo>
                    <a:pt x="52832" y="436245"/>
                    <a:pt x="74549" y="463677"/>
                    <a:pt x="104902" y="475615"/>
                  </a:cubicBezTo>
                  <a:cubicBezTo>
                    <a:pt x="115062" y="479552"/>
                    <a:pt x="125984" y="481457"/>
                    <a:pt x="137414" y="481457"/>
                  </a:cubicBezTo>
                  <a:cubicBezTo>
                    <a:pt x="224536" y="481457"/>
                    <a:pt x="342011" y="375031"/>
                    <a:pt x="361188" y="300482"/>
                  </a:cubicBezTo>
                  <a:cubicBezTo>
                    <a:pt x="393446" y="175641"/>
                    <a:pt x="267081" y="60198"/>
                    <a:pt x="162433" y="22098"/>
                  </a:cubicBezTo>
                  <a:cubicBezTo>
                    <a:pt x="123825" y="8128"/>
                    <a:pt x="82423" y="0"/>
                    <a:pt x="41402" y="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854577" y="6378448"/>
              <a:ext cx="133096" cy="153543"/>
            </a:xfrm>
            <a:custGeom>
              <a:avLst/>
              <a:gdLst/>
              <a:ahLst/>
              <a:cxnLst/>
              <a:rect l="l" t="t" r="r" b="b"/>
              <a:pathLst>
                <a:path w="133096" h="153543">
                  <a:moveTo>
                    <a:pt x="110236" y="27686"/>
                  </a:moveTo>
                  <a:cubicBezTo>
                    <a:pt x="92964" y="0"/>
                    <a:pt x="62992" y="18288"/>
                    <a:pt x="35687" y="36068"/>
                  </a:cubicBezTo>
                  <a:cubicBezTo>
                    <a:pt x="8382" y="53848"/>
                    <a:pt x="0" y="95631"/>
                    <a:pt x="19050" y="122047"/>
                  </a:cubicBezTo>
                  <a:cubicBezTo>
                    <a:pt x="38100" y="148463"/>
                    <a:pt x="81153" y="153543"/>
                    <a:pt x="105283" y="131826"/>
                  </a:cubicBezTo>
                  <a:cubicBezTo>
                    <a:pt x="133096" y="106426"/>
                    <a:pt x="130302" y="59563"/>
                    <a:pt x="110236" y="27813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4409313" y="6474968"/>
              <a:ext cx="219710" cy="234188"/>
            </a:xfrm>
            <a:custGeom>
              <a:avLst/>
              <a:gdLst/>
              <a:ahLst/>
              <a:cxnLst/>
              <a:rect l="l" t="t" r="r" b="b"/>
              <a:pathLst>
                <a:path w="219710" h="234188">
                  <a:moveTo>
                    <a:pt x="200406" y="99949"/>
                  </a:moveTo>
                  <a:cubicBezTo>
                    <a:pt x="185801" y="46863"/>
                    <a:pt x="145034" y="0"/>
                    <a:pt x="91059" y="11049"/>
                  </a:cubicBezTo>
                  <a:cubicBezTo>
                    <a:pt x="39751" y="21590"/>
                    <a:pt x="0" y="72898"/>
                    <a:pt x="2540" y="125222"/>
                  </a:cubicBezTo>
                  <a:cubicBezTo>
                    <a:pt x="5080" y="177546"/>
                    <a:pt x="49657" y="224790"/>
                    <a:pt x="101854" y="230251"/>
                  </a:cubicBezTo>
                  <a:cubicBezTo>
                    <a:pt x="139065" y="234188"/>
                    <a:pt x="178562" y="217170"/>
                    <a:pt x="199136" y="185674"/>
                  </a:cubicBezTo>
                  <a:cubicBezTo>
                    <a:pt x="219710" y="154179"/>
                    <a:pt x="210312" y="136018"/>
                    <a:pt x="200406" y="99822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532632" y="6313805"/>
              <a:ext cx="113030" cy="131953"/>
            </a:xfrm>
            <a:custGeom>
              <a:avLst/>
              <a:gdLst/>
              <a:ahLst/>
              <a:cxnLst/>
              <a:rect l="l" t="t" r="r" b="b"/>
              <a:pathLst>
                <a:path w="113030" h="131953">
                  <a:moveTo>
                    <a:pt x="105791" y="81788"/>
                  </a:moveTo>
                  <a:cubicBezTo>
                    <a:pt x="93472" y="34290"/>
                    <a:pt x="36830" y="0"/>
                    <a:pt x="13589" y="43307"/>
                  </a:cubicBezTo>
                  <a:cubicBezTo>
                    <a:pt x="0" y="68834"/>
                    <a:pt x="22860" y="104521"/>
                    <a:pt x="48387" y="118237"/>
                  </a:cubicBezTo>
                  <a:cubicBezTo>
                    <a:pt x="73913" y="131953"/>
                    <a:pt x="113030" y="109728"/>
                    <a:pt x="105790" y="81788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173867" y="6978377"/>
            <a:ext cx="807996" cy="885053"/>
            <a:chOff x="0" y="0"/>
            <a:chExt cx="807999" cy="885050"/>
          </a:xfrm>
        </p:grpSpPr>
        <p:sp>
          <p:nvSpPr>
            <p:cNvPr id="13" name="Freeform 13"/>
            <p:cNvSpPr/>
            <p:nvPr/>
          </p:nvSpPr>
          <p:spPr>
            <a:xfrm>
              <a:off x="54610" y="165354"/>
              <a:ext cx="419100" cy="458470"/>
            </a:xfrm>
            <a:custGeom>
              <a:avLst/>
              <a:gdLst/>
              <a:ahLst/>
              <a:cxnLst/>
              <a:rect l="l" t="t" r="r" b="b"/>
              <a:pathLst>
                <a:path w="419100" h="458470">
                  <a:moveTo>
                    <a:pt x="390525" y="107950"/>
                  </a:moveTo>
                  <a:cubicBezTo>
                    <a:pt x="378968" y="54737"/>
                    <a:pt x="324358" y="26416"/>
                    <a:pt x="271526" y="13208"/>
                  </a:cubicBezTo>
                  <a:cubicBezTo>
                    <a:pt x="218694" y="0"/>
                    <a:pt x="161163" y="13208"/>
                    <a:pt x="115316" y="42418"/>
                  </a:cubicBezTo>
                  <a:cubicBezTo>
                    <a:pt x="43688" y="88392"/>
                    <a:pt x="0" y="176149"/>
                    <a:pt x="10414" y="260731"/>
                  </a:cubicBezTo>
                  <a:cubicBezTo>
                    <a:pt x="20828" y="345313"/>
                    <a:pt x="86614" y="421386"/>
                    <a:pt x="169672" y="439928"/>
                  </a:cubicBezTo>
                  <a:cubicBezTo>
                    <a:pt x="252730" y="458470"/>
                    <a:pt x="346710" y="416052"/>
                    <a:pt x="384302" y="339598"/>
                  </a:cubicBezTo>
                  <a:cubicBezTo>
                    <a:pt x="419100" y="268986"/>
                    <a:pt x="407289" y="184785"/>
                    <a:pt x="390525" y="10795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25323" y="699135"/>
              <a:ext cx="113157" cy="131953"/>
            </a:xfrm>
            <a:custGeom>
              <a:avLst/>
              <a:gdLst/>
              <a:ahLst/>
              <a:cxnLst/>
              <a:rect l="l" t="t" r="r" b="b"/>
              <a:pathLst>
                <a:path w="113157" h="131953">
                  <a:moveTo>
                    <a:pt x="105918" y="81788"/>
                  </a:moveTo>
                  <a:cubicBezTo>
                    <a:pt x="93599" y="34163"/>
                    <a:pt x="36957" y="0"/>
                    <a:pt x="13716" y="43307"/>
                  </a:cubicBezTo>
                  <a:cubicBezTo>
                    <a:pt x="0" y="68834"/>
                    <a:pt x="22987" y="104521"/>
                    <a:pt x="48514" y="118237"/>
                  </a:cubicBezTo>
                  <a:cubicBezTo>
                    <a:pt x="74041" y="131953"/>
                    <a:pt x="113157" y="109728"/>
                    <a:pt x="105918" y="81788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7667" y="40005"/>
              <a:ext cx="113157" cy="131953"/>
            </a:xfrm>
            <a:custGeom>
              <a:avLst/>
              <a:gdLst/>
              <a:ahLst/>
              <a:cxnLst/>
              <a:rect l="l" t="t" r="r" b="b"/>
              <a:pathLst>
                <a:path w="113157" h="131953">
                  <a:moveTo>
                    <a:pt x="105918" y="81788"/>
                  </a:moveTo>
                  <a:cubicBezTo>
                    <a:pt x="93599" y="34290"/>
                    <a:pt x="36957" y="0"/>
                    <a:pt x="13716" y="43307"/>
                  </a:cubicBezTo>
                  <a:cubicBezTo>
                    <a:pt x="0" y="68834"/>
                    <a:pt x="22987" y="104521"/>
                    <a:pt x="48514" y="118237"/>
                  </a:cubicBezTo>
                  <a:cubicBezTo>
                    <a:pt x="74041" y="131953"/>
                    <a:pt x="113157" y="109728"/>
                    <a:pt x="105918" y="81788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175358" y="7524607"/>
            <a:ext cx="9143448" cy="8119720"/>
            <a:chOff x="0" y="0"/>
            <a:chExt cx="9143454" cy="8119720"/>
          </a:xfrm>
        </p:grpSpPr>
        <p:sp>
          <p:nvSpPr>
            <p:cNvPr id="17" name="Freeform 17"/>
            <p:cNvSpPr/>
            <p:nvPr/>
          </p:nvSpPr>
          <p:spPr>
            <a:xfrm>
              <a:off x="1031875" y="433451"/>
              <a:ext cx="4355592" cy="2738374"/>
            </a:xfrm>
            <a:custGeom>
              <a:avLst/>
              <a:gdLst/>
              <a:ahLst/>
              <a:cxnLst/>
              <a:rect l="l" t="t" r="r" b="b"/>
              <a:pathLst>
                <a:path w="4355592" h="2738374">
                  <a:moveTo>
                    <a:pt x="3777107" y="0"/>
                  </a:moveTo>
                  <a:cubicBezTo>
                    <a:pt x="3631819" y="0"/>
                    <a:pt x="3482721" y="37719"/>
                    <a:pt x="3332099" y="126492"/>
                  </a:cubicBezTo>
                  <a:cubicBezTo>
                    <a:pt x="3079242" y="275590"/>
                    <a:pt x="2899410" y="551688"/>
                    <a:pt x="2864231" y="844550"/>
                  </a:cubicBezTo>
                  <a:cubicBezTo>
                    <a:pt x="2827147" y="1153160"/>
                    <a:pt x="2935224" y="1491615"/>
                    <a:pt x="2772918" y="1759077"/>
                  </a:cubicBezTo>
                  <a:cubicBezTo>
                    <a:pt x="2644521" y="1970659"/>
                    <a:pt x="2386838" y="2059559"/>
                    <a:pt x="2148078" y="2087118"/>
                  </a:cubicBezTo>
                  <a:cubicBezTo>
                    <a:pt x="2050669" y="2098294"/>
                    <a:pt x="1953133" y="2102104"/>
                    <a:pt x="1855470" y="2102104"/>
                  </a:cubicBezTo>
                  <a:cubicBezTo>
                    <a:pt x="1647444" y="2102104"/>
                    <a:pt x="1439164" y="2084705"/>
                    <a:pt x="1230884" y="2084705"/>
                  </a:cubicBezTo>
                  <a:cubicBezTo>
                    <a:pt x="1152906" y="2084705"/>
                    <a:pt x="1074928" y="2087118"/>
                    <a:pt x="996950" y="2093849"/>
                  </a:cubicBezTo>
                  <a:cubicBezTo>
                    <a:pt x="613156" y="2126742"/>
                    <a:pt x="195834" y="2299716"/>
                    <a:pt x="30607" y="2660777"/>
                  </a:cubicBezTo>
                  <a:cubicBezTo>
                    <a:pt x="18923" y="2686431"/>
                    <a:pt x="8763" y="2712212"/>
                    <a:pt x="0" y="2738374"/>
                  </a:cubicBezTo>
                  <a:lnTo>
                    <a:pt x="4355592" y="2738374"/>
                  </a:lnTo>
                  <a:lnTo>
                    <a:pt x="4355592" y="183261"/>
                  </a:lnTo>
                  <a:lnTo>
                    <a:pt x="4355592" y="183261"/>
                  </a:lnTo>
                  <a:cubicBezTo>
                    <a:pt x="4174109" y="73025"/>
                    <a:pt x="3979164" y="0"/>
                    <a:pt x="3777107" y="0"/>
                  </a:cubicBezTo>
                  <a:close/>
                </a:path>
              </a:pathLst>
            </a:custGeom>
            <a:solidFill>
              <a:srgbClr val="9EBABD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-1016" y="1509395"/>
              <a:ext cx="4352290" cy="1662684"/>
            </a:xfrm>
            <a:custGeom>
              <a:avLst/>
              <a:gdLst/>
              <a:ahLst/>
              <a:cxnLst/>
              <a:rect l="l" t="t" r="r" b="b"/>
              <a:pathLst>
                <a:path w="4352290" h="1662684">
                  <a:moveTo>
                    <a:pt x="2889250" y="0"/>
                  </a:moveTo>
                  <a:cubicBezTo>
                    <a:pt x="2772283" y="0"/>
                    <a:pt x="2654935" y="21590"/>
                    <a:pt x="2541524" y="69215"/>
                  </a:cubicBezTo>
                  <a:cubicBezTo>
                    <a:pt x="2163191" y="228092"/>
                    <a:pt x="1914017" y="604774"/>
                    <a:pt x="1519809" y="731901"/>
                  </a:cubicBezTo>
                  <a:cubicBezTo>
                    <a:pt x="1436624" y="758698"/>
                    <a:pt x="1353312" y="767461"/>
                    <a:pt x="1269619" y="767461"/>
                  </a:cubicBezTo>
                  <a:cubicBezTo>
                    <a:pt x="1153287" y="767461"/>
                    <a:pt x="1036320" y="750570"/>
                    <a:pt x="918464" y="741680"/>
                  </a:cubicBezTo>
                  <a:cubicBezTo>
                    <a:pt x="887222" y="739394"/>
                    <a:pt x="856234" y="737997"/>
                    <a:pt x="825373" y="737997"/>
                  </a:cubicBezTo>
                  <a:cubicBezTo>
                    <a:pt x="677418" y="737997"/>
                    <a:pt x="535432" y="767715"/>
                    <a:pt x="407543" y="852043"/>
                  </a:cubicBezTo>
                  <a:cubicBezTo>
                    <a:pt x="144145" y="1025652"/>
                    <a:pt x="0" y="1358519"/>
                    <a:pt x="92710" y="1662557"/>
                  </a:cubicBezTo>
                  <a:lnTo>
                    <a:pt x="136017" y="1662557"/>
                  </a:lnTo>
                  <a:cubicBezTo>
                    <a:pt x="114554" y="1598168"/>
                    <a:pt x="103251" y="1530604"/>
                    <a:pt x="104140" y="1462024"/>
                  </a:cubicBezTo>
                  <a:cubicBezTo>
                    <a:pt x="106299" y="1295908"/>
                    <a:pt x="176149" y="1134237"/>
                    <a:pt x="286258" y="1011174"/>
                  </a:cubicBezTo>
                  <a:cubicBezTo>
                    <a:pt x="396748" y="887603"/>
                    <a:pt x="546989" y="802132"/>
                    <a:pt x="712851" y="783463"/>
                  </a:cubicBezTo>
                  <a:cubicBezTo>
                    <a:pt x="745998" y="779780"/>
                    <a:pt x="779272" y="778256"/>
                    <a:pt x="812419" y="778256"/>
                  </a:cubicBezTo>
                  <a:cubicBezTo>
                    <a:pt x="965708" y="778256"/>
                    <a:pt x="1118489" y="811149"/>
                    <a:pt x="1271905" y="811149"/>
                  </a:cubicBezTo>
                  <a:cubicBezTo>
                    <a:pt x="1278890" y="811149"/>
                    <a:pt x="1285748" y="811022"/>
                    <a:pt x="1292733" y="810895"/>
                  </a:cubicBezTo>
                  <a:cubicBezTo>
                    <a:pt x="1694942" y="802767"/>
                    <a:pt x="1973453" y="494538"/>
                    <a:pt x="2276475" y="273177"/>
                  </a:cubicBezTo>
                  <a:cubicBezTo>
                    <a:pt x="2430018" y="160909"/>
                    <a:pt x="2599563" y="66929"/>
                    <a:pt x="2791460" y="44958"/>
                  </a:cubicBezTo>
                  <a:cubicBezTo>
                    <a:pt x="2824226" y="41275"/>
                    <a:pt x="2856992" y="39370"/>
                    <a:pt x="2889885" y="39370"/>
                  </a:cubicBezTo>
                  <a:cubicBezTo>
                    <a:pt x="3049016" y="39370"/>
                    <a:pt x="3208020" y="81661"/>
                    <a:pt x="3350260" y="151003"/>
                  </a:cubicBezTo>
                  <a:cubicBezTo>
                    <a:pt x="3536950" y="242062"/>
                    <a:pt x="3695827" y="380619"/>
                    <a:pt x="3831082" y="536829"/>
                  </a:cubicBezTo>
                  <a:cubicBezTo>
                    <a:pt x="3975481" y="703707"/>
                    <a:pt x="4105910" y="893191"/>
                    <a:pt x="4200398" y="1092962"/>
                  </a:cubicBezTo>
                  <a:cubicBezTo>
                    <a:pt x="4247134" y="1191768"/>
                    <a:pt x="4281678" y="1295146"/>
                    <a:pt x="4299077" y="1403223"/>
                  </a:cubicBezTo>
                  <a:cubicBezTo>
                    <a:pt x="4311269" y="1488059"/>
                    <a:pt x="4310634" y="1577086"/>
                    <a:pt x="4294251" y="1662684"/>
                  </a:cubicBezTo>
                  <a:lnTo>
                    <a:pt x="4336034" y="1662684"/>
                  </a:lnTo>
                  <a:cubicBezTo>
                    <a:pt x="4336415" y="1660398"/>
                    <a:pt x="4336796" y="1658112"/>
                    <a:pt x="4337304" y="1655826"/>
                  </a:cubicBezTo>
                  <a:cubicBezTo>
                    <a:pt x="4352290" y="1569212"/>
                    <a:pt x="4352036" y="1481836"/>
                    <a:pt x="4339590" y="1394968"/>
                  </a:cubicBezTo>
                  <a:lnTo>
                    <a:pt x="4339590" y="1394968"/>
                  </a:lnTo>
                  <a:cubicBezTo>
                    <a:pt x="4339590" y="1394587"/>
                    <a:pt x="4339463" y="1394079"/>
                    <a:pt x="4339463" y="1393698"/>
                  </a:cubicBezTo>
                  <a:cubicBezTo>
                    <a:pt x="4302887" y="1165860"/>
                    <a:pt x="4188460" y="961644"/>
                    <a:pt x="4061206" y="772541"/>
                  </a:cubicBezTo>
                  <a:cubicBezTo>
                    <a:pt x="3936492" y="587248"/>
                    <a:pt x="3793236" y="411861"/>
                    <a:pt x="3617468" y="272542"/>
                  </a:cubicBezTo>
                  <a:cubicBezTo>
                    <a:pt x="3409696" y="107696"/>
                    <a:pt x="3150870" y="254"/>
                    <a:pt x="2889758" y="254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4973066" y="225806"/>
              <a:ext cx="414401" cy="481584"/>
            </a:xfrm>
            <a:custGeom>
              <a:avLst/>
              <a:gdLst/>
              <a:ahLst/>
              <a:cxnLst/>
              <a:rect l="l" t="t" r="r" b="b"/>
              <a:pathLst>
                <a:path w="414401" h="481584">
                  <a:moveTo>
                    <a:pt x="245745" y="0"/>
                  </a:moveTo>
                  <a:cubicBezTo>
                    <a:pt x="211074" y="0"/>
                    <a:pt x="176657" y="5715"/>
                    <a:pt x="144399" y="18669"/>
                  </a:cubicBezTo>
                  <a:cubicBezTo>
                    <a:pt x="74041" y="46736"/>
                    <a:pt x="16510" y="111887"/>
                    <a:pt x="9017" y="187325"/>
                  </a:cubicBezTo>
                  <a:cubicBezTo>
                    <a:pt x="0" y="279019"/>
                    <a:pt x="68580" y="367792"/>
                    <a:pt x="155956" y="396621"/>
                  </a:cubicBezTo>
                  <a:cubicBezTo>
                    <a:pt x="180340" y="404622"/>
                    <a:pt x="205867" y="408813"/>
                    <a:pt x="228346" y="421005"/>
                  </a:cubicBezTo>
                  <a:cubicBezTo>
                    <a:pt x="257175" y="436372"/>
                    <a:pt x="278892" y="463804"/>
                    <a:pt x="309245" y="475742"/>
                  </a:cubicBezTo>
                  <a:cubicBezTo>
                    <a:pt x="319405" y="479679"/>
                    <a:pt x="330327" y="481584"/>
                    <a:pt x="341757" y="481584"/>
                  </a:cubicBezTo>
                  <a:cubicBezTo>
                    <a:pt x="364617" y="481584"/>
                    <a:pt x="389636" y="474218"/>
                    <a:pt x="414401" y="462026"/>
                  </a:cubicBezTo>
                  <a:lnTo>
                    <a:pt x="414401" y="462026"/>
                  </a:lnTo>
                  <a:lnTo>
                    <a:pt x="414401" y="44069"/>
                  </a:lnTo>
                  <a:lnTo>
                    <a:pt x="414401" y="44069"/>
                  </a:lnTo>
                  <a:cubicBezTo>
                    <a:pt x="398399" y="35179"/>
                    <a:pt x="382270" y="27813"/>
                    <a:pt x="366649" y="22098"/>
                  </a:cubicBezTo>
                  <a:cubicBezTo>
                    <a:pt x="328041" y="8128"/>
                    <a:pt x="286639" y="0"/>
                    <a:pt x="245618" y="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5269865" y="940816"/>
              <a:ext cx="117602" cy="221361"/>
            </a:xfrm>
            <a:custGeom>
              <a:avLst/>
              <a:gdLst/>
              <a:ahLst/>
              <a:cxnLst/>
              <a:rect l="l" t="t" r="r" b="b"/>
              <a:pathLst>
                <a:path w="117602" h="221361">
                  <a:moveTo>
                    <a:pt x="107061" y="0"/>
                  </a:moveTo>
                  <a:cubicBezTo>
                    <a:pt x="101981" y="0"/>
                    <a:pt x="96647" y="508"/>
                    <a:pt x="91186" y="1651"/>
                  </a:cubicBezTo>
                  <a:cubicBezTo>
                    <a:pt x="39751" y="12192"/>
                    <a:pt x="0" y="63500"/>
                    <a:pt x="2667" y="115824"/>
                  </a:cubicBezTo>
                  <a:cubicBezTo>
                    <a:pt x="5334" y="168148"/>
                    <a:pt x="49784" y="215392"/>
                    <a:pt x="101981" y="220853"/>
                  </a:cubicBezTo>
                  <a:cubicBezTo>
                    <a:pt x="105537" y="221234"/>
                    <a:pt x="109093" y="221361"/>
                    <a:pt x="112522" y="221361"/>
                  </a:cubicBezTo>
                  <a:cubicBezTo>
                    <a:pt x="114173" y="221361"/>
                    <a:pt x="115951" y="221361"/>
                    <a:pt x="117602" y="221234"/>
                  </a:cubicBezTo>
                  <a:lnTo>
                    <a:pt x="117602" y="221234"/>
                  </a:lnTo>
                  <a:lnTo>
                    <a:pt x="117602" y="889"/>
                  </a:lnTo>
                  <a:lnTo>
                    <a:pt x="117602" y="889"/>
                  </a:lnTo>
                  <a:cubicBezTo>
                    <a:pt x="114173" y="381"/>
                    <a:pt x="110617" y="127"/>
                    <a:pt x="106934" y="127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481830" y="1051560"/>
              <a:ext cx="359283" cy="389255"/>
            </a:xfrm>
            <a:custGeom>
              <a:avLst/>
              <a:gdLst/>
              <a:ahLst/>
              <a:cxnLst/>
              <a:rect l="l" t="t" r="r" b="b"/>
              <a:pathLst>
                <a:path w="359283" h="389255">
                  <a:moveTo>
                    <a:pt x="272923" y="0"/>
                  </a:moveTo>
                  <a:cubicBezTo>
                    <a:pt x="220472" y="0"/>
                    <a:pt x="147955" y="46609"/>
                    <a:pt x="93345" y="74041"/>
                  </a:cubicBezTo>
                  <a:cubicBezTo>
                    <a:pt x="49784" y="95885"/>
                    <a:pt x="0" y="127635"/>
                    <a:pt x="127" y="175895"/>
                  </a:cubicBezTo>
                  <a:cubicBezTo>
                    <a:pt x="127" y="221742"/>
                    <a:pt x="45339" y="253746"/>
                    <a:pt x="62484" y="296164"/>
                  </a:cubicBezTo>
                  <a:cubicBezTo>
                    <a:pt x="74168" y="325374"/>
                    <a:pt x="74549" y="362331"/>
                    <a:pt x="100203" y="380365"/>
                  </a:cubicBezTo>
                  <a:cubicBezTo>
                    <a:pt x="107315" y="385318"/>
                    <a:pt x="115443" y="388112"/>
                    <a:pt x="123952" y="389255"/>
                  </a:cubicBezTo>
                  <a:lnTo>
                    <a:pt x="146431" y="389255"/>
                  </a:lnTo>
                  <a:cubicBezTo>
                    <a:pt x="148844" y="389001"/>
                    <a:pt x="151130" y="388620"/>
                    <a:pt x="153416" y="388239"/>
                  </a:cubicBezTo>
                  <a:cubicBezTo>
                    <a:pt x="224282" y="375666"/>
                    <a:pt x="278638" y="314452"/>
                    <a:pt x="303276" y="247142"/>
                  </a:cubicBezTo>
                  <a:cubicBezTo>
                    <a:pt x="327914" y="179832"/>
                    <a:pt x="359283" y="98298"/>
                    <a:pt x="327533" y="33782"/>
                  </a:cubicBezTo>
                  <a:cubicBezTo>
                    <a:pt x="315467" y="9271"/>
                    <a:pt x="296164" y="0"/>
                    <a:pt x="272669" y="0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4684776" y="702310"/>
              <a:ext cx="113157" cy="131953"/>
            </a:xfrm>
            <a:custGeom>
              <a:avLst/>
              <a:gdLst/>
              <a:ahLst/>
              <a:cxnLst/>
              <a:rect l="l" t="t" r="r" b="b"/>
              <a:pathLst>
                <a:path w="113157" h="131953">
                  <a:moveTo>
                    <a:pt x="105918" y="81661"/>
                  </a:moveTo>
                  <a:cubicBezTo>
                    <a:pt x="93599" y="34163"/>
                    <a:pt x="36957" y="0"/>
                    <a:pt x="13716" y="43307"/>
                  </a:cubicBezTo>
                  <a:cubicBezTo>
                    <a:pt x="0" y="68834"/>
                    <a:pt x="22987" y="104521"/>
                    <a:pt x="48514" y="118237"/>
                  </a:cubicBezTo>
                  <a:cubicBezTo>
                    <a:pt x="74041" y="131953"/>
                    <a:pt x="113157" y="109728"/>
                    <a:pt x="105918" y="81661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5270119" y="40005"/>
              <a:ext cx="113030" cy="131953"/>
            </a:xfrm>
            <a:custGeom>
              <a:avLst/>
              <a:gdLst/>
              <a:ahLst/>
              <a:cxnLst/>
              <a:rect l="l" t="t" r="r" b="b"/>
              <a:pathLst>
                <a:path w="113030" h="131953">
                  <a:moveTo>
                    <a:pt x="105791" y="81788"/>
                  </a:moveTo>
                  <a:cubicBezTo>
                    <a:pt x="93472" y="34290"/>
                    <a:pt x="36830" y="0"/>
                    <a:pt x="13589" y="43307"/>
                  </a:cubicBezTo>
                  <a:cubicBezTo>
                    <a:pt x="0" y="68834"/>
                    <a:pt x="22860" y="104521"/>
                    <a:pt x="48387" y="118237"/>
                  </a:cubicBezTo>
                  <a:cubicBezTo>
                    <a:pt x="73913" y="131953"/>
                    <a:pt x="113030" y="109728"/>
                    <a:pt x="105790" y="81788"/>
                  </a:cubicBezTo>
                  <a:close/>
                </a:path>
              </a:pathLst>
            </a:custGeom>
            <a:solidFill>
              <a:srgbClr val="446B70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1271359" y="2837355"/>
            <a:ext cx="5019675" cy="5019675"/>
          </a:xfrm>
          <a:custGeom>
            <a:avLst/>
            <a:gdLst/>
            <a:ahLst/>
            <a:cxnLst/>
            <a:rect l="l" t="t" r="r" b="b"/>
            <a:pathLst>
              <a:path w="5019675" h="5019675">
                <a:moveTo>
                  <a:pt x="0" y="0"/>
                </a:moveTo>
                <a:lnTo>
                  <a:pt x="5019675" y="0"/>
                </a:lnTo>
                <a:lnTo>
                  <a:pt x="5019675" y="5019675"/>
                </a:lnTo>
                <a:lnTo>
                  <a:pt x="0" y="5019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224</Words>
  <Application>Microsoft Office PowerPoint</Application>
  <PresentationFormat>Personalizado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Open Sans</vt:lpstr>
      <vt:lpstr>Calibri</vt:lpstr>
      <vt:lpstr>Open Sans Bold</vt:lpstr>
      <vt:lpstr>IBM Plex Sans Condensed</vt:lpstr>
      <vt:lpstr>Arial</vt:lpstr>
      <vt:lpstr>IBM Plex Sans Condensed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DSITRIBUIDOS ARTICULO.pdf (1).pdf</dc:title>
  <cp:lastModifiedBy>JAVIER CUJE</cp:lastModifiedBy>
  <cp:revision>3</cp:revision>
  <dcterms:created xsi:type="dcterms:W3CDTF">2006-08-16T00:00:00Z</dcterms:created>
  <dcterms:modified xsi:type="dcterms:W3CDTF">2024-05-08T05:01:55Z</dcterms:modified>
  <dc:identifier>DAGEnB_aw84</dc:identifier>
</cp:coreProperties>
</file>