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77050" cy="10001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534" y="45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CB492B6-7BB5-445C-8620-C63C46A75F9D}" type="datetimeFigureOut">
              <a:rPr lang="es-ES_tradnl" smtClean="0"/>
              <a:t>24/01/2013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33588" y="750888"/>
            <a:ext cx="28098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F538B74A-1127-4F1C-852D-94AAFCA85B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7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033588" y="750888"/>
            <a:ext cx="2809875" cy="37496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B74A-1127-4F1C-852D-94AAFCA85B78}" type="slidenum">
              <a:rPr lang="es-ES_tradnl" smtClean="0"/>
              <a:t>1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7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1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0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28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1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3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23E5-324B-4874-9751-FD163F642174}" type="datetimeFigureOut">
              <a:rPr lang="es-ES" smtClean="0"/>
              <a:pPr/>
              <a:t>24/01/2013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 Imagen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9" t="22476" r="21759" b="10722"/>
          <a:stretch/>
        </p:blipFill>
        <p:spPr bwMode="auto">
          <a:xfrm>
            <a:off x="-350837" y="-795337"/>
            <a:ext cx="7559675" cy="1069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210059" y="-143510"/>
            <a:ext cx="4337313" cy="4393246"/>
            <a:chOff x="1254246" y="-143510"/>
            <a:chExt cx="4284024" cy="4284024"/>
          </a:xfrm>
        </p:grpSpPr>
        <p:sp>
          <p:nvSpPr>
            <p:cNvPr id="37" name="36 Elipse"/>
            <p:cNvSpPr/>
            <p:nvPr/>
          </p:nvSpPr>
          <p:spPr>
            <a:xfrm>
              <a:off x="1288154" y="24608"/>
              <a:ext cx="4098319" cy="3989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254246" y="-143510"/>
              <a:ext cx="4284024" cy="4284024"/>
              <a:chOff x="1774531" y="662761"/>
              <a:chExt cx="2808991" cy="2760323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531" y="662761"/>
                <a:ext cx="887398" cy="276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21 Elipse"/>
              <p:cNvSpPr/>
              <p:nvPr/>
            </p:nvSpPr>
            <p:spPr>
              <a:xfrm>
                <a:off x="1798714" y="774046"/>
                <a:ext cx="2687226" cy="25705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24" name="23 Elipse"/>
              <p:cNvSpPr/>
              <p:nvPr/>
            </p:nvSpPr>
            <p:spPr>
              <a:xfrm>
                <a:off x="2736991" y="1647991"/>
                <a:ext cx="810672" cy="7898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2691955" y="2510487"/>
                <a:ext cx="1443323" cy="49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Título: </a:t>
                </a:r>
                <a:endParaRPr lang="es-ES" sz="900" dirty="0" smtClean="0"/>
              </a:p>
              <a:p>
                <a:r>
                  <a:rPr lang="es-ES" sz="900" dirty="0" smtClean="0"/>
                  <a:t>Autor</a:t>
                </a:r>
                <a:r>
                  <a:rPr lang="es-ES" sz="900" dirty="0" smtClean="0"/>
                  <a:t>: </a:t>
                </a:r>
                <a:endParaRPr lang="es-ES" sz="900" dirty="0" smtClean="0"/>
              </a:p>
              <a:p>
                <a:r>
                  <a:rPr lang="es-ES" sz="900" dirty="0" smtClean="0"/>
                  <a:t>Director/Tutor</a:t>
                </a:r>
                <a:r>
                  <a:rPr lang="es-ES" sz="900" dirty="0" smtClean="0"/>
                  <a:t>: D.ª </a:t>
                </a:r>
                <a:endParaRPr lang="es-ES" sz="900" dirty="0" smtClean="0"/>
              </a:p>
              <a:p>
                <a:r>
                  <a:rPr lang="es-ES" sz="900" dirty="0" smtClean="0"/>
                  <a:t>Fecha</a:t>
                </a:r>
                <a:r>
                  <a:rPr lang="es-ES" sz="900" dirty="0" smtClean="0"/>
                  <a:t>: </a:t>
                </a:r>
                <a:endParaRPr lang="es-ES" sz="900" dirty="0" smtClean="0"/>
              </a:p>
              <a:p>
                <a:r>
                  <a:rPr lang="es-ES" sz="900" dirty="0" smtClean="0"/>
                  <a:t>Copia </a:t>
                </a:r>
                <a:r>
                  <a:rPr lang="es-ES" sz="900" dirty="0" smtClean="0"/>
                  <a:t>para Departamento</a:t>
                </a:r>
                <a:endParaRPr lang="es-ES" sz="900" dirty="0"/>
              </a:p>
            </p:txBody>
          </p:sp>
          <p:sp>
            <p:nvSpPr>
              <p:cNvPr id="26" name="25 CuadroTexto"/>
              <p:cNvSpPr txBox="1"/>
              <p:nvPr/>
            </p:nvSpPr>
            <p:spPr>
              <a:xfrm>
                <a:off x="2661929" y="1057965"/>
                <a:ext cx="1921593" cy="41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Máster Universitario en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Automatización de Procesos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Industriales</a:t>
                </a:r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3592478" y="1879244"/>
                <a:ext cx="863217" cy="33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Departamento </a:t>
                </a:r>
              </a:p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 Electrónica</a:t>
                </a:r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1210059" y="4878567"/>
            <a:ext cx="4337313" cy="4393246"/>
            <a:chOff x="1254773" y="4878567"/>
            <a:chExt cx="4284024" cy="4284024"/>
          </a:xfrm>
        </p:grpSpPr>
        <p:sp>
          <p:nvSpPr>
            <p:cNvPr id="38" name="37 Elipse"/>
            <p:cNvSpPr/>
            <p:nvPr/>
          </p:nvSpPr>
          <p:spPr>
            <a:xfrm>
              <a:off x="1288681" y="5046685"/>
              <a:ext cx="4098319" cy="3989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grpSp>
          <p:nvGrpSpPr>
            <p:cNvPr id="39" name="38 Grupo"/>
            <p:cNvGrpSpPr/>
            <p:nvPr/>
          </p:nvGrpSpPr>
          <p:grpSpPr>
            <a:xfrm>
              <a:off x="1254773" y="4878567"/>
              <a:ext cx="4284024" cy="4284024"/>
              <a:chOff x="1774531" y="662761"/>
              <a:chExt cx="2808991" cy="2760323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531" y="662761"/>
                <a:ext cx="887398" cy="276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40 Elipse"/>
              <p:cNvSpPr/>
              <p:nvPr/>
            </p:nvSpPr>
            <p:spPr>
              <a:xfrm>
                <a:off x="1798714" y="774046"/>
                <a:ext cx="2687226" cy="25705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42" name="41 Elipse"/>
              <p:cNvSpPr/>
              <p:nvPr/>
            </p:nvSpPr>
            <p:spPr>
              <a:xfrm>
                <a:off x="2736991" y="1647991"/>
                <a:ext cx="810672" cy="7898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691955" y="2510487"/>
                <a:ext cx="1443323" cy="49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Título: </a:t>
                </a:r>
                <a:endParaRPr lang="es-ES" sz="900" dirty="0" smtClean="0"/>
              </a:p>
              <a:p>
                <a:r>
                  <a:rPr lang="es-ES" sz="900" dirty="0" smtClean="0"/>
                  <a:t>Autor</a:t>
                </a:r>
                <a:r>
                  <a:rPr lang="es-ES" sz="900" dirty="0" smtClean="0"/>
                  <a:t>: </a:t>
                </a:r>
                <a:endParaRPr lang="es-ES" sz="900" dirty="0" smtClean="0"/>
              </a:p>
              <a:p>
                <a:r>
                  <a:rPr lang="es-ES" sz="900" dirty="0" smtClean="0"/>
                  <a:t>Director/Tutor</a:t>
                </a:r>
                <a:r>
                  <a:rPr lang="es-ES" sz="900" dirty="0" smtClean="0"/>
                  <a:t>: D.ª </a:t>
                </a:r>
                <a:endParaRPr lang="es-ES" sz="900" dirty="0" smtClean="0"/>
              </a:p>
              <a:p>
                <a:r>
                  <a:rPr lang="es-ES" sz="900" dirty="0" smtClean="0"/>
                  <a:t>Fecha</a:t>
                </a:r>
                <a:r>
                  <a:rPr lang="es-ES" sz="900" smtClean="0"/>
                  <a:t>: </a:t>
                </a:r>
                <a:endParaRPr lang="es-ES" sz="900" smtClean="0"/>
              </a:p>
              <a:p>
                <a:r>
                  <a:rPr lang="es-ES" sz="900" smtClean="0"/>
                  <a:t>Copia </a:t>
                </a:r>
                <a:r>
                  <a:rPr lang="es-ES" sz="900" dirty="0" smtClean="0"/>
                  <a:t>para Biblioteca</a:t>
                </a:r>
                <a:endParaRPr lang="es-ES" sz="900" dirty="0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2661929" y="1057965"/>
                <a:ext cx="1921593" cy="41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Máster Universitario en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Automatización de Procesos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Industriales</a:t>
                </a: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3592478" y="1879244"/>
                <a:ext cx="863217" cy="33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Departamento </a:t>
                </a:r>
              </a:p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 Electrónica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78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</Words>
  <Application>Microsoft Office PowerPoint</Application>
  <PresentationFormat>Presentación en pantalla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Gilgamesh</dc:creator>
  <cp:lastModifiedBy>Sira</cp:lastModifiedBy>
  <cp:revision>20</cp:revision>
  <cp:lastPrinted>2013-01-24T01:25:37Z</cp:lastPrinted>
  <dcterms:created xsi:type="dcterms:W3CDTF">2012-12-11T15:22:46Z</dcterms:created>
  <dcterms:modified xsi:type="dcterms:W3CDTF">2013-01-24T14:25:44Z</dcterms:modified>
</cp:coreProperties>
</file>