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6858000" cy="9144000" type="screen4x3"/>
  <p:notesSz cx="6877050" cy="1000125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 snapToObjects="1" showGuides="1">
      <p:cViewPr>
        <p:scale>
          <a:sx n="150" d="100"/>
          <a:sy n="150" d="100"/>
        </p:scale>
        <p:origin x="-72" y="-1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0055" cy="500063"/>
          </a:xfrm>
          <a:prstGeom prst="rect">
            <a:avLst/>
          </a:prstGeom>
        </p:spPr>
        <p:txBody>
          <a:bodyPr vert="horz" lIns="96442" tIns="48221" rIns="96442" bIns="48221" rtlCol="0"/>
          <a:lstStyle>
            <a:lvl1pPr algn="l">
              <a:defRPr sz="1300"/>
            </a:lvl1pPr>
          </a:lstStyle>
          <a:p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95404" y="0"/>
            <a:ext cx="2980055" cy="500063"/>
          </a:xfrm>
          <a:prstGeom prst="rect">
            <a:avLst/>
          </a:prstGeom>
        </p:spPr>
        <p:txBody>
          <a:bodyPr vert="horz" lIns="96442" tIns="48221" rIns="96442" bIns="48221" rtlCol="0"/>
          <a:lstStyle>
            <a:lvl1pPr algn="r">
              <a:defRPr sz="1300"/>
            </a:lvl1pPr>
          </a:lstStyle>
          <a:p>
            <a:fld id="{FCB492B6-7BB5-445C-8620-C63C46A75F9D}" type="datetimeFigureOut">
              <a:rPr lang="es-ES_tradnl" smtClean="0"/>
              <a:t>04/02/2013</a:t>
            </a:fld>
            <a:endParaRPr lang="es-ES_tradn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033588" y="750888"/>
            <a:ext cx="2809875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42" tIns="48221" rIns="96442" bIns="48221" rtlCol="0" anchor="ctr"/>
          <a:lstStyle/>
          <a:p>
            <a:endParaRPr lang="es-ES_tradn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7705" y="4750594"/>
            <a:ext cx="5501640" cy="4500563"/>
          </a:xfrm>
          <a:prstGeom prst="rect">
            <a:avLst/>
          </a:prstGeom>
        </p:spPr>
        <p:txBody>
          <a:bodyPr vert="horz" lIns="96442" tIns="48221" rIns="96442" bIns="48221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499451"/>
            <a:ext cx="2980055" cy="500063"/>
          </a:xfrm>
          <a:prstGeom prst="rect">
            <a:avLst/>
          </a:prstGeom>
        </p:spPr>
        <p:txBody>
          <a:bodyPr vert="horz" lIns="96442" tIns="48221" rIns="96442" bIns="48221" rtlCol="0" anchor="b"/>
          <a:lstStyle>
            <a:lvl1pPr algn="l">
              <a:defRPr sz="1300"/>
            </a:lvl1pPr>
          </a:lstStyle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95404" y="9499451"/>
            <a:ext cx="2980055" cy="500063"/>
          </a:xfrm>
          <a:prstGeom prst="rect">
            <a:avLst/>
          </a:prstGeom>
        </p:spPr>
        <p:txBody>
          <a:bodyPr vert="horz" lIns="96442" tIns="48221" rIns="96442" bIns="48221" rtlCol="0" anchor="b"/>
          <a:lstStyle>
            <a:lvl1pPr algn="r">
              <a:defRPr sz="1300"/>
            </a:lvl1pPr>
          </a:lstStyle>
          <a:p>
            <a:fld id="{F538B74A-1127-4F1C-852D-94AAFCA85B7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76775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2033588" y="750888"/>
            <a:ext cx="2809875" cy="3749675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8B74A-1127-4F1C-852D-94AAFCA85B78}" type="slidenum">
              <a:rPr lang="es-ES_tradnl" smtClean="0"/>
              <a:t>1</a:t>
            </a:fld>
            <a:endParaRPr lang="es-ES_trad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0" y="2840569"/>
            <a:ext cx="5829300" cy="196003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23E5-324B-4874-9751-FD163F642174}" type="datetimeFigureOut">
              <a:rPr lang="es-ES" smtClean="0"/>
              <a:pPr/>
              <a:t>04/02/2013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7EE04-667B-4CF9-81F8-91ED73FCFCED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220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23E5-324B-4874-9751-FD163F642174}" type="datetimeFigureOut">
              <a:rPr lang="es-ES" smtClean="0"/>
              <a:pPr/>
              <a:t>04/02/2013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7EE04-667B-4CF9-81F8-91ED73FCFCED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5706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4972050" y="366186"/>
            <a:ext cx="1543050" cy="780203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42900" y="366186"/>
            <a:ext cx="4514850" cy="780203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23E5-324B-4874-9751-FD163F642174}" type="datetimeFigureOut">
              <a:rPr lang="es-ES" smtClean="0"/>
              <a:pPr/>
              <a:t>04/02/2013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7EE04-667B-4CF9-81F8-91ED73FCFCED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6079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23E5-324B-4874-9751-FD163F642174}" type="datetimeFigureOut">
              <a:rPr lang="es-ES" smtClean="0"/>
              <a:pPr/>
              <a:t>04/02/2013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7EE04-667B-4CF9-81F8-91ED73FCFCED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5154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735" y="3875620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23E5-324B-4874-9751-FD163F642174}" type="datetimeFigureOut">
              <a:rPr lang="es-ES" smtClean="0"/>
              <a:pPr/>
              <a:t>04/02/2013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7EE04-667B-4CF9-81F8-91ED73FCFCED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6018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42900" y="2133602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86150" y="2133602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23E5-324B-4874-9751-FD163F642174}" type="datetimeFigureOut">
              <a:rPr lang="es-ES" smtClean="0"/>
              <a:pPr/>
              <a:t>04/02/2013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7EE04-667B-4CF9-81F8-91ED73FCFCED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0022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1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1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3770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3770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23E5-324B-4874-9751-FD163F642174}" type="datetimeFigureOut">
              <a:rPr lang="es-ES" smtClean="0"/>
              <a:pPr/>
              <a:t>04/02/2013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7EE04-667B-4CF9-81F8-91ED73FCFCED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6283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23E5-324B-4874-9751-FD163F642174}" type="datetimeFigureOut">
              <a:rPr lang="es-ES" smtClean="0"/>
              <a:pPr/>
              <a:t>04/02/2013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7EE04-667B-4CF9-81F8-91ED73FCFCED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9231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23E5-324B-4874-9751-FD163F642174}" type="datetimeFigureOut">
              <a:rPr lang="es-ES" smtClean="0"/>
              <a:pPr/>
              <a:t>04/02/2013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7EE04-667B-4CF9-81F8-91ED73FCFCED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4150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1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8" y="364069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1" y="1913469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23E5-324B-4874-9751-FD163F642174}" type="datetimeFigureOut">
              <a:rPr lang="es-ES" smtClean="0"/>
              <a:pPr/>
              <a:t>04/02/2013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7EE04-667B-4CF9-81F8-91ED73FCFCED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0761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23E5-324B-4874-9751-FD163F642174}" type="datetimeFigureOut">
              <a:rPr lang="es-ES" smtClean="0"/>
              <a:pPr/>
              <a:t>04/02/2013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7EE04-667B-4CF9-81F8-91ED73FCFCED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5371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133602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42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123E5-324B-4874-9751-FD163F642174}" type="datetimeFigureOut">
              <a:rPr lang="es-ES" smtClean="0"/>
              <a:pPr/>
              <a:t>04/02/2013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343150" y="8475136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914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7EE04-667B-4CF9-81F8-91ED73FCFCED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336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0 Imagen"/>
          <p:cNvPicPr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99" t="22476" r="21759" b="10722"/>
          <a:stretch/>
        </p:blipFill>
        <p:spPr bwMode="auto">
          <a:xfrm>
            <a:off x="-350837" y="-795337"/>
            <a:ext cx="7559675" cy="10692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3" name="2 Grupo"/>
          <p:cNvGrpSpPr/>
          <p:nvPr/>
        </p:nvGrpSpPr>
        <p:grpSpPr>
          <a:xfrm>
            <a:off x="1210059" y="-143510"/>
            <a:ext cx="4337313" cy="4393246"/>
            <a:chOff x="1254246" y="-143510"/>
            <a:chExt cx="4284024" cy="4284024"/>
          </a:xfrm>
        </p:grpSpPr>
        <p:sp>
          <p:nvSpPr>
            <p:cNvPr id="37" name="36 Elipse"/>
            <p:cNvSpPr/>
            <p:nvPr/>
          </p:nvSpPr>
          <p:spPr>
            <a:xfrm>
              <a:off x="1288154" y="24608"/>
              <a:ext cx="4098319" cy="398949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050"/>
            </a:p>
          </p:txBody>
        </p:sp>
        <p:grpSp>
          <p:nvGrpSpPr>
            <p:cNvPr id="2" name="1 Grupo"/>
            <p:cNvGrpSpPr/>
            <p:nvPr/>
          </p:nvGrpSpPr>
          <p:grpSpPr>
            <a:xfrm>
              <a:off x="1254246" y="-143510"/>
              <a:ext cx="4284024" cy="4284024"/>
              <a:chOff x="1774531" y="662761"/>
              <a:chExt cx="2808991" cy="2760323"/>
            </a:xfrm>
          </p:grpSpPr>
          <p:pic>
            <p:nvPicPr>
              <p:cNvPr id="21" name="Picture 4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74531" y="662761"/>
                <a:ext cx="887398" cy="27603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2" name="21 Elipse"/>
              <p:cNvSpPr/>
              <p:nvPr/>
            </p:nvSpPr>
            <p:spPr>
              <a:xfrm>
                <a:off x="1798714" y="774046"/>
                <a:ext cx="2687226" cy="25705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050"/>
              </a:p>
            </p:txBody>
          </p:sp>
          <p:sp>
            <p:nvSpPr>
              <p:cNvPr id="24" name="23 Elipse"/>
              <p:cNvSpPr/>
              <p:nvPr/>
            </p:nvSpPr>
            <p:spPr>
              <a:xfrm>
                <a:off x="2736991" y="1647991"/>
                <a:ext cx="810672" cy="7898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050"/>
              </a:p>
            </p:txBody>
          </p:sp>
          <p:sp>
            <p:nvSpPr>
              <p:cNvPr id="25" name="24 CuadroTexto"/>
              <p:cNvSpPr txBox="1"/>
              <p:nvPr/>
            </p:nvSpPr>
            <p:spPr>
              <a:xfrm>
                <a:off x="2691955" y="2510487"/>
                <a:ext cx="1443323" cy="493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dirty="0" smtClean="0"/>
                  <a:t>Título: </a:t>
                </a:r>
              </a:p>
              <a:p>
                <a:r>
                  <a:rPr lang="es-ES" sz="900" dirty="0" smtClean="0"/>
                  <a:t>Autor: </a:t>
                </a:r>
              </a:p>
              <a:p>
                <a:r>
                  <a:rPr lang="es-ES" sz="900" dirty="0" smtClean="0"/>
                  <a:t>Director/Tutor: D.ª </a:t>
                </a:r>
              </a:p>
              <a:p>
                <a:r>
                  <a:rPr lang="es-ES" sz="900" dirty="0" smtClean="0"/>
                  <a:t>Fecha: </a:t>
                </a:r>
              </a:p>
              <a:p>
                <a:r>
                  <a:rPr lang="es-ES" sz="900" dirty="0" smtClean="0"/>
                  <a:t>Copia para Departamento</a:t>
                </a:r>
                <a:endParaRPr lang="es-ES" sz="900" dirty="0"/>
              </a:p>
            </p:txBody>
          </p:sp>
          <p:sp>
            <p:nvSpPr>
              <p:cNvPr id="26" name="25 CuadroTexto"/>
              <p:cNvSpPr txBox="1"/>
              <p:nvPr/>
            </p:nvSpPr>
            <p:spPr>
              <a:xfrm>
                <a:off x="2661929" y="1057965"/>
                <a:ext cx="1921593" cy="4060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Máster Universitario en </a:t>
                </a:r>
              </a:p>
              <a:p>
                <a:r>
                  <a:rPr lang="es-ES" sz="12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Sistemas Electrónicos Avanzados,</a:t>
                </a:r>
              </a:p>
              <a:p>
                <a:r>
                  <a:rPr lang="es-ES" sz="12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Sistemas Inteligentes</a:t>
                </a:r>
                <a:endParaRPr lang="es-ES" sz="1200" b="1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7" name="26 CuadroTexto"/>
              <p:cNvSpPr txBox="1"/>
              <p:nvPr/>
            </p:nvSpPr>
            <p:spPr>
              <a:xfrm>
                <a:off x="3592478" y="1879244"/>
                <a:ext cx="863217" cy="337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4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Departamento </a:t>
                </a:r>
              </a:p>
              <a:p>
                <a:pPr algn="ctr"/>
                <a:r>
                  <a:rPr lang="es-ES" sz="14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de Electrónica</a:t>
                </a:r>
              </a:p>
            </p:txBody>
          </p:sp>
        </p:grpSp>
      </p:grpSp>
      <p:grpSp>
        <p:nvGrpSpPr>
          <p:cNvPr id="4" name="3 Grupo"/>
          <p:cNvGrpSpPr/>
          <p:nvPr/>
        </p:nvGrpSpPr>
        <p:grpSpPr>
          <a:xfrm>
            <a:off x="1210059" y="4878567"/>
            <a:ext cx="4337313" cy="4393246"/>
            <a:chOff x="1254773" y="4878567"/>
            <a:chExt cx="4284024" cy="4284024"/>
          </a:xfrm>
        </p:grpSpPr>
        <p:sp>
          <p:nvSpPr>
            <p:cNvPr id="38" name="37 Elipse"/>
            <p:cNvSpPr/>
            <p:nvPr/>
          </p:nvSpPr>
          <p:spPr>
            <a:xfrm>
              <a:off x="1288681" y="5046685"/>
              <a:ext cx="4098319" cy="398949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050"/>
            </a:p>
          </p:txBody>
        </p:sp>
        <p:grpSp>
          <p:nvGrpSpPr>
            <p:cNvPr id="39" name="38 Grupo"/>
            <p:cNvGrpSpPr/>
            <p:nvPr/>
          </p:nvGrpSpPr>
          <p:grpSpPr>
            <a:xfrm>
              <a:off x="1254773" y="4878567"/>
              <a:ext cx="4284024" cy="4284024"/>
              <a:chOff x="1774531" y="662761"/>
              <a:chExt cx="2808991" cy="2760323"/>
            </a:xfrm>
          </p:grpSpPr>
          <p:pic>
            <p:nvPicPr>
              <p:cNvPr id="40" name="Picture 4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74531" y="662761"/>
                <a:ext cx="887398" cy="27603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1" name="40 Elipse"/>
              <p:cNvSpPr/>
              <p:nvPr/>
            </p:nvSpPr>
            <p:spPr>
              <a:xfrm>
                <a:off x="1798714" y="774046"/>
                <a:ext cx="2687226" cy="25705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050"/>
              </a:p>
            </p:txBody>
          </p:sp>
          <p:sp>
            <p:nvSpPr>
              <p:cNvPr id="42" name="41 Elipse"/>
              <p:cNvSpPr/>
              <p:nvPr/>
            </p:nvSpPr>
            <p:spPr>
              <a:xfrm>
                <a:off x="2736991" y="1647991"/>
                <a:ext cx="810672" cy="7898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050"/>
              </a:p>
            </p:txBody>
          </p:sp>
          <p:sp>
            <p:nvSpPr>
              <p:cNvPr id="43" name="42 CuadroTexto"/>
              <p:cNvSpPr txBox="1"/>
              <p:nvPr/>
            </p:nvSpPr>
            <p:spPr>
              <a:xfrm>
                <a:off x="2691955" y="2510487"/>
                <a:ext cx="1443323" cy="493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dirty="0" smtClean="0"/>
                  <a:t>Título: </a:t>
                </a:r>
              </a:p>
              <a:p>
                <a:r>
                  <a:rPr lang="es-ES" sz="900" dirty="0" smtClean="0"/>
                  <a:t>Autor: </a:t>
                </a:r>
              </a:p>
              <a:p>
                <a:r>
                  <a:rPr lang="es-ES" sz="900" dirty="0" smtClean="0"/>
                  <a:t>Director/Tutor: D.ª </a:t>
                </a:r>
              </a:p>
              <a:p>
                <a:r>
                  <a:rPr lang="es-ES" sz="900" dirty="0" smtClean="0"/>
                  <a:t>Fecha</a:t>
                </a:r>
                <a:r>
                  <a:rPr lang="es-ES" sz="900" smtClean="0"/>
                  <a:t>: </a:t>
                </a:r>
              </a:p>
              <a:p>
                <a:r>
                  <a:rPr lang="es-ES" sz="900" smtClean="0"/>
                  <a:t>Copia </a:t>
                </a:r>
                <a:r>
                  <a:rPr lang="es-ES" sz="900" dirty="0" smtClean="0"/>
                  <a:t>para Biblioteca</a:t>
                </a:r>
                <a:endParaRPr lang="es-ES" sz="900" dirty="0"/>
              </a:p>
            </p:txBody>
          </p:sp>
          <p:sp>
            <p:nvSpPr>
              <p:cNvPr id="44" name="43 CuadroTexto"/>
              <p:cNvSpPr txBox="1"/>
              <p:nvPr/>
            </p:nvSpPr>
            <p:spPr>
              <a:xfrm>
                <a:off x="2661929" y="1057965"/>
                <a:ext cx="1921593" cy="4060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Máster Universitario en </a:t>
                </a:r>
              </a:p>
              <a:p>
                <a:r>
                  <a:rPr lang="es-ES" sz="12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Sistemas Electrónicos Avanzados, </a:t>
                </a:r>
              </a:p>
              <a:p>
                <a:r>
                  <a:rPr lang="es-ES" sz="12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Sistemas Inteligentes</a:t>
                </a:r>
                <a:endParaRPr lang="es-ES" sz="1200" b="1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5" name="44 CuadroTexto"/>
              <p:cNvSpPr txBox="1"/>
              <p:nvPr/>
            </p:nvSpPr>
            <p:spPr>
              <a:xfrm>
                <a:off x="3592478" y="1879244"/>
                <a:ext cx="863217" cy="337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4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Departamento </a:t>
                </a:r>
              </a:p>
              <a:p>
                <a:pPr algn="ctr"/>
                <a:r>
                  <a:rPr lang="es-ES" sz="14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de Electrónica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57823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49</Words>
  <Application>Microsoft Office PowerPoint</Application>
  <PresentationFormat>Presentación en pantalla (4:3)</PresentationFormat>
  <Paragraphs>21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Gilgamesh</dc:creator>
  <cp:lastModifiedBy>Gilgamesh</cp:lastModifiedBy>
  <cp:revision>21</cp:revision>
  <cp:lastPrinted>2013-01-24T01:25:37Z</cp:lastPrinted>
  <dcterms:created xsi:type="dcterms:W3CDTF">2012-12-11T15:22:46Z</dcterms:created>
  <dcterms:modified xsi:type="dcterms:W3CDTF">2013-02-04T16:26:52Z</dcterms:modified>
</cp:coreProperties>
</file>