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502AB-A888-41DA-959E-B7725EAB8979}" v="77" dt="2025-04-19T11:16:18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López Vela" userId="a5051a3e-954a-41ee-92bf-3468922d0357" providerId="ADAL" clId="{10ED2351-4D85-4B73-BECD-C8C3460D28A5}"/>
    <pc:docChg chg="undo redo custSel addSld delSld modSld sldOrd">
      <pc:chgData name="Mario López Vela" userId="a5051a3e-954a-41ee-92bf-3468922d0357" providerId="ADAL" clId="{10ED2351-4D85-4B73-BECD-C8C3460D28A5}" dt="2025-04-12T11:06:22.145" v="1576" actId="1076"/>
      <pc:docMkLst>
        <pc:docMk/>
      </pc:docMkLst>
      <pc:sldChg chg="addSp delSp modSp mod">
        <pc:chgData name="Mario López Vela" userId="a5051a3e-954a-41ee-92bf-3468922d0357" providerId="ADAL" clId="{10ED2351-4D85-4B73-BECD-C8C3460D28A5}" dt="2025-04-12T11:06:22.145" v="1576" actId="1076"/>
        <pc:sldMkLst>
          <pc:docMk/>
          <pc:sldMk cId="2706099365" sldId="256"/>
        </pc:sldMkLst>
      </pc:sldChg>
      <pc:sldChg chg="addSp delSp modSp mod">
        <pc:chgData name="Mario López Vela" userId="a5051a3e-954a-41ee-92bf-3468922d0357" providerId="ADAL" clId="{10ED2351-4D85-4B73-BECD-C8C3460D28A5}" dt="2025-03-31T06:09:44.945" v="1127" actId="1582"/>
        <pc:sldMkLst>
          <pc:docMk/>
          <pc:sldMk cId="2528910908" sldId="257"/>
        </pc:sldMkLst>
      </pc:sldChg>
      <pc:sldChg chg="addSp delSp modSp add mod">
        <pc:chgData name="Mario López Vela" userId="a5051a3e-954a-41ee-92bf-3468922d0357" providerId="ADAL" clId="{10ED2351-4D85-4B73-BECD-C8C3460D28A5}" dt="2025-03-31T10:02:13.560" v="1325" actId="14100"/>
        <pc:sldMkLst>
          <pc:docMk/>
          <pc:sldMk cId="3943624544" sldId="258"/>
        </pc:sldMkLst>
      </pc:sldChg>
      <pc:sldChg chg="addSp delSp modSp add mod ord">
        <pc:chgData name="Mario López Vela" userId="a5051a3e-954a-41ee-92bf-3468922d0357" providerId="ADAL" clId="{10ED2351-4D85-4B73-BECD-C8C3460D28A5}" dt="2025-03-31T10:03:40.529" v="1332" actId="1582"/>
        <pc:sldMkLst>
          <pc:docMk/>
          <pc:sldMk cId="913987660" sldId="259"/>
        </pc:sldMkLst>
      </pc:sldChg>
      <pc:sldChg chg="addSp delSp modSp add mod">
        <pc:chgData name="Mario López Vela" userId="a5051a3e-954a-41ee-92bf-3468922d0357" providerId="ADAL" clId="{10ED2351-4D85-4B73-BECD-C8C3460D28A5}" dt="2025-03-31T10:04:11.972" v="1333" actId="255"/>
        <pc:sldMkLst>
          <pc:docMk/>
          <pc:sldMk cId="568406860" sldId="260"/>
        </pc:sldMkLst>
      </pc:sldChg>
      <pc:sldChg chg="addSp delSp modSp add del mod">
        <pc:chgData name="Mario López Vela" userId="a5051a3e-954a-41ee-92bf-3468922d0357" providerId="ADAL" clId="{10ED2351-4D85-4B73-BECD-C8C3460D28A5}" dt="2025-03-31T15:06:50.097" v="1566" actId="2696"/>
        <pc:sldMkLst>
          <pc:docMk/>
          <pc:sldMk cId="3423346948" sldId="261"/>
        </pc:sldMkLst>
      </pc:sldChg>
      <pc:sldChg chg="addSp modSp add mod">
        <pc:chgData name="Mario López Vela" userId="a5051a3e-954a-41ee-92bf-3468922d0357" providerId="ADAL" clId="{10ED2351-4D85-4B73-BECD-C8C3460D28A5}" dt="2025-03-31T15:06:53.786" v="1567" actId="1076"/>
        <pc:sldMkLst>
          <pc:docMk/>
          <pc:sldMk cId="2668508624" sldId="262"/>
        </pc:sldMkLst>
      </pc:sldChg>
    </pc:docChg>
  </pc:docChgLst>
  <pc:docChgLst>
    <pc:chgData name="Mario López Vela" userId="a5051a3e-954a-41ee-92bf-3468922d0357" providerId="ADAL" clId="{A09502AB-A888-41DA-959E-B7725EAB8979}"/>
    <pc:docChg chg="undo custSel addSld delSld modSld sldOrd">
      <pc:chgData name="Mario López Vela" userId="a5051a3e-954a-41ee-92bf-3468922d0357" providerId="ADAL" clId="{A09502AB-A888-41DA-959E-B7725EAB8979}" dt="2025-04-19T11:16:20.623" v="381" actId="20577"/>
      <pc:docMkLst>
        <pc:docMk/>
      </pc:docMkLst>
      <pc:sldChg chg="del">
        <pc:chgData name="Mario López Vela" userId="a5051a3e-954a-41ee-92bf-3468922d0357" providerId="ADAL" clId="{A09502AB-A888-41DA-959E-B7725EAB8979}" dt="2025-04-15T20:58:12.865" v="0" actId="2696"/>
        <pc:sldMkLst>
          <pc:docMk/>
          <pc:sldMk cId="2706099365" sldId="256"/>
        </pc:sldMkLst>
      </pc:sldChg>
      <pc:sldChg chg="addSp delSp modSp new mod modTransition">
        <pc:chgData name="Mario López Vela" userId="a5051a3e-954a-41ee-92bf-3468922d0357" providerId="ADAL" clId="{A09502AB-A888-41DA-959E-B7725EAB8979}" dt="2025-04-19T11:15:40.058" v="370" actId="1076"/>
        <pc:sldMkLst>
          <pc:docMk/>
          <pc:sldMk cId="2946155969" sldId="256"/>
        </pc:sldMkLst>
        <pc:spChg chg="add mod">
          <ac:chgData name="Mario López Vela" userId="a5051a3e-954a-41ee-92bf-3468922d0357" providerId="ADAL" clId="{A09502AB-A888-41DA-959E-B7725EAB8979}" dt="2025-04-19T11:15:40.058" v="370" actId="1076"/>
          <ac:spMkLst>
            <pc:docMk/>
            <pc:sldMk cId="2946155969" sldId="256"/>
            <ac:spMk id="2" creationId="{44900006-C17B-09B0-880A-A8A1F9168F03}"/>
          </ac:spMkLst>
        </pc:spChg>
        <pc:spChg chg="add mod">
          <ac:chgData name="Mario López Vela" userId="a5051a3e-954a-41ee-92bf-3468922d0357" providerId="ADAL" clId="{A09502AB-A888-41DA-959E-B7725EAB8979}" dt="2025-04-15T21:22:42.389" v="335" actId="208"/>
          <ac:spMkLst>
            <pc:docMk/>
            <pc:sldMk cId="2946155969" sldId="256"/>
            <ac:spMk id="30" creationId="{9297E8C8-310D-6C4D-4A05-7F082D5F8E91}"/>
          </ac:spMkLst>
        </pc:spChg>
        <pc:spChg chg="add mod">
          <ac:chgData name="Mario López Vela" userId="a5051a3e-954a-41ee-92bf-3468922d0357" providerId="ADAL" clId="{A09502AB-A888-41DA-959E-B7725EAB8979}" dt="2025-04-15T21:22:42.389" v="335" actId="208"/>
          <ac:spMkLst>
            <pc:docMk/>
            <pc:sldMk cId="2946155969" sldId="256"/>
            <ac:spMk id="43" creationId="{CA73902A-234E-D454-3F70-AB036F8CE497}"/>
          </ac:spMkLst>
        </pc:spChg>
        <pc:spChg chg="add mod">
          <ac:chgData name="Mario López Vela" userId="a5051a3e-954a-41ee-92bf-3468922d0357" providerId="ADAL" clId="{A09502AB-A888-41DA-959E-B7725EAB8979}" dt="2025-04-15T21:22:42.389" v="335" actId="208"/>
          <ac:spMkLst>
            <pc:docMk/>
            <pc:sldMk cId="2946155969" sldId="256"/>
            <ac:spMk id="44" creationId="{3A52FDD2-B056-A646-4CC0-F2ED480B9D4F}"/>
          </ac:spMkLst>
        </pc:spChg>
        <pc:spChg chg="add mod">
          <ac:chgData name="Mario López Vela" userId="a5051a3e-954a-41ee-92bf-3468922d0357" providerId="ADAL" clId="{A09502AB-A888-41DA-959E-B7725EAB8979}" dt="2025-04-15T21:22:42.389" v="335" actId="208"/>
          <ac:spMkLst>
            <pc:docMk/>
            <pc:sldMk cId="2946155969" sldId="256"/>
            <ac:spMk id="45" creationId="{C2299940-BB72-8A4C-3C14-6FF0475E1F86}"/>
          </ac:spMkLst>
        </pc:spChg>
        <pc:cxnChg chg="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6" creationId="{6D05468C-D184-05FE-297D-F71B650984FB}"/>
          </ac:cxnSpMkLst>
        </pc:cxnChg>
        <pc:cxnChg chg="add 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7" creationId="{3479A68A-D2E9-527D-7899-45C3F457DD78}"/>
          </ac:cxnSpMkLst>
        </pc:cxnChg>
        <pc:cxnChg chg="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8" creationId="{1F8D66EA-5954-6680-A2F8-1A324F740E97}"/>
          </ac:cxnSpMkLst>
        </pc:cxnChg>
        <pc:cxnChg chg="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9" creationId="{886EBF0F-AEAB-3A10-38D5-1F09909FF529}"/>
          </ac:cxnSpMkLst>
        </pc:cxnChg>
        <pc:cxnChg chg="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10" creationId="{6D6D39A5-1F93-953D-C25B-79F2CF576CD0}"/>
          </ac:cxnSpMkLst>
        </pc:cxnChg>
        <pc:cxnChg chg="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11" creationId="{40909454-143D-E1F3-5B98-8F1C5C4BC058}"/>
          </ac:cxnSpMkLst>
        </pc:cxnChg>
        <pc:cxnChg chg="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12" creationId="{25EAEE9C-9CF1-3E0E-4859-949F14A4E47E}"/>
          </ac:cxnSpMkLst>
        </pc:cxnChg>
        <pc:cxnChg chg="mod">
          <ac:chgData name="Mario López Vela" userId="a5051a3e-954a-41ee-92bf-3468922d0357" providerId="ADAL" clId="{A09502AB-A888-41DA-959E-B7725EAB8979}" dt="2025-04-15T21:22:50.392" v="336" actId="208"/>
          <ac:cxnSpMkLst>
            <pc:docMk/>
            <pc:sldMk cId="2946155969" sldId="256"/>
            <ac:cxnSpMk id="13" creationId="{EB068BB9-A626-ECB8-7A4B-892C90444C6B}"/>
          </ac:cxnSpMkLst>
        </pc:cxnChg>
        <pc:cxnChg chg="add mod">
          <ac:chgData name="Mario López Vela" userId="a5051a3e-954a-41ee-92bf-3468922d0357" providerId="ADAL" clId="{A09502AB-A888-41DA-959E-B7725EAB8979}" dt="2025-04-15T21:22:42.389" v="335" actId="208"/>
          <ac:cxnSpMkLst>
            <pc:docMk/>
            <pc:sldMk cId="2946155969" sldId="256"/>
            <ac:cxnSpMk id="14" creationId="{3EAD0521-3454-DD8E-BC59-619DF3DF0535}"/>
          </ac:cxnSpMkLst>
        </pc:cxnChg>
        <pc:cxnChg chg="add mod">
          <ac:chgData name="Mario López Vela" userId="a5051a3e-954a-41ee-92bf-3468922d0357" providerId="ADAL" clId="{A09502AB-A888-41DA-959E-B7725EAB8979}" dt="2025-04-15T21:22:42.389" v="335" actId="208"/>
          <ac:cxnSpMkLst>
            <pc:docMk/>
            <pc:sldMk cId="2946155969" sldId="256"/>
            <ac:cxnSpMk id="20" creationId="{24BCEA9B-937F-1E64-476B-E0BC48DBA880}"/>
          </ac:cxnSpMkLst>
        </pc:cxnChg>
        <pc:cxnChg chg="add mod">
          <ac:chgData name="Mario López Vela" userId="a5051a3e-954a-41ee-92bf-3468922d0357" providerId="ADAL" clId="{A09502AB-A888-41DA-959E-B7725EAB8979}" dt="2025-04-15T21:22:42.389" v="335" actId="208"/>
          <ac:cxnSpMkLst>
            <pc:docMk/>
            <pc:sldMk cId="2946155969" sldId="256"/>
            <ac:cxnSpMk id="31" creationId="{C468002A-C260-22A7-42EC-28ADCA4436C4}"/>
          </ac:cxnSpMkLst>
        </pc:cxnChg>
        <pc:cxnChg chg="add mod">
          <ac:chgData name="Mario López Vela" userId="a5051a3e-954a-41ee-92bf-3468922d0357" providerId="ADAL" clId="{A09502AB-A888-41DA-959E-B7725EAB8979}" dt="2025-04-15T21:22:42.389" v="335" actId="208"/>
          <ac:cxnSpMkLst>
            <pc:docMk/>
            <pc:sldMk cId="2946155969" sldId="256"/>
            <ac:cxnSpMk id="34" creationId="{7091596A-8CC5-EE5B-7F78-64E8A1F3EF50}"/>
          </ac:cxnSpMkLst>
        </pc:cxnChg>
        <pc:cxnChg chg="add mod">
          <ac:chgData name="Mario López Vela" userId="a5051a3e-954a-41ee-92bf-3468922d0357" providerId="ADAL" clId="{A09502AB-A888-41DA-959E-B7725EAB8979}" dt="2025-04-15T21:22:42.389" v="335" actId="208"/>
          <ac:cxnSpMkLst>
            <pc:docMk/>
            <pc:sldMk cId="2946155969" sldId="256"/>
            <ac:cxnSpMk id="38" creationId="{59239534-8BBA-252A-3A18-8746A52A96F0}"/>
          </ac:cxnSpMkLst>
        </pc:cxnChg>
      </pc:sldChg>
      <pc:sldChg chg="addSp delSp modSp add mod modTransition">
        <pc:chgData name="Mario López Vela" userId="a5051a3e-954a-41ee-92bf-3468922d0357" providerId="ADAL" clId="{A09502AB-A888-41DA-959E-B7725EAB8979}" dt="2025-04-19T11:15:45.770" v="373" actId="20577"/>
        <pc:sldMkLst>
          <pc:docMk/>
          <pc:sldMk cId="1746569405" sldId="257"/>
        </pc:sldMkLst>
        <pc:spChg chg="add mod">
          <ac:chgData name="Mario López Vela" userId="a5051a3e-954a-41ee-92bf-3468922d0357" providerId="ADAL" clId="{A09502AB-A888-41DA-959E-B7725EAB8979}" dt="2025-04-19T11:15:45.770" v="373" actId="20577"/>
          <ac:spMkLst>
            <pc:docMk/>
            <pc:sldMk cId="1746569405" sldId="257"/>
            <ac:spMk id="2" creationId="{D83C335B-7D5C-9BC5-12A5-DEEB75278D0C}"/>
          </ac:spMkLst>
        </pc:spChg>
        <pc:spChg chg="add mod">
          <ac:chgData name="Mario López Vela" userId="a5051a3e-954a-41ee-92bf-3468922d0357" providerId="ADAL" clId="{A09502AB-A888-41DA-959E-B7725EAB8979}" dt="2025-04-15T21:23:57.633" v="342" actId="208"/>
          <ac:spMkLst>
            <pc:docMk/>
            <pc:sldMk cId="1746569405" sldId="257"/>
            <ac:spMk id="88" creationId="{0C939171-1D5F-C5BD-3B2B-887004A03840}"/>
          </ac:spMkLst>
        </pc:spChg>
        <pc:spChg chg="add mod">
          <ac:chgData name="Mario López Vela" userId="a5051a3e-954a-41ee-92bf-3468922d0357" providerId="ADAL" clId="{A09502AB-A888-41DA-959E-B7725EAB8979}" dt="2025-04-15T21:22:31.063" v="332"/>
          <ac:spMkLst>
            <pc:docMk/>
            <pc:sldMk cId="1746569405" sldId="257"/>
            <ac:spMk id="101" creationId="{6887E39F-6E91-191E-ABA1-872E94976F47}"/>
          </ac:spMkLst>
        </pc:spChg>
        <pc:spChg chg="add mod">
          <ac:chgData name="Mario López Vela" userId="a5051a3e-954a-41ee-92bf-3468922d0357" providerId="ADAL" clId="{A09502AB-A888-41DA-959E-B7725EAB8979}" dt="2025-04-15T21:22:31.063" v="332"/>
          <ac:spMkLst>
            <pc:docMk/>
            <pc:sldMk cId="1746569405" sldId="257"/>
            <ac:spMk id="102" creationId="{97B4F93B-E065-7F01-770C-25FC4D4B753E}"/>
          </ac:spMkLst>
        </pc:spChg>
        <pc:spChg chg="add mod">
          <ac:chgData name="Mario López Vela" userId="a5051a3e-954a-41ee-92bf-3468922d0357" providerId="ADAL" clId="{A09502AB-A888-41DA-959E-B7725EAB8979}" dt="2025-04-15T21:22:31.063" v="332"/>
          <ac:spMkLst>
            <pc:docMk/>
            <pc:sldMk cId="1746569405" sldId="257"/>
            <ac:spMk id="103" creationId="{E82BF322-41B1-19EF-D182-8A2A98335FA5}"/>
          </ac:spMkLst>
        </pc:sp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3" creationId="{2201B0A4-0617-41E8-3E6E-96E26FAB36C1}"/>
          </ac:cxnSpMkLst>
        </pc:cxn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7" creationId="{E23A0D39-ECCE-9C93-9AB2-AD519D31C04B}"/>
          </ac:cxnSpMkLst>
        </pc:cxn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12" creationId="{081E253F-D487-AEED-6EF0-77EDFCFCC526}"/>
          </ac:cxnSpMkLst>
        </pc:cxn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15" creationId="{2FB0416D-5442-239B-C0E9-CC81D6F99841}"/>
          </ac:cxnSpMkLst>
        </pc:cxn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18" creationId="{DC614051-94B9-5A0C-632A-B128282CA545}"/>
          </ac:cxnSpMkLst>
        </pc:cxn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23" creationId="{1E1E30DF-3D74-3F5D-787A-BBA3B857A645}"/>
          </ac:cxnSpMkLst>
        </pc:cxn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25" creationId="{1572CCAB-20F4-68B3-C558-E2E7B925B928}"/>
          </ac:cxnSpMkLst>
        </pc:cxnChg>
        <pc:cxnChg chg="add mod">
          <ac:chgData name="Mario López Vela" userId="a5051a3e-954a-41ee-92bf-3468922d0357" providerId="ADAL" clId="{A09502AB-A888-41DA-959E-B7725EAB8979}" dt="2025-04-15T21:15:43.773" v="238" actId="1582"/>
          <ac:cxnSpMkLst>
            <pc:docMk/>
            <pc:sldMk cId="1746569405" sldId="257"/>
            <ac:cxnSpMk id="29" creationId="{FA57C377-E535-C695-7EFA-9B561FB7A3F8}"/>
          </ac:cxnSpMkLst>
        </pc:cxnChg>
        <pc:cxnChg chg="add mod">
          <ac:chgData name="Mario López Vela" userId="a5051a3e-954a-41ee-92bf-3468922d0357" providerId="ADAL" clId="{A09502AB-A888-41DA-959E-B7725EAB8979}" dt="2025-04-15T21:02:30.929" v="69" actId="14100"/>
          <ac:cxnSpMkLst>
            <pc:docMk/>
            <pc:sldMk cId="1746569405" sldId="257"/>
            <ac:cxnSpMk id="32" creationId="{93BD117B-31C3-F8BD-E82C-2BD8081A1142}"/>
          </ac:cxnSpMkLst>
        </pc:cxnChg>
        <pc:cxnChg chg="add mod">
          <ac:chgData name="Mario López Vela" userId="a5051a3e-954a-41ee-92bf-3468922d0357" providerId="ADAL" clId="{A09502AB-A888-41DA-959E-B7725EAB8979}" dt="2025-04-15T21:02:48.305" v="75" actId="14100"/>
          <ac:cxnSpMkLst>
            <pc:docMk/>
            <pc:sldMk cId="1746569405" sldId="257"/>
            <ac:cxnSpMk id="36" creationId="{35AE2696-0C25-2D8F-9CB2-105A3360EF45}"/>
          </ac:cxnSpMkLst>
        </pc:cxnChg>
        <pc:cxnChg chg="add mod">
          <ac:chgData name="Mario López Vela" userId="a5051a3e-954a-41ee-92bf-3468922d0357" providerId="ADAL" clId="{A09502AB-A888-41DA-959E-B7725EAB8979}" dt="2025-04-15T21:03:00.511" v="79" actId="14100"/>
          <ac:cxnSpMkLst>
            <pc:docMk/>
            <pc:sldMk cId="1746569405" sldId="257"/>
            <ac:cxnSpMk id="41" creationId="{EFE60520-938C-29F7-C231-C9CC545A6B90}"/>
          </ac:cxnSpMkLst>
        </pc:cxnChg>
        <pc:cxnChg chg="add mod">
          <ac:chgData name="Mario López Vela" userId="a5051a3e-954a-41ee-92bf-3468922d0357" providerId="ADAL" clId="{A09502AB-A888-41DA-959E-B7725EAB8979}" dt="2025-04-15T21:03:08.227" v="83" actId="14100"/>
          <ac:cxnSpMkLst>
            <pc:docMk/>
            <pc:sldMk cId="1746569405" sldId="257"/>
            <ac:cxnSpMk id="44" creationId="{7ABE3840-99AF-7F64-8E25-E1C4134395A4}"/>
          </ac:cxnSpMkLst>
        </pc:cxnChg>
        <pc:cxnChg chg="add mod">
          <ac:chgData name="Mario López Vela" userId="a5051a3e-954a-41ee-92bf-3468922d0357" providerId="ADAL" clId="{A09502AB-A888-41DA-959E-B7725EAB8979}" dt="2025-04-15T21:03:22.387" v="88" actId="14100"/>
          <ac:cxnSpMkLst>
            <pc:docMk/>
            <pc:sldMk cId="1746569405" sldId="257"/>
            <ac:cxnSpMk id="47" creationId="{E62D0C94-4659-320E-2AD7-9E642DD5AB48}"/>
          </ac:cxnSpMkLst>
        </pc:cxnChg>
        <pc:cxnChg chg="add mod">
          <ac:chgData name="Mario López Vela" userId="a5051a3e-954a-41ee-92bf-3468922d0357" providerId="ADAL" clId="{A09502AB-A888-41DA-959E-B7725EAB8979}" dt="2025-04-15T21:03:30.131" v="93" actId="1076"/>
          <ac:cxnSpMkLst>
            <pc:docMk/>
            <pc:sldMk cId="1746569405" sldId="257"/>
            <ac:cxnSpMk id="50" creationId="{252307D9-E5ED-20D6-5822-8332439C2B17}"/>
          </ac:cxnSpMkLst>
        </pc:cxnChg>
        <pc:cxnChg chg="add mod">
          <ac:chgData name="Mario López Vela" userId="a5051a3e-954a-41ee-92bf-3468922d0357" providerId="ADAL" clId="{A09502AB-A888-41DA-959E-B7725EAB8979}" dt="2025-04-15T21:03:41.875" v="97" actId="14100"/>
          <ac:cxnSpMkLst>
            <pc:docMk/>
            <pc:sldMk cId="1746569405" sldId="257"/>
            <ac:cxnSpMk id="53" creationId="{9D30702F-6FE3-BE19-3EC1-F1582AF113B9}"/>
          </ac:cxnSpMkLst>
        </pc:cxnChg>
        <pc:cxnChg chg="add mod">
          <ac:chgData name="Mario López Vela" userId="a5051a3e-954a-41ee-92bf-3468922d0357" providerId="ADAL" clId="{A09502AB-A888-41DA-959E-B7725EAB8979}" dt="2025-04-15T21:05:19.025" v="105" actId="1076"/>
          <ac:cxnSpMkLst>
            <pc:docMk/>
            <pc:sldMk cId="1746569405" sldId="257"/>
            <ac:cxnSpMk id="56" creationId="{D53BDCBB-B8BF-7FF8-D3B1-69FC7FCC71D8}"/>
          </ac:cxnSpMkLst>
        </pc:cxnChg>
        <pc:cxnChg chg="add mod">
          <ac:chgData name="Mario López Vela" userId="a5051a3e-954a-41ee-92bf-3468922d0357" providerId="ADAL" clId="{A09502AB-A888-41DA-959E-B7725EAB8979}" dt="2025-04-15T21:05:40.552" v="109" actId="14100"/>
          <ac:cxnSpMkLst>
            <pc:docMk/>
            <pc:sldMk cId="1746569405" sldId="257"/>
            <ac:cxnSpMk id="59" creationId="{631919DF-0677-40B4-AF3A-F45829222176}"/>
          </ac:cxnSpMkLst>
        </pc:cxnChg>
        <pc:cxnChg chg="add mod">
          <ac:chgData name="Mario López Vela" userId="a5051a3e-954a-41ee-92bf-3468922d0357" providerId="ADAL" clId="{A09502AB-A888-41DA-959E-B7725EAB8979}" dt="2025-04-15T21:05:52.586" v="114" actId="14100"/>
          <ac:cxnSpMkLst>
            <pc:docMk/>
            <pc:sldMk cId="1746569405" sldId="257"/>
            <ac:cxnSpMk id="61" creationId="{FE5C916E-4282-B152-0F1E-95B37C69C988}"/>
          </ac:cxnSpMkLst>
        </pc:cxnChg>
        <pc:cxnChg chg="add mod">
          <ac:chgData name="Mario López Vela" userId="a5051a3e-954a-41ee-92bf-3468922d0357" providerId="ADAL" clId="{A09502AB-A888-41DA-959E-B7725EAB8979}" dt="2025-04-15T21:06:22.229" v="128" actId="14100"/>
          <ac:cxnSpMkLst>
            <pc:docMk/>
            <pc:sldMk cId="1746569405" sldId="257"/>
            <ac:cxnSpMk id="65" creationId="{6A78727D-725C-9624-F5E7-AF3DC55A514F}"/>
          </ac:cxnSpMkLst>
        </pc:cxnChg>
        <pc:cxnChg chg="add mod">
          <ac:chgData name="Mario López Vela" userId="a5051a3e-954a-41ee-92bf-3468922d0357" providerId="ADAL" clId="{A09502AB-A888-41DA-959E-B7725EAB8979}" dt="2025-04-15T21:06:31.604" v="130" actId="14100"/>
          <ac:cxnSpMkLst>
            <pc:docMk/>
            <pc:sldMk cId="1746569405" sldId="257"/>
            <ac:cxnSpMk id="71" creationId="{8AF32784-8A51-A65A-AD10-DA37D4A6EBE8}"/>
          </ac:cxnSpMkLst>
        </pc:cxnChg>
        <pc:cxnChg chg="add mod">
          <ac:chgData name="Mario López Vela" userId="a5051a3e-954a-41ee-92bf-3468922d0357" providerId="ADAL" clId="{A09502AB-A888-41DA-959E-B7725EAB8979}" dt="2025-04-15T21:06:39.012" v="133" actId="14100"/>
          <ac:cxnSpMkLst>
            <pc:docMk/>
            <pc:sldMk cId="1746569405" sldId="257"/>
            <ac:cxnSpMk id="78" creationId="{54F2A664-697C-E3AD-1EF1-01C021EFB923}"/>
          </ac:cxnSpMkLst>
        </pc:cxnChg>
        <pc:cxnChg chg="add mod">
          <ac:chgData name="Mario López Vela" userId="a5051a3e-954a-41ee-92bf-3468922d0357" providerId="ADAL" clId="{A09502AB-A888-41DA-959E-B7725EAB8979}" dt="2025-04-15T21:06:48.536" v="138" actId="14100"/>
          <ac:cxnSpMkLst>
            <pc:docMk/>
            <pc:sldMk cId="1746569405" sldId="257"/>
            <ac:cxnSpMk id="80" creationId="{C2C24B59-3C9F-D545-0BDB-CF0BB56A1BFD}"/>
          </ac:cxnSpMkLst>
        </pc:cxnChg>
        <pc:cxnChg chg="add mod">
          <ac:chgData name="Mario López Vela" userId="a5051a3e-954a-41ee-92bf-3468922d0357" providerId="ADAL" clId="{A09502AB-A888-41DA-959E-B7725EAB8979}" dt="2025-04-15T21:06:52.686" v="141" actId="1076"/>
          <ac:cxnSpMkLst>
            <pc:docMk/>
            <pc:sldMk cId="1746569405" sldId="257"/>
            <ac:cxnSpMk id="84" creationId="{CEDA4DFC-1178-C357-462C-AB73BE012392}"/>
          </ac:cxnSpMkLst>
        </pc:cxnChg>
        <pc:cxnChg chg="add mod">
          <ac:chgData name="Mario López Vela" userId="a5051a3e-954a-41ee-92bf-3468922d0357" providerId="ADAL" clId="{A09502AB-A888-41DA-959E-B7725EAB8979}" dt="2025-04-15T21:06:57.831" v="144" actId="14100"/>
          <ac:cxnSpMkLst>
            <pc:docMk/>
            <pc:sldMk cId="1746569405" sldId="257"/>
            <ac:cxnSpMk id="86" creationId="{BC208B4C-82FB-898E-BF82-2FF171BB4522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89" creationId="{1284B79B-2CFB-2671-0C1A-3A3E540F94F5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0" creationId="{5A38C2C5-3BB5-1ED4-8BA4-604A96F6FE2D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1" creationId="{4C696E54-AB63-509C-AA60-96B8AEE05D9E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2" creationId="{1B825421-8731-3F2B-68BF-6DFB22B90922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3" creationId="{080AD98F-5E26-FA0E-56D4-6DA261A7D975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4" creationId="{1A8C29BD-58E4-A0BC-36F2-B36548664B28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7" creationId="{7990E405-B910-C4BE-EB38-1F98AEB162C0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8" creationId="{80B67597-4AF1-71E6-83CC-37C6D20EC29E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99" creationId="{3B56C6E4-7400-6A01-E078-87548AF0C4A9}"/>
          </ac:cxnSpMkLst>
        </pc:cxnChg>
        <pc:cxnChg chg="add mod">
          <ac:chgData name="Mario López Vela" userId="a5051a3e-954a-41ee-92bf-3468922d0357" providerId="ADAL" clId="{A09502AB-A888-41DA-959E-B7725EAB8979}" dt="2025-04-15T21:16:05.919" v="242" actId="208"/>
          <ac:cxnSpMkLst>
            <pc:docMk/>
            <pc:sldMk cId="1746569405" sldId="257"/>
            <ac:cxnSpMk id="100" creationId="{23F40A63-BFEC-F5F8-E0C6-6CF9006B1286}"/>
          </ac:cxnSpMkLst>
        </pc:cxnChg>
      </pc:sldChg>
      <pc:sldChg chg="add del">
        <pc:chgData name="Mario López Vela" userId="a5051a3e-954a-41ee-92bf-3468922d0357" providerId="ADAL" clId="{A09502AB-A888-41DA-959E-B7725EAB8979}" dt="2025-04-15T20:59:08.022" v="14" actId="2696"/>
        <pc:sldMkLst>
          <pc:docMk/>
          <pc:sldMk cId="2151847553" sldId="257"/>
        </pc:sldMkLst>
      </pc:sldChg>
      <pc:sldChg chg="del">
        <pc:chgData name="Mario López Vela" userId="a5051a3e-954a-41ee-92bf-3468922d0357" providerId="ADAL" clId="{A09502AB-A888-41DA-959E-B7725EAB8979}" dt="2025-04-15T20:58:12.865" v="0" actId="2696"/>
        <pc:sldMkLst>
          <pc:docMk/>
          <pc:sldMk cId="2528910908" sldId="257"/>
        </pc:sldMkLst>
      </pc:sldChg>
      <pc:sldChg chg="addSp delSp modSp add mod modTransition">
        <pc:chgData name="Mario López Vela" userId="a5051a3e-954a-41ee-92bf-3468922d0357" providerId="ADAL" clId="{A09502AB-A888-41DA-959E-B7725EAB8979}" dt="2025-04-19T11:15:54.874" v="376" actId="20577"/>
        <pc:sldMkLst>
          <pc:docMk/>
          <pc:sldMk cId="1219148120" sldId="258"/>
        </pc:sldMkLst>
        <pc:spChg chg="add mod">
          <ac:chgData name="Mario López Vela" userId="a5051a3e-954a-41ee-92bf-3468922d0357" providerId="ADAL" clId="{A09502AB-A888-41DA-959E-B7725EAB8979}" dt="2025-04-19T11:15:54.874" v="376" actId="20577"/>
          <ac:spMkLst>
            <pc:docMk/>
            <pc:sldMk cId="1219148120" sldId="258"/>
            <ac:spMk id="4" creationId="{6D876FAA-257F-B536-1EE1-4B0DDDD22C25}"/>
          </ac:spMkLst>
        </pc:spChg>
        <pc:spChg chg="add mod">
          <ac:chgData name="Mario López Vela" userId="a5051a3e-954a-41ee-92bf-3468922d0357" providerId="ADAL" clId="{A09502AB-A888-41DA-959E-B7725EAB8979}" dt="2025-04-15T21:24:00.139" v="343" actId="208"/>
          <ac:spMkLst>
            <pc:docMk/>
            <pc:sldMk cId="1219148120" sldId="258"/>
            <ac:spMk id="54" creationId="{73B40057-B1FA-0EDA-2FF6-FDD9F75EDA98}"/>
          </ac:spMkLst>
        </pc:spChg>
        <pc:spChg chg="add mod">
          <ac:chgData name="Mario López Vela" userId="a5051a3e-954a-41ee-92bf-3468922d0357" providerId="ADAL" clId="{A09502AB-A888-41DA-959E-B7725EAB8979}" dt="2025-04-15T21:21:31.023" v="321" actId="1582"/>
          <ac:spMkLst>
            <pc:docMk/>
            <pc:sldMk cId="1219148120" sldId="258"/>
            <ac:spMk id="62" creationId="{75495804-6CA4-F278-664D-BD310A801364}"/>
          </ac:spMkLst>
        </pc:spChg>
        <pc:spChg chg="add mod">
          <ac:chgData name="Mario López Vela" userId="a5051a3e-954a-41ee-92bf-3468922d0357" providerId="ADAL" clId="{A09502AB-A888-41DA-959E-B7725EAB8979}" dt="2025-04-15T21:21:31.023" v="321" actId="1582"/>
          <ac:spMkLst>
            <pc:docMk/>
            <pc:sldMk cId="1219148120" sldId="258"/>
            <ac:spMk id="63" creationId="{C61446B0-9BEA-2494-9229-EBFDFDA2D484}"/>
          </ac:spMkLst>
        </pc:spChg>
        <pc:spChg chg="add mod">
          <ac:chgData name="Mario López Vela" userId="a5051a3e-954a-41ee-92bf-3468922d0357" providerId="ADAL" clId="{A09502AB-A888-41DA-959E-B7725EAB8979}" dt="2025-04-15T21:22:11.558" v="331" actId="1076"/>
          <ac:spMkLst>
            <pc:docMk/>
            <pc:sldMk cId="1219148120" sldId="258"/>
            <ac:spMk id="64" creationId="{1557B2D3-BD3E-7185-69CD-15C676A35133}"/>
          </ac:spMkLst>
        </pc:spChg>
        <pc:cxnChg chg="add mod">
          <ac:chgData name="Mario López Vela" userId="a5051a3e-954a-41ee-92bf-3468922d0357" providerId="ADAL" clId="{A09502AB-A888-41DA-959E-B7725EAB8979}" dt="2025-04-15T21:07:58.499" v="159" actId="208"/>
          <ac:cxnSpMkLst>
            <pc:docMk/>
            <pc:sldMk cId="1219148120" sldId="258"/>
            <ac:cxnSpMk id="2" creationId="{1D746C8E-DE3B-A638-0CCF-1FF8540BBFAE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3" creationId="{C404AE18-579B-72F2-C2BB-DCF8ED7FA831}"/>
          </ac:cxnSpMkLst>
        </pc:cxnChg>
        <pc:cxnChg chg="add mod">
          <ac:chgData name="Mario López Vela" userId="a5051a3e-954a-41ee-92bf-3468922d0357" providerId="ADAL" clId="{A09502AB-A888-41DA-959E-B7725EAB8979}" dt="2025-04-15T21:08:00.915" v="160" actId="208"/>
          <ac:cxnSpMkLst>
            <pc:docMk/>
            <pc:sldMk cId="1219148120" sldId="258"/>
            <ac:cxnSpMk id="6" creationId="{C468124E-C465-EF66-F691-4FB5D65A798B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7" creationId="{423D9FB5-7B1D-CD2D-332E-1729B9C4CF82}"/>
          </ac:cxnSpMkLst>
        </pc:cxnChg>
        <pc:cxnChg chg="add mod">
          <ac:chgData name="Mario López Vela" userId="a5051a3e-954a-41ee-92bf-3468922d0357" providerId="ADAL" clId="{A09502AB-A888-41DA-959E-B7725EAB8979}" dt="2025-04-15T21:08:07.309" v="163" actId="14100"/>
          <ac:cxnSpMkLst>
            <pc:docMk/>
            <pc:sldMk cId="1219148120" sldId="258"/>
            <ac:cxnSpMk id="11" creationId="{F333DAE0-37EB-FC91-629B-82958AF83897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12" creationId="{0C66475B-49D6-2128-9CC2-0846CF145260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15" creationId="{0468A937-17CD-E855-7E5B-4F2CF6472818}"/>
          </ac:cxnSpMkLst>
        </pc:cxnChg>
        <pc:cxnChg chg="add mod">
          <ac:chgData name="Mario López Vela" userId="a5051a3e-954a-41ee-92bf-3468922d0357" providerId="ADAL" clId="{A09502AB-A888-41DA-959E-B7725EAB8979}" dt="2025-04-15T21:08:15.535" v="169" actId="14100"/>
          <ac:cxnSpMkLst>
            <pc:docMk/>
            <pc:sldMk cId="1219148120" sldId="258"/>
            <ac:cxnSpMk id="16" creationId="{07A656BE-C344-428D-B603-8C9E81E5978B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18" creationId="{90435F8F-6952-E481-6BB7-BA4E47F8552B}"/>
          </ac:cxnSpMkLst>
        </pc:cxnChg>
        <pc:cxnChg chg="add mod">
          <ac:chgData name="Mario López Vela" userId="a5051a3e-954a-41ee-92bf-3468922d0357" providerId="ADAL" clId="{A09502AB-A888-41DA-959E-B7725EAB8979}" dt="2025-04-15T21:08:18.839" v="171" actId="14100"/>
          <ac:cxnSpMkLst>
            <pc:docMk/>
            <pc:sldMk cId="1219148120" sldId="258"/>
            <ac:cxnSpMk id="20" creationId="{3E85401B-E734-2166-EFA6-F3829D69DCC6}"/>
          </ac:cxnSpMkLst>
        </pc:cxnChg>
        <pc:cxnChg chg="add mod">
          <ac:chgData name="Mario López Vela" userId="a5051a3e-954a-41ee-92bf-3468922d0357" providerId="ADAL" clId="{A09502AB-A888-41DA-959E-B7725EAB8979}" dt="2025-04-15T21:08:27.558" v="175" actId="14100"/>
          <ac:cxnSpMkLst>
            <pc:docMk/>
            <pc:sldMk cId="1219148120" sldId="258"/>
            <ac:cxnSpMk id="22" creationId="{B27F2CE7-1BF9-3076-41E8-6153708BFED0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23" creationId="{A661E242-1D8E-FB42-D8F9-1F3F5BD818FE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25" creationId="{D93D19D7-0D57-C748-31F5-FCD54570143D}"/>
          </ac:cxnSpMkLst>
        </pc:cxnChg>
        <pc:cxnChg chg="add mod">
          <ac:chgData name="Mario López Vela" userId="a5051a3e-954a-41ee-92bf-3468922d0357" providerId="ADAL" clId="{A09502AB-A888-41DA-959E-B7725EAB8979}" dt="2025-04-15T21:08:32.906" v="178" actId="14100"/>
          <ac:cxnSpMkLst>
            <pc:docMk/>
            <pc:sldMk cId="1219148120" sldId="258"/>
            <ac:cxnSpMk id="27" creationId="{21ADBD77-444E-4E97-C450-E4C9E148F1C4}"/>
          </ac:cxnSpMkLst>
        </pc:cxnChg>
        <pc:cxnChg chg="mod">
          <ac:chgData name="Mario López Vela" userId="a5051a3e-954a-41ee-92bf-3468922d0357" providerId="ADAL" clId="{A09502AB-A888-41DA-959E-B7725EAB8979}" dt="2025-04-15T21:25:15.931" v="345" actId="208"/>
          <ac:cxnSpMkLst>
            <pc:docMk/>
            <pc:sldMk cId="1219148120" sldId="258"/>
            <ac:cxnSpMk id="29" creationId="{C2345CCC-F04B-675C-2D28-AF0A387E0495}"/>
          </ac:cxnSpMkLst>
        </pc:cxnChg>
        <pc:cxnChg chg="add mod">
          <ac:chgData name="Mario López Vela" userId="a5051a3e-954a-41ee-92bf-3468922d0357" providerId="ADAL" clId="{A09502AB-A888-41DA-959E-B7725EAB8979}" dt="2025-04-15T21:08:47.996" v="185" actId="14100"/>
          <ac:cxnSpMkLst>
            <pc:docMk/>
            <pc:sldMk cId="1219148120" sldId="258"/>
            <ac:cxnSpMk id="30" creationId="{E850E0E4-F39D-A28A-9655-63CC5070F873}"/>
          </ac:cxnSpMkLst>
        </pc:cxnChg>
        <pc:cxnChg chg="add mod">
          <ac:chgData name="Mario López Vela" userId="a5051a3e-954a-41ee-92bf-3468922d0357" providerId="ADAL" clId="{A09502AB-A888-41DA-959E-B7725EAB8979}" dt="2025-04-15T21:08:53.769" v="188" actId="14100"/>
          <ac:cxnSpMkLst>
            <pc:docMk/>
            <pc:sldMk cId="1219148120" sldId="258"/>
            <ac:cxnSpMk id="35" creationId="{C50F1B7B-25DD-0B09-8DFE-B2AF78F7487A}"/>
          </ac:cxnSpMkLst>
        </pc:cxnChg>
        <pc:cxnChg chg="mod">
          <ac:chgData name="Mario López Vela" userId="a5051a3e-954a-41ee-92bf-3468922d0357" providerId="ADAL" clId="{A09502AB-A888-41DA-959E-B7725EAB8979}" dt="2025-04-15T21:07:53.411" v="158" actId="208"/>
          <ac:cxnSpMkLst>
            <pc:docMk/>
            <pc:sldMk cId="1219148120" sldId="258"/>
            <ac:cxnSpMk id="36" creationId="{D6E98659-CE18-05D5-AFA3-15C73553B492}"/>
          </ac:cxnSpMkLst>
        </pc:cxnChg>
        <pc:cxnChg chg="add mod">
          <ac:chgData name="Mario López Vela" userId="a5051a3e-954a-41ee-92bf-3468922d0357" providerId="ADAL" clId="{A09502AB-A888-41DA-959E-B7725EAB8979}" dt="2025-04-15T21:09:01.547" v="191" actId="14100"/>
          <ac:cxnSpMkLst>
            <pc:docMk/>
            <pc:sldMk cId="1219148120" sldId="258"/>
            <ac:cxnSpMk id="38" creationId="{C680C4C8-4D6A-543E-0D29-C1B725D1D210}"/>
          </ac:cxnSpMkLst>
        </pc:cxnChg>
        <pc:cxnChg chg="add mod">
          <ac:chgData name="Mario López Vela" userId="a5051a3e-954a-41ee-92bf-3468922d0357" providerId="ADAL" clId="{A09502AB-A888-41DA-959E-B7725EAB8979}" dt="2025-04-15T21:09:08.524" v="195" actId="14100"/>
          <ac:cxnSpMkLst>
            <pc:docMk/>
            <pc:sldMk cId="1219148120" sldId="258"/>
            <ac:cxnSpMk id="40" creationId="{C2152817-A42D-31CC-5AB0-39BBF5ADB91A}"/>
          </ac:cxnSpMkLst>
        </pc:cxnChg>
        <pc:cxnChg chg="mod">
          <ac:chgData name="Mario López Vela" userId="a5051a3e-954a-41ee-92bf-3468922d0357" providerId="ADAL" clId="{A09502AB-A888-41DA-959E-B7725EAB8979}" dt="2025-04-15T21:07:53.411" v="158" actId="208"/>
          <ac:cxnSpMkLst>
            <pc:docMk/>
            <pc:sldMk cId="1219148120" sldId="258"/>
            <ac:cxnSpMk id="41" creationId="{38338C74-C6BC-CF8F-5DD4-CDDB5B72BF36}"/>
          </ac:cxnSpMkLst>
        </pc:cxnChg>
        <pc:cxnChg chg="add mod">
          <ac:chgData name="Mario López Vela" userId="a5051a3e-954a-41ee-92bf-3468922d0357" providerId="ADAL" clId="{A09502AB-A888-41DA-959E-B7725EAB8979}" dt="2025-04-15T21:09:16.875" v="199" actId="1076"/>
          <ac:cxnSpMkLst>
            <pc:docMk/>
            <pc:sldMk cId="1219148120" sldId="258"/>
            <ac:cxnSpMk id="46" creationId="{A174C54D-5955-A043-3827-46615F58EE8A}"/>
          </ac:cxnSpMkLst>
        </pc:cxnChg>
        <pc:cxnChg chg="mod">
          <ac:chgData name="Mario López Vela" userId="a5051a3e-954a-41ee-92bf-3468922d0357" providerId="ADAL" clId="{A09502AB-A888-41DA-959E-B7725EAB8979}" dt="2025-04-15T21:07:53.411" v="158" actId="208"/>
          <ac:cxnSpMkLst>
            <pc:docMk/>
            <pc:sldMk cId="1219148120" sldId="258"/>
            <ac:cxnSpMk id="47" creationId="{9A7A8FF2-E393-6BAD-B624-EFE2A6ADA981}"/>
          </ac:cxnSpMkLst>
        </pc:cxnChg>
        <pc:cxnChg chg="mod">
          <ac:chgData name="Mario López Vela" userId="a5051a3e-954a-41ee-92bf-3468922d0357" providerId="ADAL" clId="{A09502AB-A888-41DA-959E-B7725EAB8979}" dt="2025-04-15T21:07:53.411" v="158" actId="208"/>
          <ac:cxnSpMkLst>
            <pc:docMk/>
            <pc:sldMk cId="1219148120" sldId="258"/>
            <ac:cxnSpMk id="59" creationId="{CC6187B6-8086-D3B6-BC0D-DACB9F3D8DCD}"/>
          </ac:cxnSpMkLst>
        </pc:cxnChg>
        <pc:cxnChg chg="mod">
          <ac:chgData name="Mario López Vela" userId="a5051a3e-954a-41ee-92bf-3468922d0357" providerId="ADAL" clId="{A09502AB-A888-41DA-959E-B7725EAB8979}" dt="2025-04-15T21:07:53.411" v="158" actId="208"/>
          <ac:cxnSpMkLst>
            <pc:docMk/>
            <pc:sldMk cId="1219148120" sldId="258"/>
            <ac:cxnSpMk id="78" creationId="{49DAE5F5-1484-9681-319A-5C50DEA11038}"/>
          </ac:cxnSpMkLst>
        </pc:cxnChg>
        <pc:cxnChg chg="mod">
          <ac:chgData name="Mario López Vela" userId="a5051a3e-954a-41ee-92bf-3468922d0357" providerId="ADAL" clId="{A09502AB-A888-41DA-959E-B7725EAB8979}" dt="2025-04-15T21:07:53.411" v="158" actId="208"/>
          <ac:cxnSpMkLst>
            <pc:docMk/>
            <pc:sldMk cId="1219148120" sldId="258"/>
            <ac:cxnSpMk id="84" creationId="{FE3DB8AE-2994-2352-5E75-089352B86205}"/>
          </ac:cxnSpMkLst>
        </pc:cxnChg>
        <pc:cxnChg chg="mod">
          <ac:chgData name="Mario López Vela" userId="a5051a3e-954a-41ee-92bf-3468922d0357" providerId="ADAL" clId="{A09502AB-A888-41DA-959E-B7725EAB8979}" dt="2025-04-15T21:07:53.411" v="158" actId="208"/>
          <ac:cxnSpMkLst>
            <pc:docMk/>
            <pc:sldMk cId="1219148120" sldId="258"/>
            <ac:cxnSpMk id="86" creationId="{034B72BB-62EB-962D-A692-98849F83BF8E}"/>
          </ac:cxnSpMkLst>
        </pc:cxnChg>
      </pc:sldChg>
      <pc:sldChg chg="del">
        <pc:chgData name="Mario López Vela" userId="a5051a3e-954a-41ee-92bf-3468922d0357" providerId="ADAL" clId="{A09502AB-A888-41DA-959E-B7725EAB8979}" dt="2025-04-15T20:58:12.865" v="0" actId="2696"/>
        <pc:sldMkLst>
          <pc:docMk/>
          <pc:sldMk cId="3943624544" sldId="258"/>
        </pc:sldMkLst>
      </pc:sldChg>
      <pc:sldChg chg="addSp delSp modSp add del mod ord modTransition">
        <pc:chgData name="Mario López Vela" userId="a5051a3e-954a-41ee-92bf-3468922d0357" providerId="ADAL" clId="{A09502AB-A888-41DA-959E-B7725EAB8979}" dt="2025-04-15T21:23:01.419" v="338" actId="2696"/>
        <pc:sldMkLst>
          <pc:docMk/>
          <pc:sldMk cId="904363974" sldId="259"/>
        </pc:sldMkLst>
      </pc:sldChg>
      <pc:sldChg chg="del">
        <pc:chgData name="Mario López Vela" userId="a5051a3e-954a-41ee-92bf-3468922d0357" providerId="ADAL" clId="{A09502AB-A888-41DA-959E-B7725EAB8979}" dt="2025-04-15T20:58:12.865" v="0" actId="2696"/>
        <pc:sldMkLst>
          <pc:docMk/>
          <pc:sldMk cId="913987660" sldId="259"/>
        </pc:sldMkLst>
      </pc:sldChg>
      <pc:sldChg chg="addSp modSp add mod ord">
        <pc:chgData name="Mario López Vela" userId="a5051a3e-954a-41ee-92bf-3468922d0357" providerId="ADAL" clId="{A09502AB-A888-41DA-959E-B7725EAB8979}" dt="2025-04-19T11:16:09.747" v="379" actId="20577"/>
        <pc:sldMkLst>
          <pc:docMk/>
          <pc:sldMk cId="1658557387" sldId="259"/>
        </pc:sldMkLst>
        <pc:spChg chg="add mod">
          <ac:chgData name="Mario López Vela" userId="a5051a3e-954a-41ee-92bf-3468922d0357" providerId="ADAL" clId="{A09502AB-A888-41DA-959E-B7725EAB8979}" dt="2025-04-19T11:16:09.747" v="379" actId="20577"/>
          <ac:spMkLst>
            <pc:docMk/>
            <pc:sldMk cId="1658557387" sldId="259"/>
            <ac:spMk id="2" creationId="{2B33AAA4-4D93-FC4D-CBDB-9070F578D875}"/>
          </ac:spMkLst>
        </pc:spChg>
        <pc:spChg chg="mod">
          <ac:chgData name="Mario López Vela" userId="a5051a3e-954a-41ee-92bf-3468922d0357" providerId="ADAL" clId="{A09502AB-A888-41DA-959E-B7725EAB8979}" dt="2025-04-15T21:24:03.751" v="344" actId="208"/>
          <ac:spMkLst>
            <pc:docMk/>
            <pc:sldMk cId="1658557387" sldId="259"/>
            <ac:spMk id="88" creationId="{97B000A5-080C-E45B-2D59-1D6E66635641}"/>
          </ac:spMkLst>
        </pc:spChg>
      </pc:sldChg>
      <pc:sldChg chg="del">
        <pc:chgData name="Mario López Vela" userId="a5051a3e-954a-41ee-92bf-3468922d0357" providerId="ADAL" clId="{A09502AB-A888-41DA-959E-B7725EAB8979}" dt="2025-04-15T20:58:12.865" v="0" actId="2696"/>
        <pc:sldMkLst>
          <pc:docMk/>
          <pc:sldMk cId="568406860" sldId="260"/>
        </pc:sldMkLst>
      </pc:sldChg>
      <pc:sldChg chg="add del">
        <pc:chgData name="Mario López Vela" userId="a5051a3e-954a-41ee-92bf-3468922d0357" providerId="ADAL" clId="{A09502AB-A888-41DA-959E-B7725EAB8979}" dt="2025-04-15T21:19:15.256" v="287"/>
        <pc:sldMkLst>
          <pc:docMk/>
          <pc:sldMk cId="1337954097" sldId="260"/>
        </pc:sldMkLst>
      </pc:sldChg>
      <pc:sldChg chg="addSp modSp add mod ord modTransition">
        <pc:chgData name="Mario López Vela" userId="a5051a3e-954a-41ee-92bf-3468922d0357" providerId="ADAL" clId="{A09502AB-A888-41DA-959E-B7725EAB8979}" dt="2025-04-19T11:16:20.623" v="381" actId="20577"/>
        <pc:sldMkLst>
          <pc:docMk/>
          <pc:sldMk cId="1884816367" sldId="260"/>
        </pc:sldMkLst>
        <pc:spChg chg="add mod">
          <ac:chgData name="Mario López Vela" userId="a5051a3e-954a-41ee-92bf-3468922d0357" providerId="ADAL" clId="{A09502AB-A888-41DA-959E-B7725EAB8979}" dt="2025-04-19T11:16:20.623" v="381" actId="20577"/>
          <ac:spMkLst>
            <pc:docMk/>
            <pc:sldMk cId="1884816367" sldId="260"/>
            <ac:spMk id="2" creationId="{CEE001A3-D5E1-4FB5-78BE-11F4425CC475}"/>
          </ac:spMkLst>
        </pc:spChg>
      </pc:sldChg>
      <pc:sldChg chg="del">
        <pc:chgData name="Mario López Vela" userId="a5051a3e-954a-41ee-92bf-3468922d0357" providerId="ADAL" clId="{A09502AB-A888-41DA-959E-B7725EAB8979}" dt="2025-04-15T20:58:12.865" v="0" actId="2696"/>
        <pc:sldMkLst>
          <pc:docMk/>
          <pc:sldMk cId="266850862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45791-0643-470E-2C72-D1FECA37C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8D781F-478B-7896-0C95-18F2CA43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FAB66-6777-B687-1662-031DBC5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6747A-B522-3E73-8B69-4AE51803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2637B-BC93-A137-FA57-5C68DCBE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31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E91F-F6CA-8A7D-D3C2-2AD8DA8C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C14126-10F5-BA5B-3692-64F64AF06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9DA6A-B83C-DC55-8BC2-09E0BFA0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05AAA-EF3F-C980-8B44-715C2BEC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67AF8-B6E9-6CFD-D79B-FD615584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E00CBC-C879-94AE-D821-9CF2BB36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27B7B-18BF-4CBB-91E9-064045E2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D10A6-4E30-DE7F-8EE3-F36056B8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7E190-14CB-A9FB-D5A7-83D8925A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C9C06-65A9-6A17-235F-935F3B22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5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EF0AF-C1DE-B8C3-7424-128C442C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96B3B-557B-EFBB-85D0-7B910665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1982C-57EC-6A6D-330C-13F7553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C07FE-EF33-72F6-B0D5-F19E6307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F750C-C0AB-66F6-A35C-D9EA05C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7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6E6EA-5511-7857-3A3E-DB21AFE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E6910B-0DA4-BF2F-F211-B69610ACD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98824-57AB-FE2C-B2A9-6D61E87B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7E780-CA7B-3A65-C26D-01D1395B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59675-CA36-81BC-91C7-96B0545F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74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0BC34-A0AA-C611-8D0E-58D3123E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B60F1-997C-0FD2-746C-ECCE894EF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59D33-B0BA-D39F-71D8-E3A1FE67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9DB9CD-1024-3C96-9DB8-22CFF0E9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9192E7-6391-9C22-1CF4-5711FC1F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32FA7A-0F1E-05D1-5326-D3ECCAAA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C2178-07D0-0697-47F5-43CD75DD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3A7DC-F271-BEBB-56D5-DD93233F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15CE2A-6C43-0E2E-455B-E5A744A7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F8442D-7E98-D8D2-30F1-AF60919D2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1429B-9B72-5B0B-AEB7-2567323AE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6C40C8-6FD1-51E4-4246-84AA211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3837E8-0F63-F021-7814-D4DB7E5D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D046D0-5A82-6E1D-FE98-4206BE0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38CA-8250-CC97-DADE-C0CED54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9D9869-39F6-FEDC-A290-684F9843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778C65-8FE3-FF1F-A1A6-09809A4D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DC1D2-2660-CE14-9087-5B3349A2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2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403B6E-98BA-3D59-DD31-3E4034A5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1DD743-E02F-F776-D4F2-2D5D814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9D36B-942E-DF89-FA66-5C8933D9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8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A2B1-D03E-9540-C123-E547A62A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BFDB2-5EA2-231C-2BD4-4FB3C2F8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683DA8-F381-7B59-2BB7-4B536391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82641-4FB5-ACF0-19D8-956BC169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7B6193-743F-7396-090E-1C22A72E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BED8AC-37B2-24CF-9DF2-4EC7DE54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CE3B-FD5C-FE5C-23C7-B4E120CC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ABE6E6-CD4F-129B-47ED-C6EF40191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224B1-6422-C1FD-1906-A49D08ED3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B721D-A5E2-DD4A-C6D9-F37E959F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D9DAD-3EB1-D0C8-1619-60C0E78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44C49-1324-A889-9A2D-F913AC1B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98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61F0F7-3422-2F65-C241-93FCD3B7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4BC3-7E03-2DA7-EA9C-CD13C23A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108F8-C994-3FE0-FFB9-CAA58CB4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81D69-36FD-41D5-9203-29C97F7D5C0B}" type="datetimeFigureOut">
              <a:rPr lang="en-AU" smtClean="0"/>
              <a:t>19/04/2025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A995D-C642-D592-9C3D-14B82FBAE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ACB8A-35C7-D8EB-D78B-982F47CB0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D05468C-D184-05FE-297D-F71B650984FB}"/>
              </a:ext>
            </a:extLst>
          </p:cNvPr>
          <p:cNvCxnSpPr>
            <a:cxnSpLocks/>
          </p:cNvCxnSpPr>
          <p:nvPr/>
        </p:nvCxnSpPr>
        <p:spPr>
          <a:xfrm flipV="1">
            <a:off x="5595262" y="2321719"/>
            <a:ext cx="0" cy="30309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479A68A-D2E9-527D-7899-45C3F457DD78}"/>
              </a:ext>
            </a:extLst>
          </p:cNvPr>
          <p:cNvCxnSpPr>
            <a:cxnSpLocks/>
          </p:cNvCxnSpPr>
          <p:nvPr/>
        </p:nvCxnSpPr>
        <p:spPr>
          <a:xfrm flipH="1" flipV="1">
            <a:off x="5519738" y="2409825"/>
            <a:ext cx="9524" cy="19526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F8D66EA-5954-6680-A2F8-1A324F740E97}"/>
              </a:ext>
            </a:extLst>
          </p:cNvPr>
          <p:cNvCxnSpPr>
            <a:cxnSpLocks/>
          </p:cNvCxnSpPr>
          <p:nvPr/>
        </p:nvCxnSpPr>
        <p:spPr>
          <a:xfrm flipV="1">
            <a:off x="6073894" y="3091132"/>
            <a:ext cx="224512" cy="642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86EBF0F-AEAB-3A10-38D5-1F09909FF529}"/>
              </a:ext>
            </a:extLst>
          </p:cNvPr>
          <p:cNvCxnSpPr>
            <a:cxnSpLocks/>
          </p:cNvCxnSpPr>
          <p:nvPr/>
        </p:nvCxnSpPr>
        <p:spPr>
          <a:xfrm>
            <a:off x="6057900" y="3174206"/>
            <a:ext cx="264319" cy="1190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6D39A5-1F93-953D-C25B-79F2CF576CD0}"/>
              </a:ext>
            </a:extLst>
          </p:cNvPr>
          <p:cNvCxnSpPr>
            <a:cxnSpLocks/>
          </p:cNvCxnSpPr>
          <p:nvPr/>
        </p:nvCxnSpPr>
        <p:spPr>
          <a:xfrm>
            <a:off x="5560219" y="3629025"/>
            <a:ext cx="7144" cy="29289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0909454-143D-E1F3-5B98-8F1C5C4BC058}"/>
              </a:ext>
            </a:extLst>
          </p:cNvPr>
          <p:cNvCxnSpPr>
            <a:cxnSpLocks/>
          </p:cNvCxnSpPr>
          <p:nvPr/>
        </p:nvCxnSpPr>
        <p:spPr>
          <a:xfrm>
            <a:off x="5634038" y="3617119"/>
            <a:ext cx="11906" cy="30480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5EAEE9C-9CF1-3E0E-4859-949F14A4E47E}"/>
              </a:ext>
            </a:extLst>
          </p:cNvPr>
          <p:cNvCxnSpPr>
            <a:cxnSpLocks/>
          </p:cNvCxnSpPr>
          <p:nvPr/>
        </p:nvCxnSpPr>
        <p:spPr>
          <a:xfrm flipV="1">
            <a:off x="4829175" y="3181350"/>
            <a:ext cx="252413" cy="238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B068BB9-A626-ECB8-7A4B-892C90444C6B}"/>
              </a:ext>
            </a:extLst>
          </p:cNvPr>
          <p:cNvCxnSpPr>
            <a:cxnSpLocks/>
          </p:cNvCxnSpPr>
          <p:nvPr/>
        </p:nvCxnSpPr>
        <p:spPr>
          <a:xfrm>
            <a:off x="4833938" y="3095625"/>
            <a:ext cx="257175" cy="714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EAD0521-3454-DD8E-BC59-619DF3DF0535}"/>
              </a:ext>
            </a:extLst>
          </p:cNvPr>
          <p:cNvCxnSpPr>
            <a:cxnSpLocks/>
          </p:cNvCxnSpPr>
          <p:nvPr/>
        </p:nvCxnSpPr>
        <p:spPr>
          <a:xfrm>
            <a:off x="4993481" y="2974181"/>
            <a:ext cx="54769" cy="166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75A0743-7210-4150-7B5B-A0A607DC2FF9}"/>
              </a:ext>
            </a:extLst>
          </p:cNvPr>
          <p:cNvCxnSpPr>
            <a:cxnSpLocks/>
          </p:cNvCxnSpPr>
          <p:nvPr/>
        </p:nvCxnSpPr>
        <p:spPr>
          <a:xfrm>
            <a:off x="4986338" y="2843213"/>
            <a:ext cx="119062" cy="6191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6306199-C40F-43F6-1B4D-1D26CDDDB40D}"/>
              </a:ext>
            </a:extLst>
          </p:cNvPr>
          <p:cNvCxnSpPr>
            <a:cxnSpLocks/>
          </p:cNvCxnSpPr>
          <p:nvPr/>
        </p:nvCxnSpPr>
        <p:spPr>
          <a:xfrm flipV="1">
            <a:off x="4993481" y="3278981"/>
            <a:ext cx="85725" cy="2673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20F3D1F-0C4B-A2C8-EF33-8E470C7E591E}"/>
              </a:ext>
            </a:extLst>
          </p:cNvPr>
          <p:cNvCxnSpPr>
            <a:cxnSpLocks/>
          </p:cNvCxnSpPr>
          <p:nvPr/>
        </p:nvCxnSpPr>
        <p:spPr>
          <a:xfrm flipV="1">
            <a:off x="5003006" y="3357563"/>
            <a:ext cx="114300" cy="6255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D32E599-3317-1085-A4A5-50C5276E6B43}"/>
              </a:ext>
            </a:extLst>
          </p:cNvPr>
          <p:cNvCxnSpPr>
            <a:cxnSpLocks/>
          </p:cNvCxnSpPr>
          <p:nvPr/>
        </p:nvCxnSpPr>
        <p:spPr>
          <a:xfrm>
            <a:off x="5412919" y="2507456"/>
            <a:ext cx="21094" cy="5953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ECD7A34-B2E4-CD49-E1A8-08FC53FAA223}"/>
              </a:ext>
            </a:extLst>
          </p:cNvPr>
          <p:cNvCxnSpPr>
            <a:cxnSpLocks/>
          </p:cNvCxnSpPr>
          <p:nvPr/>
        </p:nvCxnSpPr>
        <p:spPr>
          <a:xfrm flipH="1">
            <a:off x="5710237" y="2517658"/>
            <a:ext cx="20756" cy="9286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4BCEA9B-937F-1E64-476B-E0BC48DBA880}"/>
              </a:ext>
            </a:extLst>
          </p:cNvPr>
          <p:cNvCxnSpPr>
            <a:cxnSpLocks/>
          </p:cNvCxnSpPr>
          <p:nvPr/>
        </p:nvCxnSpPr>
        <p:spPr>
          <a:xfrm flipH="1">
            <a:off x="6073894" y="2969419"/>
            <a:ext cx="81637" cy="158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BD3728C-8500-6196-FFAD-EC28EBB4A7E1}"/>
              </a:ext>
            </a:extLst>
          </p:cNvPr>
          <p:cNvCxnSpPr>
            <a:cxnSpLocks/>
          </p:cNvCxnSpPr>
          <p:nvPr/>
        </p:nvCxnSpPr>
        <p:spPr>
          <a:xfrm flipH="1" flipV="1">
            <a:off x="6078318" y="3269163"/>
            <a:ext cx="81637" cy="981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AE9FCD9-F2A2-9E75-5CDB-37342D52D9D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533650"/>
            <a:ext cx="52726" cy="1309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755BA9-17E6-A830-1FA5-E2B75EC28FA9}"/>
              </a:ext>
            </a:extLst>
          </p:cNvPr>
          <p:cNvCxnSpPr>
            <a:cxnSpLocks/>
          </p:cNvCxnSpPr>
          <p:nvPr/>
        </p:nvCxnSpPr>
        <p:spPr>
          <a:xfrm flipV="1">
            <a:off x="5793581" y="2517658"/>
            <a:ext cx="75214" cy="14219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478A5B8-4627-2DA6-8241-AA704466A5BF}"/>
              </a:ext>
            </a:extLst>
          </p:cNvPr>
          <p:cNvCxnSpPr>
            <a:cxnSpLocks/>
          </p:cNvCxnSpPr>
          <p:nvPr/>
        </p:nvCxnSpPr>
        <p:spPr>
          <a:xfrm flipV="1">
            <a:off x="6043613" y="2845594"/>
            <a:ext cx="97631" cy="476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11F1359-0ECD-BE89-3BA1-FA7AF9B44257}"/>
              </a:ext>
            </a:extLst>
          </p:cNvPr>
          <p:cNvCxnSpPr>
            <a:cxnSpLocks/>
          </p:cNvCxnSpPr>
          <p:nvPr/>
        </p:nvCxnSpPr>
        <p:spPr>
          <a:xfrm>
            <a:off x="6043613" y="3355090"/>
            <a:ext cx="121443" cy="4771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3BBDA08-393A-D5FB-A52B-B784225D6436}"/>
              </a:ext>
            </a:extLst>
          </p:cNvPr>
          <p:cNvCxnSpPr>
            <a:cxnSpLocks/>
          </p:cNvCxnSpPr>
          <p:nvPr/>
        </p:nvCxnSpPr>
        <p:spPr>
          <a:xfrm flipH="1">
            <a:off x="5300663" y="3593261"/>
            <a:ext cx="62081" cy="13101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6510863-360E-9684-6998-52C85F544B30}"/>
              </a:ext>
            </a:extLst>
          </p:cNvPr>
          <p:cNvCxnSpPr>
            <a:cxnSpLocks/>
          </p:cNvCxnSpPr>
          <p:nvPr/>
        </p:nvCxnSpPr>
        <p:spPr>
          <a:xfrm flipH="1">
            <a:off x="5426869" y="3681413"/>
            <a:ext cx="7144" cy="476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F128C9B-1258-07EA-DEB7-12327134DD5F}"/>
              </a:ext>
            </a:extLst>
          </p:cNvPr>
          <p:cNvCxnSpPr>
            <a:cxnSpLocks/>
          </p:cNvCxnSpPr>
          <p:nvPr/>
        </p:nvCxnSpPr>
        <p:spPr>
          <a:xfrm>
            <a:off x="5715001" y="3617119"/>
            <a:ext cx="19050" cy="9048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EF145E9-40BD-6A2D-1E01-2073D1E370AF}"/>
              </a:ext>
            </a:extLst>
          </p:cNvPr>
          <p:cNvCxnSpPr>
            <a:cxnSpLocks/>
          </p:cNvCxnSpPr>
          <p:nvPr/>
        </p:nvCxnSpPr>
        <p:spPr>
          <a:xfrm>
            <a:off x="5803108" y="3583781"/>
            <a:ext cx="65687" cy="1214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9297E8C8-310D-6C4D-4A05-7F082D5F8E91}"/>
              </a:ext>
            </a:extLst>
          </p:cNvPr>
          <p:cNvSpPr/>
          <p:nvPr/>
        </p:nvSpPr>
        <p:spPr>
          <a:xfrm>
            <a:off x="5156007" y="2688435"/>
            <a:ext cx="849505" cy="860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468002A-C260-22A7-42EC-28ADCA4436C4}"/>
              </a:ext>
            </a:extLst>
          </p:cNvPr>
          <p:cNvCxnSpPr>
            <a:cxnSpLocks/>
          </p:cNvCxnSpPr>
          <p:nvPr/>
        </p:nvCxnSpPr>
        <p:spPr>
          <a:xfrm>
            <a:off x="4907756" y="2684860"/>
            <a:ext cx="232171" cy="17144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213D1C6-E10C-926D-96EC-14CD5E313B63}"/>
              </a:ext>
            </a:extLst>
          </p:cNvPr>
          <p:cNvCxnSpPr>
            <a:cxnSpLocks/>
          </p:cNvCxnSpPr>
          <p:nvPr/>
        </p:nvCxnSpPr>
        <p:spPr>
          <a:xfrm>
            <a:off x="5139927" y="2684860"/>
            <a:ext cx="65486" cy="6548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4A4FAF3-682C-E868-714D-FB110EB51528}"/>
              </a:ext>
            </a:extLst>
          </p:cNvPr>
          <p:cNvCxnSpPr>
            <a:cxnSpLocks/>
          </p:cNvCxnSpPr>
          <p:nvPr/>
        </p:nvCxnSpPr>
        <p:spPr>
          <a:xfrm>
            <a:off x="5153025" y="2455069"/>
            <a:ext cx="133350" cy="2625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091596A-8CC5-EE5B-7F78-64E8A1F3EF50}"/>
              </a:ext>
            </a:extLst>
          </p:cNvPr>
          <p:cNvCxnSpPr>
            <a:cxnSpLocks/>
          </p:cNvCxnSpPr>
          <p:nvPr/>
        </p:nvCxnSpPr>
        <p:spPr>
          <a:xfrm flipH="1">
            <a:off x="5850730" y="2455069"/>
            <a:ext cx="143248" cy="2357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FB81A3A-12C2-9CDD-7490-EAD1ED2598CA}"/>
              </a:ext>
            </a:extLst>
          </p:cNvPr>
          <p:cNvCxnSpPr>
            <a:cxnSpLocks/>
          </p:cNvCxnSpPr>
          <p:nvPr/>
        </p:nvCxnSpPr>
        <p:spPr>
          <a:xfrm flipH="1">
            <a:off x="6003130" y="2684860"/>
            <a:ext cx="223919" cy="15835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C367C42-A946-8F2C-71CE-995343436F71}"/>
              </a:ext>
            </a:extLst>
          </p:cNvPr>
          <p:cNvCxnSpPr>
            <a:cxnSpLocks/>
          </p:cNvCxnSpPr>
          <p:nvPr/>
        </p:nvCxnSpPr>
        <p:spPr>
          <a:xfrm flipH="1">
            <a:off x="5931694" y="2678906"/>
            <a:ext cx="73819" cy="7143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89B2B6B-E7A6-90DE-9973-2B561667B4E9}"/>
              </a:ext>
            </a:extLst>
          </p:cNvPr>
          <p:cNvCxnSpPr>
            <a:cxnSpLocks/>
          </p:cNvCxnSpPr>
          <p:nvPr/>
        </p:nvCxnSpPr>
        <p:spPr>
          <a:xfrm flipH="1" flipV="1">
            <a:off x="5957068" y="3496866"/>
            <a:ext cx="65113" cy="7024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9239534-8BBA-252A-3A18-8746A52A96F0}"/>
              </a:ext>
            </a:extLst>
          </p:cNvPr>
          <p:cNvCxnSpPr>
            <a:cxnSpLocks/>
          </p:cNvCxnSpPr>
          <p:nvPr/>
        </p:nvCxnSpPr>
        <p:spPr>
          <a:xfrm flipH="1" flipV="1">
            <a:off x="6015116" y="3398829"/>
            <a:ext cx="221378" cy="1349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8353F9D-9F53-5797-64AC-AC65B3C49D48}"/>
              </a:ext>
            </a:extLst>
          </p:cNvPr>
          <p:cNvCxnSpPr>
            <a:cxnSpLocks/>
          </p:cNvCxnSpPr>
          <p:nvPr/>
        </p:nvCxnSpPr>
        <p:spPr>
          <a:xfrm flipH="1" flipV="1">
            <a:off x="5857914" y="3543231"/>
            <a:ext cx="142836" cy="22628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C9B3646-369A-316B-4EA8-652A94217232}"/>
              </a:ext>
            </a:extLst>
          </p:cNvPr>
          <p:cNvCxnSpPr>
            <a:cxnSpLocks/>
          </p:cNvCxnSpPr>
          <p:nvPr/>
        </p:nvCxnSpPr>
        <p:spPr>
          <a:xfrm flipV="1">
            <a:off x="4910138" y="3410889"/>
            <a:ext cx="245338" cy="13241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F5D5A39-79CC-E3FC-01C9-ACDD424DEA48}"/>
              </a:ext>
            </a:extLst>
          </p:cNvPr>
          <p:cNvCxnSpPr>
            <a:cxnSpLocks/>
          </p:cNvCxnSpPr>
          <p:nvPr/>
        </p:nvCxnSpPr>
        <p:spPr>
          <a:xfrm flipV="1">
            <a:off x="5157788" y="3540919"/>
            <a:ext cx="142875" cy="24050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EA7962D-B414-4831-3B6A-5034BD330C5E}"/>
              </a:ext>
            </a:extLst>
          </p:cNvPr>
          <p:cNvCxnSpPr>
            <a:cxnSpLocks/>
          </p:cNvCxnSpPr>
          <p:nvPr/>
        </p:nvCxnSpPr>
        <p:spPr>
          <a:xfrm flipV="1">
            <a:off x="5148231" y="3497461"/>
            <a:ext cx="57150" cy="5174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o 42">
            <a:extLst>
              <a:ext uri="{FF2B5EF4-FFF2-40B4-BE49-F238E27FC236}">
                <a16:creationId xmlns:a16="http://schemas.microsoft.com/office/drawing/2014/main" id="{CA73902A-234E-D454-3F70-AB036F8CE497}"/>
              </a:ext>
            </a:extLst>
          </p:cNvPr>
          <p:cNvSpPr/>
          <p:nvPr/>
        </p:nvSpPr>
        <p:spPr>
          <a:xfrm rot="12574185">
            <a:off x="5228871" y="2830598"/>
            <a:ext cx="597488" cy="609844"/>
          </a:xfrm>
          <a:prstGeom prst="arc">
            <a:avLst>
              <a:gd name="adj1" fmla="val 17398035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3A52FDD2-B056-A646-4CC0-F2ED480B9D4F}"/>
              </a:ext>
            </a:extLst>
          </p:cNvPr>
          <p:cNvSpPr/>
          <p:nvPr/>
        </p:nvSpPr>
        <p:spPr>
          <a:xfrm rot="9451441">
            <a:off x="5259061" y="2825699"/>
            <a:ext cx="597488" cy="609844"/>
          </a:xfrm>
          <a:prstGeom prst="arc">
            <a:avLst>
              <a:gd name="adj1" fmla="val 18998048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id="{C2299940-BB72-8A4C-3C14-6FF0475E1F86}"/>
              </a:ext>
            </a:extLst>
          </p:cNvPr>
          <p:cNvSpPr/>
          <p:nvPr/>
        </p:nvSpPr>
        <p:spPr>
          <a:xfrm rot="11192773">
            <a:off x="5244177" y="2875822"/>
            <a:ext cx="597488" cy="609844"/>
          </a:xfrm>
          <a:prstGeom prst="arc">
            <a:avLst>
              <a:gd name="adj1" fmla="val 16874734"/>
              <a:gd name="adj2" fmla="val 18458219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900006-C17B-09B0-880A-A8A1F9168F03}"/>
              </a:ext>
            </a:extLst>
          </p:cNvPr>
          <p:cNvSpPr txBox="1"/>
          <p:nvPr/>
        </p:nvSpPr>
        <p:spPr>
          <a:xfrm>
            <a:off x="4774126" y="4377740"/>
            <a:ext cx="13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latin typeface="Palatino Linotype" panose="02040502050505030304" pitchFamily="18" charset="0"/>
              </a:rPr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294615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0E1D6-FC3B-6E80-24A2-A2BE38F6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201B0A4-0617-41E8-3E6E-96E26FAB36C1}"/>
              </a:ext>
            </a:extLst>
          </p:cNvPr>
          <p:cNvCxnSpPr>
            <a:cxnSpLocks/>
          </p:cNvCxnSpPr>
          <p:nvPr/>
        </p:nvCxnSpPr>
        <p:spPr>
          <a:xfrm flipV="1">
            <a:off x="5595262" y="2321719"/>
            <a:ext cx="0" cy="30309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23A0D39-ECCE-9C93-9AB2-AD519D31C04B}"/>
              </a:ext>
            </a:extLst>
          </p:cNvPr>
          <p:cNvCxnSpPr>
            <a:cxnSpLocks/>
          </p:cNvCxnSpPr>
          <p:nvPr/>
        </p:nvCxnSpPr>
        <p:spPr>
          <a:xfrm flipH="1" flipV="1">
            <a:off x="5519738" y="2409825"/>
            <a:ext cx="9524" cy="19526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81E253F-D487-AEED-6EF0-77EDFCFCC526}"/>
              </a:ext>
            </a:extLst>
          </p:cNvPr>
          <p:cNvCxnSpPr>
            <a:cxnSpLocks/>
          </p:cNvCxnSpPr>
          <p:nvPr/>
        </p:nvCxnSpPr>
        <p:spPr>
          <a:xfrm flipV="1">
            <a:off x="6073894" y="3091132"/>
            <a:ext cx="224512" cy="64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FB0416D-5442-239B-C0E9-CC81D6F99841}"/>
              </a:ext>
            </a:extLst>
          </p:cNvPr>
          <p:cNvCxnSpPr>
            <a:cxnSpLocks/>
          </p:cNvCxnSpPr>
          <p:nvPr/>
        </p:nvCxnSpPr>
        <p:spPr>
          <a:xfrm>
            <a:off x="6057900" y="3174206"/>
            <a:ext cx="264319" cy="1190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C614051-94B9-5A0C-632A-B128282CA545}"/>
              </a:ext>
            </a:extLst>
          </p:cNvPr>
          <p:cNvCxnSpPr>
            <a:cxnSpLocks/>
          </p:cNvCxnSpPr>
          <p:nvPr/>
        </p:nvCxnSpPr>
        <p:spPr>
          <a:xfrm>
            <a:off x="5560219" y="3629025"/>
            <a:ext cx="7144" cy="29289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E1E30DF-3D74-3F5D-787A-BBA3B857A645}"/>
              </a:ext>
            </a:extLst>
          </p:cNvPr>
          <p:cNvCxnSpPr>
            <a:cxnSpLocks/>
          </p:cNvCxnSpPr>
          <p:nvPr/>
        </p:nvCxnSpPr>
        <p:spPr>
          <a:xfrm>
            <a:off x="5634038" y="3617119"/>
            <a:ext cx="11906" cy="30480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572CCAB-20F4-68B3-C558-E2E7B925B928}"/>
              </a:ext>
            </a:extLst>
          </p:cNvPr>
          <p:cNvCxnSpPr>
            <a:cxnSpLocks/>
          </p:cNvCxnSpPr>
          <p:nvPr/>
        </p:nvCxnSpPr>
        <p:spPr>
          <a:xfrm flipV="1">
            <a:off x="4829175" y="3181350"/>
            <a:ext cx="252413" cy="238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A57C377-E535-C695-7EFA-9B561FB7A3F8}"/>
              </a:ext>
            </a:extLst>
          </p:cNvPr>
          <p:cNvCxnSpPr>
            <a:cxnSpLocks/>
          </p:cNvCxnSpPr>
          <p:nvPr/>
        </p:nvCxnSpPr>
        <p:spPr>
          <a:xfrm>
            <a:off x="4833938" y="3095625"/>
            <a:ext cx="257175" cy="71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3BD117B-31C3-F8BD-E82C-2BD8081A1142}"/>
              </a:ext>
            </a:extLst>
          </p:cNvPr>
          <p:cNvCxnSpPr>
            <a:cxnSpLocks/>
          </p:cNvCxnSpPr>
          <p:nvPr/>
        </p:nvCxnSpPr>
        <p:spPr>
          <a:xfrm>
            <a:off x="4993481" y="2974181"/>
            <a:ext cx="54769" cy="166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5AE2696-0C25-2D8F-9CB2-105A3360EF45}"/>
              </a:ext>
            </a:extLst>
          </p:cNvPr>
          <p:cNvCxnSpPr>
            <a:cxnSpLocks/>
          </p:cNvCxnSpPr>
          <p:nvPr/>
        </p:nvCxnSpPr>
        <p:spPr>
          <a:xfrm>
            <a:off x="4986338" y="2843213"/>
            <a:ext cx="119062" cy="6191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FE60520-938C-29F7-C231-C9CC545A6B90}"/>
              </a:ext>
            </a:extLst>
          </p:cNvPr>
          <p:cNvCxnSpPr>
            <a:cxnSpLocks/>
          </p:cNvCxnSpPr>
          <p:nvPr/>
        </p:nvCxnSpPr>
        <p:spPr>
          <a:xfrm flipV="1">
            <a:off x="4993481" y="3278981"/>
            <a:ext cx="85725" cy="2673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7ABE3840-99AF-7F64-8E25-E1C4134395A4}"/>
              </a:ext>
            </a:extLst>
          </p:cNvPr>
          <p:cNvCxnSpPr>
            <a:cxnSpLocks/>
          </p:cNvCxnSpPr>
          <p:nvPr/>
        </p:nvCxnSpPr>
        <p:spPr>
          <a:xfrm flipV="1">
            <a:off x="5003006" y="3357563"/>
            <a:ext cx="114300" cy="6255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E62D0C94-4659-320E-2AD7-9E642DD5AB48}"/>
              </a:ext>
            </a:extLst>
          </p:cNvPr>
          <p:cNvCxnSpPr>
            <a:cxnSpLocks/>
          </p:cNvCxnSpPr>
          <p:nvPr/>
        </p:nvCxnSpPr>
        <p:spPr>
          <a:xfrm>
            <a:off x="5412919" y="2507456"/>
            <a:ext cx="21094" cy="5953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52307D9-E5ED-20D6-5822-8332439C2B17}"/>
              </a:ext>
            </a:extLst>
          </p:cNvPr>
          <p:cNvCxnSpPr>
            <a:cxnSpLocks/>
          </p:cNvCxnSpPr>
          <p:nvPr/>
        </p:nvCxnSpPr>
        <p:spPr>
          <a:xfrm flipH="1">
            <a:off x="5710237" y="2517658"/>
            <a:ext cx="20756" cy="9286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D30702F-6FE3-BE19-3EC1-F1582AF113B9}"/>
              </a:ext>
            </a:extLst>
          </p:cNvPr>
          <p:cNvCxnSpPr>
            <a:cxnSpLocks/>
          </p:cNvCxnSpPr>
          <p:nvPr/>
        </p:nvCxnSpPr>
        <p:spPr>
          <a:xfrm flipH="1">
            <a:off x="6073894" y="2969419"/>
            <a:ext cx="81637" cy="1581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53BDCBB-B8BF-7FF8-D3B1-69FC7FCC71D8}"/>
              </a:ext>
            </a:extLst>
          </p:cNvPr>
          <p:cNvCxnSpPr>
            <a:cxnSpLocks/>
          </p:cNvCxnSpPr>
          <p:nvPr/>
        </p:nvCxnSpPr>
        <p:spPr>
          <a:xfrm flipH="1" flipV="1">
            <a:off x="6078318" y="3269163"/>
            <a:ext cx="81637" cy="981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631919DF-0677-40B4-AF3A-F45829222176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533650"/>
            <a:ext cx="52726" cy="130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FE5C916E-4282-B152-0F1E-95B37C69C988}"/>
              </a:ext>
            </a:extLst>
          </p:cNvPr>
          <p:cNvCxnSpPr>
            <a:cxnSpLocks/>
          </p:cNvCxnSpPr>
          <p:nvPr/>
        </p:nvCxnSpPr>
        <p:spPr>
          <a:xfrm flipV="1">
            <a:off x="5793581" y="2517658"/>
            <a:ext cx="75214" cy="14219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A78727D-725C-9624-F5E7-AF3DC55A514F}"/>
              </a:ext>
            </a:extLst>
          </p:cNvPr>
          <p:cNvCxnSpPr>
            <a:cxnSpLocks/>
          </p:cNvCxnSpPr>
          <p:nvPr/>
        </p:nvCxnSpPr>
        <p:spPr>
          <a:xfrm flipV="1">
            <a:off x="6043613" y="2845594"/>
            <a:ext cx="97631" cy="4762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AF32784-8A51-A65A-AD10-DA37D4A6EBE8}"/>
              </a:ext>
            </a:extLst>
          </p:cNvPr>
          <p:cNvCxnSpPr>
            <a:cxnSpLocks/>
          </p:cNvCxnSpPr>
          <p:nvPr/>
        </p:nvCxnSpPr>
        <p:spPr>
          <a:xfrm>
            <a:off x="6043613" y="3355090"/>
            <a:ext cx="121443" cy="4771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4F2A664-697C-E3AD-1EF1-01C021EFB923}"/>
              </a:ext>
            </a:extLst>
          </p:cNvPr>
          <p:cNvCxnSpPr>
            <a:cxnSpLocks/>
          </p:cNvCxnSpPr>
          <p:nvPr/>
        </p:nvCxnSpPr>
        <p:spPr>
          <a:xfrm flipH="1">
            <a:off x="5300663" y="3593261"/>
            <a:ext cx="62081" cy="13101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2C24B59-3C9F-D545-0BDB-CF0BB56A1BFD}"/>
              </a:ext>
            </a:extLst>
          </p:cNvPr>
          <p:cNvCxnSpPr>
            <a:cxnSpLocks/>
          </p:cNvCxnSpPr>
          <p:nvPr/>
        </p:nvCxnSpPr>
        <p:spPr>
          <a:xfrm flipH="1">
            <a:off x="5426869" y="3681413"/>
            <a:ext cx="7144" cy="4762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EDA4DFC-1178-C357-462C-AB73BE012392}"/>
              </a:ext>
            </a:extLst>
          </p:cNvPr>
          <p:cNvCxnSpPr>
            <a:cxnSpLocks/>
          </p:cNvCxnSpPr>
          <p:nvPr/>
        </p:nvCxnSpPr>
        <p:spPr>
          <a:xfrm>
            <a:off x="5715001" y="3617119"/>
            <a:ext cx="19050" cy="9048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C208B4C-82FB-898E-BF82-2FF171BB4522}"/>
              </a:ext>
            </a:extLst>
          </p:cNvPr>
          <p:cNvCxnSpPr>
            <a:cxnSpLocks/>
          </p:cNvCxnSpPr>
          <p:nvPr/>
        </p:nvCxnSpPr>
        <p:spPr>
          <a:xfrm>
            <a:off x="5803108" y="3583781"/>
            <a:ext cx="65687" cy="12144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0C939171-1D5F-C5BD-3B2B-887004A03840}"/>
              </a:ext>
            </a:extLst>
          </p:cNvPr>
          <p:cNvSpPr/>
          <p:nvPr/>
        </p:nvSpPr>
        <p:spPr>
          <a:xfrm>
            <a:off x="5156007" y="2688435"/>
            <a:ext cx="849505" cy="860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1284B79B-2CFB-2671-0C1A-3A3E540F94F5}"/>
              </a:ext>
            </a:extLst>
          </p:cNvPr>
          <p:cNvCxnSpPr>
            <a:cxnSpLocks/>
          </p:cNvCxnSpPr>
          <p:nvPr/>
        </p:nvCxnSpPr>
        <p:spPr>
          <a:xfrm>
            <a:off x="4907756" y="2684860"/>
            <a:ext cx="232171" cy="17144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5A38C2C5-3BB5-1ED4-8BA4-604A96F6FE2D}"/>
              </a:ext>
            </a:extLst>
          </p:cNvPr>
          <p:cNvCxnSpPr>
            <a:cxnSpLocks/>
          </p:cNvCxnSpPr>
          <p:nvPr/>
        </p:nvCxnSpPr>
        <p:spPr>
          <a:xfrm>
            <a:off x="5139927" y="2684860"/>
            <a:ext cx="65486" cy="6548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4C696E54-AB63-509C-AA60-96B8AEE05D9E}"/>
              </a:ext>
            </a:extLst>
          </p:cNvPr>
          <p:cNvCxnSpPr>
            <a:cxnSpLocks/>
          </p:cNvCxnSpPr>
          <p:nvPr/>
        </p:nvCxnSpPr>
        <p:spPr>
          <a:xfrm>
            <a:off x="5153025" y="2455069"/>
            <a:ext cx="133350" cy="2625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1B825421-8731-3F2B-68BF-6DFB22B90922}"/>
              </a:ext>
            </a:extLst>
          </p:cNvPr>
          <p:cNvCxnSpPr>
            <a:cxnSpLocks/>
          </p:cNvCxnSpPr>
          <p:nvPr/>
        </p:nvCxnSpPr>
        <p:spPr>
          <a:xfrm flipH="1">
            <a:off x="5850730" y="2455069"/>
            <a:ext cx="143248" cy="2357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80AD98F-5E26-FA0E-56D4-6DA261A7D975}"/>
              </a:ext>
            </a:extLst>
          </p:cNvPr>
          <p:cNvCxnSpPr>
            <a:cxnSpLocks/>
          </p:cNvCxnSpPr>
          <p:nvPr/>
        </p:nvCxnSpPr>
        <p:spPr>
          <a:xfrm flipH="1">
            <a:off x="6003130" y="2684860"/>
            <a:ext cx="223919" cy="15835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1A8C29BD-58E4-A0BC-36F2-B36548664B28}"/>
              </a:ext>
            </a:extLst>
          </p:cNvPr>
          <p:cNvCxnSpPr>
            <a:cxnSpLocks/>
          </p:cNvCxnSpPr>
          <p:nvPr/>
        </p:nvCxnSpPr>
        <p:spPr>
          <a:xfrm flipH="1">
            <a:off x="5931694" y="2678906"/>
            <a:ext cx="73819" cy="7143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54457472-78BA-FC36-1C37-E1F9A9D57A3D}"/>
              </a:ext>
            </a:extLst>
          </p:cNvPr>
          <p:cNvCxnSpPr>
            <a:cxnSpLocks/>
          </p:cNvCxnSpPr>
          <p:nvPr/>
        </p:nvCxnSpPr>
        <p:spPr>
          <a:xfrm flipH="1" flipV="1">
            <a:off x="5957068" y="3496866"/>
            <a:ext cx="65113" cy="7024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1B56B4A4-5C07-AE8C-2805-3E6FBBADC6E7}"/>
              </a:ext>
            </a:extLst>
          </p:cNvPr>
          <p:cNvCxnSpPr>
            <a:cxnSpLocks/>
          </p:cNvCxnSpPr>
          <p:nvPr/>
        </p:nvCxnSpPr>
        <p:spPr>
          <a:xfrm flipH="1" flipV="1">
            <a:off x="6015116" y="3398829"/>
            <a:ext cx="221378" cy="1349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7990E405-B910-C4BE-EB38-1F98AEB162C0}"/>
              </a:ext>
            </a:extLst>
          </p:cNvPr>
          <p:cNvCxnSpPr>
            <a:cxnSpLocks/>
          </p:cNvCxnSpPr>
          <p:nvPr/>
        </p:nvCxnSpPr>
        <p:spPr>
          <a:xfrm flipH="1" flipV="1">
            <a:off x="5857914" y="3543231"/>
            <a:ext cx="142836" cy="22628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80B67597-4AF1-71E6-83CC-37C6D20EC29E}"/>
              </a:ext>
            </a:extLst>
          </p:cNvPr>
          <p:cNvCxnSpPr>
            <a:cxnSpLocks/>
          </p:cNvCxnSpPr>
          <p:nvPr/>
        </p:nvCxnSpPr>
        <p:spPr>
          <a:xfrm flipV="1">
            <a:off x="4910138" y="3410889"/>
            <a:ext cx="245338" cy="13241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3B56C6E4-7400-6A01-E078-87548AF0C4A9}"/>
              </a:ext>
            </a:extLst>
          </p:cNvPr>
          <p:cNvCxnSpPr>
            <a:cxnSpLocks/>
          </p:cNvCxnSpPr>
          <p:nvPr/>
        </p:nvCxnSpPr>
        <p:spPr>
          <a:xfrm flipV="1">
            <a:off x="5157788" y="3540919"/>
            <a:ext cx="142875" cy="24050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23F40A63-BFEC-F5F8-E0C6-6CF9006B1286}"/>
              </a:ext>
            </a:extLst>
          </p:cNvPr>
          <p:cNvCxnSpPr>
            <a:cxnSpLocks/>
          </p:cNvCxnSpPr>
          <p:nvPr/>
        </p:nvCxnSpPr>
        <p:spPr>
          <a:xfrm flipV="1">
            <a:off x="5148231" y="3497461"/>
            <a:ext cx="57150" cy="5174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Arco 100">
            <a:extLst>
              <a:ext uri="{FF2B5EF4-FFF2-40B4-BE49-F238E27FC236}">
                <a16:creationId xmlns:a16="http://schemas.microsoft.com/office/drawing/2014/main" id="{6887E39F-6E91-191E-ABA1-872E94976F47}"/>
              </a:ext>
            </a:extLst>
          </p:cNvPr>
          <p:cNvSpPr/>
          <p:nvPr/>
        </p:nvSpPr>
        <p:spPr>
          <a:xfrm rot="12574185">
            <a:off x="5228871" y="2830598"/>
            <a:ext cx="597488" cy="609844"/>
          </a:xfrm>
          <a:prstGeom prst="arc">
            <a:avLst>
              <a:gd name="adj1" fmla="val 17398035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Arco 101">
            <a:extLst>
              <a:ext uri="{FF2B5EF4-FFF2-40B4-BE49-F238E27FC236}">
                <a16:creationId xmlns:a16="http://schemas.microsoft.com/office/drawing/2014/main" id="{97B4F93B-E065-7F01-770C-25FC4D4B753E}"/>
              </a:ext>
            </a:extLst>
          </p:cNvPr>
          <p:cNvSpPr/>
          <p:nvPr/>
        </p:nvSpPr>
        <p:spPr>
          <a:xfrm rot="9451441">
            <a:off x="5259061" y="2825699"/>
            <a:ext cx="597488" cy="609844"/>
          </a:xfrm>
          <a:prstGeom prst="arc">
            <a:avLst>
              <a:gd name="adj1" fmla="val 18998048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Arco 102">
            <a:extLst>
              <a:ext uri="{FF2B5EF4-FFF2-40B4-BE49-F238E27FC236}">
                <a16:creationId xmlns:a16="http://schemas.microsoft.com/office/drawing/2014/main" id="{E82BF322-41B1-19EF-D182-8A2A98335FA5}"/>
              </a:ext>
            </a:extLst>
          </p:cNvPr>
          <p:cNvSpPr/>
          <p:nvPr/>
        </p:nvSpPr>
        <p:spPr>
          <a:xfrm rot="11192773">
            <a:off x="5244177" y="2875822"/>
            <a:ext cx="597488" cy="609844"/>
          </a:xfrm>
          <a:prstGeom prst="arc">
            <a:avLst>
              <a:gd name="adj1" fmla="val 16874734"/>
              <a:gd name="adj2" fmla="val 18458219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3C335B-7D5C-9BC5-12A5-DEEB75278D0C}"/>
              </a:ext>
            </a:extLst>
          </p:cNvPr>
          <p:cNvSpPr txBox="1"/>
          <p:nvPr/>
        </p:nvSpPr>
        <p:spPr>
          <a:xfrm>
            <a:off x="4774126" y="4377740"/>
            <a:ext cx="13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latin typeface="Palatino Linotype" panose="02040502050505030304" pitchFamily="18" charset="0"/>
              </a:rPr>
              <a:t>Loading .</a:t>
            </a:r>
          </a:p>
        </p:txBody>
      </p:sp>
    </p:spTree>
    <p:extLst>
      <p:ext uri="{BB962C8B-B14F-4D97-AF65-F5344CB8AC3E}">
        <p14:creationId xmlns:p14="http://schemas.microsoft.com/office/powerpoint/2010/main" val="174656940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F7D0-22B0-060A-D77D-2892E472E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404AE18-579B-72F2-C2BB-DCF8ED7FA831}"/>
              </a:ext>
            </a:extLst>
          </p:cNvPr>
          <p:cNvCxnSpPr>
            <a:cxnSpLocks/>
          </p:cNvCxnSpPr>
          <p:nvPr/>
        </p:nvCxnSpPr>
        <p:spPr>
          <a:xfrm flipV="1">
            <a:off x="5595262" y="2321719"/>
            <a:ext cx="0" cy="30309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23D9FB5-7B1D-CD2D-332E-1729B9C4CF82}"/>
              </a:ext>
            </a:extLst>
          </p:cNvPr>
          <p:cNvCxnSpPr>
            <a:cxnSpLocks/>
          </p:cNvCxnSpPr>
          <p:nvPr/>
        </p:nvCxnSpPr>
        <p:spPr>
          <a:xfrm flipH="1" flipV="1">
            <a:off x="5519738" y="2409825"/>
            <a:ext cx="9524" cy="19526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C66475B-49D6-2128-9CC2-0846CF145260}"/>
              </a:ext>
            </a:extLst>
          </p:cNvPr>
          <p:cNvCxnSpPr>
            <a:cxnSpLocks/>
          </p:cNvCxnSpPr>
          <p:nvPr/>
        </p:nvCxnSpPr>
        <p:spPr>
          <a:xfrm flipV="1">
            <a:off x="6073894" y="3091132"/>
            <a:ext cx="224512" cy="642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0468A937-17CD-E855-7E5B-4F2CF6472818}"/>
              </a:ext>
            </a:extLst>
          </p:cNvPr>
          <p:cNvCxnSpPr>
            <a:cxnSpLocks/>
          </p:cNvCxnSpPr>
          <p:nvPr/>
        </p:nvCxnSpPr>
        <p:spPr>
          <a:xfrm>
            <a:off x="6057900" y="3174206"/>
            <a:ext cx="264319" cy="1190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0435F8F-6952-E481-6BB7-BA4E47F8552B}"/>
              </a:ext>
            </a:extLst>
          </p:cNvPr>
          <p:cNvCxnSpPr>
            <a:cxnSpLocks/>
          </p:cNvCxnSpPr>
          <p:nvPr/>
        </p:nvCxnSpPr>
        <p:spPr>
          <a:xfrm>
            <a:off x="5560219" y="3629025"/>
            <a:ext cx="7144" cy="29289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661E242-1D8E-FB42-D8F9-1F3F5BD818FE}"/>
              </a:ext>
            </a:extLst>
          </p:cNvPr>
          <p:cNvCxnSpPr>
            <a:cxnSpLocks/>
          </p:cNvCxnSpPr>
          <p:nvPr/>
        </p:nvCxnSpPr>
        <p:spPr>
          <a:xfrm>
            <a:off x="5634038" y="3617119"/>
            <a:ext cx="11906" cy="30480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93D19D7-0D57-C748-31F5-FCD54570143D}"/>
              </a:ext>
            </a:extLst>
          </p:cNvPr>
          <p:cNvCxnSpPr>
            <a:cxnSpLocks/>
          </p:cNvCxnSpPr>
          <p:nvPr/>
        </p:nvCxnSpPr>
        <p:spPr>
          <a:xfrm flipV="1">
            <a:off x="4829175" y="3181350"/>
            <a:ext cx="252413" cy="238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2345CCC-F04B-675C-2D28-AF0A387E0495}"/>
              </a:ext>
            </a:extLst>
          </p:cNvPr>
          <p:cNvCxnSpPr>
            <a:cxnSpLocks/>
          </p:cNvCxnSpPr>
          <p:nvPr/>
        </p:nvCxnSpPr>
        <p:spPr>
          <a:xfrm>
            <a:off x="4833938" y="3095625"/>
            <a:ext cx="257175" cy="714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8C059AC-2EE5-4F6F-1E20-A4D405767F04}"/>
              </a:ext>
            </a:extLst>
          </p:cNvPr>
          <p:cNvCxnSpPr>
            <a:cxnSpLocks/>
          </p:cNvCxnSpPr>
          <p:nvPr/>
        </p:nvCxnSpPr>
        <p:spPr>
          <a:xfrm>
            <a:off x="4993481" y="2974181"/>
            <a:ext cx="54769" cy="166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6E98659-CE18-05D5-AFA3-15C73553B492}"/>
              </a:ext>
            </a:extLst>
          </p:cNvPr>
          <p:cNvCxnSpPr>
            <a:cxnSpLocks/>
          </p:cNvCxnSpPr>
          <p:nvPr/>
        </p:nvCxnSpPr>
        <p:spPr>
          <a:xfrm>
            <a:off x="4986338" y="2843213"/>
            <a:ext cx="119062" cy="6191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8338C74-C6BC-CF8F-5DD4-CDDB5B72BF36}"/>
              </a:ext>
            </a:extLst>
          </p:cNvPr>
          <p:cNvCxnSpPr>
            <a:cxnSpLocks/>
          </p:cNvCxnSpPr>
          <p:nvPr/>
        </p:nvCxnSpPr>
        <p:spPr>
          <a:xfrm flipV="1">
            <a:off x="4993481" y="3278981"/>
            <a:ext cx="85725" cy="2673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0AAFA36-BD70-61A9-D47E-E36137DD64CE}"/>
              </a:ext>
            </a:extLst>
          </p:cNvPr>
          <p:cNvCxnSpPr>
            <a:cxnSpLocks/>
          </p:cNvCxnSpPr>
          <p:nvPr/>
        </p:nvCxnSpPr>
        <p:spPr>
          <a:xfrm flipV="1">
            <a:off x="5003006" y="3357563"/>
            <a:ext cx="114300" cy="6255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A7A8FF2-E393-6BAD-B624-EFE2A6ADA981}"/>
              </a:ext>
            </a:extLst>
          </p:cNvPr>
          <p:cNvCxnSpPr>
            <a:cxnSpLocks/>
          </p:cNvCxnSpPr>
          <p:nvPr/>
        </p:nvCxnSpPr>
        <p:spPr>
          <a:xfrm>
            <a:off x="5412919" y="2507456"/>
            <a:ext cx="21094" cy="5953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40BB480-A28D-9549-B3D8-823D0A7D988F}"/>
              </a:ext>
            </a:extLst>
          </p:cNvPr>
          <p:cNvCxnSpPr>
            <a:cxnSpLocks/>
          </p:cNvCxnSpPr>
          <p:nvPr/>
        </p:nvCxnSpPr>
        <p:spPr>
          <a:xfrm flipH="1">
            <a:off x="5710237" y="2517658"/>
            <a:ext cx="20756" cy="9286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240FC3F-FE1C-6412-9303-ED0AEE545F2A}"/>
              </a:ext>
            </a:extLst>
          </p:cNvPr>
          <p:cNvCxnSpPr>
            <a:cxnSpLocks/>
          </p:cNvCxnSpPr>
          <p:nvPr/>
        </p:nvCxnSpPr>
        <p:spPr>
          <a:xfrm flipH="1">
            <a:off x="6073894" y="2969419"/>
            <a:ext cx="81637" cy="158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E60941-EE67-3BAA-01E4-6AB85E791B15}"/>
              </a:ext>
            </a:extLst>
          </p:cNvPr>
          <p:cNvCxnSpPr>
            <a:cxnSpLocks/>
          </p:cNvCxnSpPr>
          <p:nvPr/>
        </p:nvCxnSpPr>
        <p:spPr>
          <a:xfrm flipH="1" flipV="1">
            <a:off x="6078318" y="3269163"/>
            <a:ext cx="81637" cy="981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CC6187B6-8086-D3B6-BC0D-DACB9F3D8DCD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533650"/>
            <a:ext cx="52726" cy="1309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21223DF-570B-A977-9436-20F0CB49AD1F}"/>
              </a:ext>
            </a:extLst>
          </p:cNvPr>
          <p:cNvCxnSpPr>
            <a:cxnSpLocks/>
          </p:cNvCxnSpPr>
          <p:nvPr/>
        </p:nvCxnSpPr>
        <p:spPr>
          <a:xfrm flipV="1">
            <a:off x="5793581" y="2517658"/>
            <a:ext cx="75214" cy="14219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80412507-9E4C-2C53-CF48-BB1039C31370}"/>
              </a:ext>
            </a:extLst>
          </p:cNvPr>
          <p:cNvCxnSpPr>
            <a:cxnSpLocks/>
          </p:cNvCxnSpPr>
          <p:nvPr/>
        </p:nvCxnSpPr>
        <p:spPr>
          <a:xfrm flipV="1">
            <a:off x="6043613" y="2845594"/>
            <a:ext cx="97631" cy="476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3ECDBC7-4EC2-19AC-88F8-C252C4D7098F}"/>
              </a:ext>
            </a:extLst>
          </p:cNvPr>
          <p:cNvCxnSpPr>
            <a:cxnSpLocks/>
          </p:cNvCxnSpPr>
          <p:nvPr/>
        </p:nvCxnSpPr>
        <p:spPr>
          <a:xfrm>
            <a:off x="6043613" y="3355090"/>
            <a:ext cx="121443" cy="4771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49DAE5F5-1484-9681-319A-5C50DEA11038}"/>
              </a:ext>
            </a:extLst>
          </p:cNvPr>
          <p:cNvCxnSpPr>
            <a:cxnSpLocks/>
          </p:cNvCxnSpPr>
          <p:nvPr/>
        </p:nvCxnSpPr>
        <p:spPr>
          <a:xfrm flipH="1">
            <a:off x="5300663" y="3593261"/>
            <a:ext cx="62081" cy="13101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EA17AFD2-A9CC-76DA-0FE8-30F33C0D1286}"/>
              </a:ext>
            </a:extLst>
          </p:cNvPr>
          <p:cNvCxnSpPr>
            <a:cxnSpLocks/>
          </p:cNvCxnSpPr>
          <p:nvPr/>
        </p:nvCxnSpPr>
        <p:spPr>
          <a:xfrm flipH="1">
            <a:off x="5426869" y="3681413"/>
            <a:ext cx="7144" cy="476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FE3DB8AE-2994-2352-5E75-089352B86205}"/>
              </a:ext>
            </a:extLst>
          </p:cNvPr>
          <p:cNvCxnSpPr>
            <a:cxnSpLocks/>
          </p:cNvCxnSpPr>
          <p:nvPr/>
        </p:nvCxnSpPr>
        <p:spPr>
          <a:xfrm>
            <a:off x="5715001" y="3617119"/>
            <a:ext cx="19050" cy="9048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034B72BB-62EB-962D-A692-98849F83BF8E}"/>
              </a:ext>
            </a:extLst>
          </p:cNvPr>
          <p:cNvCxnSpPr>
            <a:cxnSpLocks/>
          </p:cNvCxnSpPr>
          <p:nvPr/>
        </p:nvCxnSpPr>
        <p:spPr>
          <a:xfrm>
            <a:off x="5803108" y="3583781"/>
            <a:ext cx="65687" cy="1214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1D746C8E-DE3B-A638-0CCF-1FF8540BBFAE}"/>
              </a:ext>
            </a:extLst>
          </p:cNvPr>
          <p:cNvCxnSpPr>
            <a:cxnSpLocks/>
          </p:cNvCxnSpPr>
          <p:nvPr/>
        </p:nvCxnSpPr>
        <p:spPr>
          <a:xfrm>
            <a:off x="4907756" y="2684860"/>
            <a:ext cx="232171" cy="17144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468124E-C465-EF66-F691-4FB5D65A798B}"/>
              </a:ext>
            </a:extLst>
          </p:cNvPr>
          <p:cNvCxnSpPr>
            <a:cxnSpLocks/>
          </p:cNvCxnSpPr>
          <p:nvPr/>
        </p:nvCxnSpPr>
        <p:spPr>
          <a:xfrm>
            <a:off x="5139927" y="2684860"/>
            <a:ext cx="65486" cy="6548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333DAE0-37EB-FC91-629B-82958AF83897}"/>
              </a:ext>
            </a:extLst>
          </p:cNvPr>
          <p:cNvCxnSpPr>
            <a:cxnSpLocks/>
          </p:cNvCxnSpPr>
          <p:nvPr/>
        </p:nvCxnSpPr>
        <p:spPr>
          <a:xfrm>
            <a:off x="5153025" y="2455069"/>
            <a:ext cx="133350" cy="26253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7A656BE-C344-428D-B603-8C9E81E5978B}"/>
              </a:ext>
            </a:extLst>
          </p:cNvPr>
          <p:cNvCxnSpPr>
            <a:cxnSpLocks/>
          </p:cNvCxnSpPr>
          <p:nvPr/>
        </p:nvCxnSpPr>
        <p:spPr>
          <a:xfrm flipH="1">
            <a:off x="5850730" y="2455069"/>
            <a:ext cx="143248" cy="23574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E85401B-E734-2166-EFA6-F3829D69DCC6}"/>
              </a:ext>
            </a:extLst>
          </p:cNvPr>
          <p:cNvCxnSpPr>
            <a:cxnSpLocks/>
          </p:cNvCxnSpPr>
          <p:nvPr/>
        </p:nvCxnSpPr>
        <p:spPr>
          <a:xfrm flipH="1">
            <a:off x="6003130" y="2684860"/>
            <a:ext cx="223919" cy="158353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27F2CE7-1BF9-3076-41E8-6153708BFED0}"/>
              </a:ext>
            </a:extLst>
          </p:cNvPr>
          <p:cNvCxnSpPr>
            <a:cxnSpLocks/>
          </p:cNvCxnSpPr>
          <p:nvPr/>
        </p:nvCxnSpPr>
        <p:spPr>
          <a:xfrm flipH="1">
            <a:off x="5931694" y="2678906"/>
            <a:ext cx="73819" cy="7143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1ADBD77-444E-4E97-C450-E4C9E148F1C4}"/>
              </a:ext>
            </a:extLst>
          </p:cNvPr>
          <p:cNvCxnSpPr>
            <a:cxnSpLocks/>
          </p:cNvCxnSpPr>
          <p:nvPr/>
        </p:nvCxnSpPr>
        <p:spPr>
          <a:xfrm flipH="1" flipV="1">
            <a:off x="5957068" y="3496866"/>
            <a:ext cx="65113" cy="7024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850E0E4-F39D-A28A-9655-63CC5070F873}"/>
              </a:ext>
            </a:extLst>
          </p:cNvPr>
          <p:cNvCxnSpPr>
            <a:cxnSpLocks/>
          </p:cNvCxnSpPr>
          <p:nvPr/>
        </p:nvCxnSpPr>
        <p:spPr>
          <a:xfrm flipH="1" flipV="1">
            <a:off x="6015116" y="3398829"/>
            <a:ext cx="221378" cy="13494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50F1B7B-25DD-0B09-8DFE-B2AF78F7487A}"/>
              </a:ext>
            </a:extLst>
          </p:cNvPr>
          <p:cNvCxnSpPr>
            <a:cxnSpLocks/>
          </p:cNvCxnSpPr>
          <p:nvPr/>
        </p:nvCxnSpPr>
        <p:spPr>
          <a:xfrm flipH="1" flipV="1">
            <a:off x="5857914" y="3543231"/>
            <a:ext cx="142836" cy="22628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680C4C8-4D6A-543E-0D29-C1B725D1D210}"/>
              </a:ext>
            </a:extLst>
          </p:cNvPr>
          <p:cNvCxnSpPr>
            <a:cxnSpLocks/>
          </p:cNvCxnSpPr>
          <p:nvPr/>
        </p:nvCxnSpPr>
        <p:spPr>
          <a:xfrm flipV="1">
            <a:off x="4910138" y="3410889"/>
            <a:ext cx="245338" cy="13241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2152817-A42D-31CC-5AB0-39BBF5ADB91A}"/>
              </a:ext>
            </a:extLst>
          </p:cNvPr>
          <p:cNvCxnSpPr>
            <a:cxnSpLocks/>
          </p:cNvCxnSpPr>
          <p:nvPr/>
        </p:nvCxnSpPr>
        <p:spPr>
          <a:xfrm flipV="1">
            <a:off x="5157788" y="3540919"/>
            <a:ext cx="142875" cy="24050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A174C54D-5955-A043-3827-46615F58EE8A}"/>
              </a:ext>
            </a:extLst>
          </p:cNvPr>
          <p:cNvCxnSpPr>
            <a:cxnSpLocks/>
          </p:cNvCxnSpPr>
          <p:nvPr/>
        </p:nvCxnSpPr>
        <p:spPr>
          <a:xfrm flipV="1">
            <a:off x="5148231" y="3497461"/>
            <a:ext cx="57150" cy="5174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73B40057-B1FA-0EDA-2FF6-FDD9F75EDA98}"/>
              </a:ext>
            </a:extLst>
          </p:cNvPr>
          <p:cNvSpPr/>
          <p:nvPr/>
        </p:nvSpPr>
        <p:spPr>
          <a:xfrm>
            <a:off x="5156007" y="2688435"/>
            <a:ext cx="849505" cy="860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Arco 61">
            <a:extLst>
              <a:ext uri="{FF2B5EF4-FFF2-40B4-BE49-F238E27FC236}">
                <a16:creationId xmlns:a16="http://schemas.microsoft.com/office/drawing/2014/main" id="{75495804-6CA4-F278-664D-BD310A801364}"/>
              </a:ext>
            </a:extLst>
          </p:cNvPr>
          <p:cNvSpPr/>
          <p:nvPr/>
        </p:nvSpPr>
        <p:spPr>
          <a:xfrm rot="12574185">
            <a:off x="5228871" y="2830598"/>
            <a:ext cx="597488" cy="609844"/>
          </a:xfrm>
          <a:prstGeom prst="arc">
            <a:avLst>
              <a:gd name="adj1" fmla="val 17398035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Arco 62">
            <a:extLst>
              <a:ext uri="{FF2B5EF4-FFF2-40B4-BE49-F238E27FC236}">
                <a16:creationId xmlns:a16="http://schemas.microsoft.com/office/drawing/2014/main" id="{C61446B0-9BEA-2494-9229-EBFDFDA2D484}"/>
              </a:ext>
            </a:extLst>
          </p:cNvPr>
          <p:cNvSpPr/>
          <p:nvPr/>
        </p:nvSpPr>
        <p:spPr>
          <a:xfrm rot="9451441">
            <a:off x="5259061" y="2825699"/>
            <a:ext cx="597488" cy="609844"/>
          </a:xfrm>
          <a:prstGeom prst="arc">
            <a:avLst>
              <a:gd name="adj1" fmla="val 18998048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Arco 63">
            <a:extLst>
              <a:ext uri="{FF2B5EF4-FFF2-40B4-BE49-F238E27FC236}">
                <a16:creationId xmlns:a16="http://schemas.microsoft.com/office/drawing/2014/main" id="{1557B2D3-BD3E-7185-69CD-15C676A35133}"/>
              </a:ext>
            </a:extLst>
          </p:cNvPr>
          <p:cNvSpPr/>
          <p:nvPr/>
        </p:nvSpPr>
        <p:spPr>
          <a:xfrm rot="11192773">
            <a:off x="5244177" y="2875822"/>
            <a:ext cx="597488" cy="609844"/>
          </a:xfrm>
          <a:prstGeom prst="arc">
            <a:avLst>
              <a:gd name="adj1" fmla="val 16874734"/>
              <a:gd name="adj2" fmla="val 18458219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876FAA-257F-B536-1EE1-4B0DDDD22C25}"/>
              </a:ext>
            </a:extLst>
          </p:cNvPr>
          <p:cNvSpPr txBox="1"/>
          <p:nvPr/>
        </p:nvSpPr>
        <p:spPr>
          <a:xfrm>
            <a:off x="4774126" y="4377740"/>
            <a:ext cx="13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latin typeface="Palatino Linotype" panose="02040502050505030304" pitchFamily="18" charset="0"/>
              </a:rPr>
              <a:t>Loading . .</a:t>
            </a:r>
          </a:p>
        </p:txBody>
      </p:sp>
    </p:spTree>
    <p:extLst>
      <p:ext uri="{BB962C8B-B14F-4D97-AF65-F5344CB8AC3E}">
        <p14:creationId xmlns:p14="http://schemas.microsoft.com/office/powerpoint/2010/main" val="12191481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01097-EC97-E547-DC40-9AC62AB55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D9D0295-65BC-2510-BB04-8EB21FF6467D}"/>
              </a:ext>
            </a:extLst>
          </p:cNvPr>
          <p:cNvCxnSpPr>
            <a:cxnSpLocks/>
          </p:cNvCxnSpPr>
          <p:nvPr/>
        </p:nvCxnSpPr>
        <p:spPr>
          <a:xfrm flipV="1">
            <a:off x="5595262" y="2321719"/>
            <a:ext cx="0" cy="30309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BE9F28-B931-963D-24A2-1AD65B02F361}"/>
              </a:ext>
            </a:extLst>
          </p:cNvPr>
          <p:cNvCxnSpPr>
            <a:cxnSpLocks/>
          </p:cNvCxnSpPr>
          <p:nvPr/>
        </p:nvCxnSpPr>
        <p:spPr>
          <a:xfrm flipH="1" flipV="1">
            <a:off x="5519738" y="2409825"/>
            <a:ext cx="9524" cy="19526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ACDB805-D52A-E8EA-5885-2C559BC7275D}"/>
              </a:ext>
            </a:extLst>
          </p:cNvPr>
          <p:cNvCxnSpPr>
            <a:cxnSpLocks/>
          </p:cNvCxnSpPr>
          <p:nvPr/>
        </p:nvCxnSpPr>
        <p:spPr>
          <a:xfrm flipV="1">
            <a:off x="6073894" y="3091132"/>
            <a:ext cx="224512" cy="64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2C2ADB0-A24C-7072-07D5-D7FCD06B23FF}"/>
              </a:ext>
            </a:extLst>
          </p:cNvPr>
          <p:cNvCxnSpPr>
            <a:cxnSpLocks/>
          </p:cNvCxnSpPr>
          <p:nvPr/>
        </p:nvCxnSpPr>
        <p:spPr>
          <a:xfrm>
            <a:off x="6057900" y="3174206"/>
            <a:ext cx="264319" cy="1190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7C5A495-26C7-C411-740F-FD6A71CD8EA4}"/>
              </a:ext>
            </a:extLst>
          </p:cNvPr>
          <p:cNvCxnSpPr>
            <a:cxnSpLocks/>
          </p:cNvCxnSpPr>
          <p:nvPr/>
        </p:nvCxnSpPr>
        <p:spPr>
          <a:xfrm>
            <a:off x="5560219" y="3629025"/>
            <a:ext cx="7144" cy="29289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E695877-E462-E0C3-CD65-CF872B2BA952}"/>
              </a:ext>
            </a:extLst>
          </p:cNvPr>
          <p:cNvCxnSpPr>
            <a:cxnSpLocks/>
          </p:cNvCxnSpPr>
          <p:nvPr/>
        </p:nvCxnSpPr>
        <p:spPr>
          <a:xfrm>
            <a:off x="5634038" y="3617119"/>
            <a:ext cx="11906" cy="30480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7C34EEC-F5AB-4D27-DBE6-51D9A7286008}"/>
              </a:ext>
            </a:extLst>
          </p:cNvPr>
          <p:cNvCxnSpPr>
            <a:cxnSpLocks/>
          </p:cNvCxnSpPr>
          <p:nvPr/>
        </p:nvCxnSpPr>
        <p:spPr>
          <a:xfrm flipV="1">
            <a:off x="4829175" y="3181350"/>
            <a:ext cx="252413" cy="238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D8F9C2D-A876-6E3C-9967-BC3B6A2A825A}"/>
              </a:ext>
            </a:extLst>
          </p:cNvPr>
          <p:cNvCxnSpPr>
            <a:cxnSpLocks/>
          </p:cNvCxnSpPr>
          <p:nvPr/>
        </p:nvCxnSpPr>
        <p:spPr>
          <a:xfrm>
            <a:off x="4833938" y="3095625"/>
            <a:ext cx="257175" cy="71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95678BC-B212-A208-0336-4278A8C347A2}"/>
              </a:ext>
            </a:extLst>
          </p:cNvPr>
          <p:cNvCxnSpPr>
            <a:cxnSpLocks/>
          </p:cNvCxnSpPr>
          <p:nvPr/>
        </p:nvCxnSpPr>
        <p:spPr>
          <a:xfrm>
            <a:off x="4993481" y="2974181"/>
            <a:ext cx="54769" cy="166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1E25C82-D314-5E12-F2E4-8BE6AE76291E}"/>
              </a:ext>
            </a:extLst>
          </p:cNvPr>
          <p:cNvCxnSpPr>
            <a:cxnSpLocks/>
          </p:cNvCxnSpPr>
          <p:nvPr/>
        </p:nvCxnSpPr>
        <p:spPr>
          <a:xfrm>
            <a:off x="4986338" y="2843213"/>
            <a:ext cx="119062" cy="6191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B9286F7-03DB-70B5-5EC8-2DD207EA1538}"/>
              </a:ext>
            </a:extLst>
          </p:cNvPr>
          <p:cNvCxnSpPr>
            <a:cxnSpLocks/>
          </p:cNvCxnSpPr>
          <p:nvPr/>
        </p:nvCxnSpPr>
        <p:spPr>
          <a:xfrm flipV="1">
            <a:off x="4993481" y="3278981"/>
            <a:ext cx="85725" cy="2673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AD326D4-F33D-27F9-4F14-F1B7BE38FC1F}"/>
              </a:ext>
            </a:extLst>
          </p:cNvPr>
          <p:cNvCxnSpPr>
            <a:cxnSpLocks/>
          </p:cNvCxnSpPr>
          <p:nvPr/>
        </p:nvCxnSpPr>
        <p:spPr>
          <a:xfrm flipV="1">
            <a:off x="5003006" y="3357563"/>
            <a:ext cx="114300" cy="6255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E9F324-7B03-0BFE-4636-80699E287B1B}"/>
              </a:ext>
            </a:extLst>
          </p:cNvPr>
          <p:cNvCxnSpPr>
            <a:cxnSpLocks/>
          </p:cNvCxnSpPr>
          <p:nvPr/>
        </p:nvCxnSpPr>
        <p:spPr>
          <a:xfrm>
            <a:off x="5412919" y="2507456"/>
            <a:ext cx="21094" cy="5953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6BB80FE-28B2-9289-FA2E-715F9F5B42B9}"/>
              </a:ext>
            </a:extLst>
          </p:cNvPr>
          <p:cNvCxnSpPr>
            <a:cxnSpLocks/>
          </p:cNvCxnSpPr>
          <p:nvPr/>
        </p:nvCxnSpPr>
        <p:spPr>
          <a:xfrm flipH="1">
            <a:off x="5710237" y="2517658"/>
            <a:ext cx="20756" cy="9286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48BB406-437C-A2C0-4F33-4C0BE28323D7}"/>
              </a:ext>
            </a:extLst>
          </p:cNvPr>
          <p:cNvCxnSpPr>
            <a:cxnSpLocks/>
          </p:cNvCxnSpPr>
          <p:nvPr/>
        </p:nvCxnSpPr>
        <p:spPr>
          <a:xfrm flipH="1">
            <a:off x="6073894" y="2969419"/>
            <a:ext cx="81637" cy="1581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16B1F95A-00F9-36AE-4CD9-2A823DB85B8F}"/>
              </a:ext>
            </a:extLst>
          </p:cNvPr>
          <p:cNvCxnSpPr>
            <a:cxnSpLocks/>
          </p:cNvCxnSpPr>
          <p:nvPr/>
        </p:nvCxnSpPr>
        <p:spPr>
          <a:xfrm flipH="1" flipV="1">
            <a:off x="6078318" y="3269163"/>
            <a:ext cx="81637" cy="981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F8A40632-18E2-BE99-0BF1-3DC4A23B6207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533650"/>
            <a:ext cx="52726" cy="130969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855F3E1-DDA4-D931-9FFC-4BA1CA2ADD68}"/>
              </a:ext>
            </a:extLst>
          </p:cNvPr>
          <p:cNvCxnSpPr>
            <a:cxnSpLocks/>
          </p:cNvCxnSpPr>
          <p:nvPr/>
        </p:nvCxnSpPr>
        <p:spPr>
          <a:xfrm flipV="1">
            <a:off x="5793581" y="2517658"/>
            <a:ext cx="75214" cy="14219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63AFF61-8F39-E91B-044A-8D15E36788D0}"/>
              </a:ext>
            </a:extLst>
          </p:cNvPr>
          <p:cNvCxnSpPr>
            <a:cxnSpLocks/>
          </p:cNvCxnSpPr>
          <p:nvPr/>
        </p:nvCxnSpPr>
        <p:spPr>
          <a:xfrm flipV="1">
            <a:off x="6043613" y="2845594"/>
            <a:ext cx="97631" cy="4762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DBFC9A14-1E5B-0773-8FDA-19C8335D00AF}"/>
              </a:ext>
            </a:extLst>
          </p:cNvPr>
          <p:cNvCxnSpPr>
            <a:cxnSpLocks/>
          </p:cNvCxnSpPr>
          <p:nvPr/>
        </p:nvCxnSpPr>
        <p:spPr>
          <a:xfrm>
            <a:off x="6043613" y="3355090"/>
            <a:ext cx="121443" cy="4771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5BC9E90-B46E-B715-DF36-F1A45ACF1676}"/>
              </a:ext>
            </a:extLst>
          </p:cNvPr>
          <p:cNvCxnSpPr>
            <a:cxnSpLocks/>
          </p:cNvCxnSpPr>
          <p:nvPr/>
        </p:nvCxnSpPr>
        <p:spPr>
          <a:xfrm flipH="1">
            <a:off x="5300663" y="3593261"/>
            <a:ext cx="62081" cy="13101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E617AA8-AA2F-51F3-DDC9-23D4CA8A74E7}"/>
              </a:ext>
            </a:extLst>
          </p:cNvPr>
          <p:cNvCxnSpPr>
            <a:cxnSpLocks/>
          </p:cNvCxnSpPr>
          <p:nvPr/>
        </p:nvCxnSpPr>
        <p:spPr>
          <a:xfrm flipH="1">
            <a:off x="5426869" y="3681413"/>
            <a:ext cx="7144" cy="4762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37AB1ABC-6A2E-F510-F23B-6898BCCD7CD8}"/>
              </a:ext>
            </a:extLst>
          </p:cNvPr>
          <p:cNvCxnSpPr>
            <a:cxnSpLocks/>
          </p:cNvCxnSpPr>
          <p:nvPr/>
        </p:nvCxnSpPr>
        <p:spPr>
          <a:xfrm>
            <a:off x="5715001" y="3617119"/>
            <a:ext cx="19050" cy="90488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24C6390F-42DA-F609-F3BB-1AA557D7A22E}"/>
              </a:ext>
            </a:extLst>
          </p:cNvPr>
          <p:cNvCxnSpPr>
            <a:cxnSpLocks/>
          </p:cNvCxnSpPr>
          <p:nvPr/>
        </p:nvCxnSpPr>
        <p:spPr>
          <a:xfrm>
            <a:off x="5803108" y="3583781"/>
            <a:ext cx="65687" cy="12144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97B000A5-080C-E45B-2D59-1D6E66635641}"/>
              </a:ext>
            </a:extLst>
          </p:cNvPr>
          <p:cNvSpPr/>
          <p:nvPr/>
        </p:nvSpPr>
        <p:spPr>
          <a:xfrm>
            <a:off x="5156007" y="2688435"/>
            <a:ext cx="849505" cy="860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494E5DB-8539-1C22-22ED-3FC504101C0C}"/>
              </a:ext>
            </a:extLst>
          </p:cNvPr>
          <p:cNvCxnSpPr>
            <a:cxnSpLocks/>
          </p:cNvCxnSpPr>
          <p:nvPr/>
        </p:nvCxnSpPr>
        <p:spPr>
          <a:xfrm>
            <a:off x="4907756" y="2684860"/>
            <a:ext cx="232171" cy="17144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C6B82A60-2394-BDFF-0995-E4A2256AF239}"/>
              </a:ext>
            </a:extLst>
          </p:cNvPr>
          <p:cNvCxnSpPr>
            <a:cxnSpLocks/>
          </p:cNvCxnSpPr>
          <p:nvPr/>
        </p:nvCxnSpPr>
        <p:spPr>
          <a:xfrm>
            <a:off x="5139927" y="2684860"/>
            <a:ext cx="65486" cy="6548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DAD6C340-6CB3-549E-C7C7-A73DAA4214CB}"/>
              </a:ext>
            </a:extLst>
          </p:cNvPr>
          <p:cNvCxnSpPr>
            <a:cxnSpLocks/>
          </p:cNvCxnSpPr>
          <p:nvPr/>
        </p:nvCxnSpPr>
        <p:spPr>
          <a:xfrm>
            <a:off x="5153025" y="2455069"/>
            <a:ext cx="133350" cy="2625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43BFFD86-9C9F-734B-2F5E-92B348AA3403}"/>
              </a:ext>
            </a:extLst>
          </p:cNvPr>
          <p:cNvCxnSpPr>
            <a:cxnSpLocks/>
          </p:cNvCxnSpPr>
          <p:nvPr/>
        </p:nvCxnSpPr>
        <p:spPr>
          <a:xfrm flipH="1">
            <a:off x="5850730" y="2455069"/>
            <a:ext cx="143248" cy="2357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A4AAD245-1A51-1CD2-32E6-A8E4CEEF7F48}"/>
              </a:ext>
            </a:extLst>
          </p:cNvPr>
          <p:cNvCxnSpPr>
            <a:cxnSpLocks/>
          </p:cNvCxnSpPr>
          <p:nvPr/>
        </p:nvCxnSpPr>
        <p:spPr>
          <a:xfrm flipH="1">
            <a:off x="6003130" y="2684860"/>
            <a:ext cx="223919" cy="15835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11603164-3523-A72F-5C5B-4E041638542E}"/>
              </a:ext>
            </a:extLst>
          </p:cNvPr>
          <p:cNvCxnSpPr>
            <a:cxnSpLocks/>
          </p:cNvCxnSpPr>
          <p:nvPr/>
        </p:nvCxnSpPr>
        <p:spPr>
          <a:xfrm flipH="1">
            <a:off x="5931694" y="2678906"/>
            <a:ext cx="73819" cy="7143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1F11B431-3DC0-5CE8-235D-E75ADEDD968E}"/>
              </a:ext>
            </a:extLst>
          </p:cNvPr>
          <p:cNvCxnSpPr>
            <a:cxnSpLocks/>
          </p:cNvCxnSpPr>
          <p:nvPr/>
        </p:nvCxnSpPr>
        <p:spPr>
          <a:xfrm flipH="1" flipV="1">
            <a:off x="5957068" y="3496866"/>
            <a:ext cx="65113" cy="7024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048215CB-FFD2-2E48-B462-3566CB954C04}"/>
              </a:ext>
            </a:extLst>
          </p:cNvPr>
          <p:cNvCxnSpPr>
            <a:cxnSpLocks/>
          </p:cNvCxnSpPr>
          <p:nvPr/>
        </p:nvCxnSpPr>
        <p:spPr>
          <a:xfrm flipH="1" flipV="1">
            <a:off x="6015116" y="3398829"/>
            <a:ext cx="221378" cy="1349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3361442-54C9-51E1-9444-1CB1AFFDFAE2}"/>
              </a:ext>
            </a:extLst>
          </p:cNvPr>
          <p:cNvCxnSpPr>
            <a:cxnSpLocks/>
          </p:cNvCxnSpPr>
          <p:nvPr/>
        </p:nvCxnSpPr>
        <p:spPr>
          <a:xfrm flipH="1" flipV="1">
            <a:off x="5857914" y="3543231"/>
            <a:ext cx="142836" cy="22628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C14A946B-A0D9-14AD-78BB-28229C7BA711}"/>
              </a:ext>
            </a:extLst>
          </p:cNvPr>
          <p:cNvCxnSpPr>
            <a:cxnSpLocks/>
          </p:cNvCxnSpPr>
          <p:nvPr/>
        </p:nvCxnSpPr>
        <p:spPr>
          <a:xfrm flipV="1">
            <a:off x="4910138" y="3410889"/>
            <a:ext cx="245338" cy="13241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10D445D7-21ED-BD43-515E-448F31686AD7}"/>
              </a:ext>
            </a:extLst>
          </p:cNvPr>
          <p:cNvCxnSpPr>
            <a:cxnSpLocks/>
          </p:cNvCxnSpPr>
          <p:nvPr/>
        </p:nvCxnSpPr>
        <p:spPr>
          <a:xfrm flipV="1">
            <a:off x="5157788" y="3540919"/>
            <a:ext cx="142875" cy="24050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E75ECF9C-0E9C-B4AD-B74C-B0BCAA3D80FB}"/>
              </a:ext>
            </a:extLst>
          </p:cNvPr>
          <p:cNvCxnSpPr>
            <a:cxnSpLocks/>
          </p:cNvCxnSpPr>
          <p:nvPr/>
        </p:nvCxnSpPr>
        <p:spPr>
          <a:xfrm flipV="1">
            <a:off x="5148231" y="3497461"/>
            <a:ext cx="57150" cy="5174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Arco 100">
            <a:extLst>
              <a:ext uri="{FF2B5EF4-FFF2-40B4-BE49-F238E27FC236}">
                <a16:creationId xmlns:a16="http://schemas.microsoft.com/office/drawing/2014/main" id="{CC6AA272-4B8E-D879-09AA-3CC90CDA4427}"/>
              </a:ext>
            </a:extLst>
          </p:cNvPr>
          <p:cNvSpPr/>
          <p:nvPr/>
        </p:nvSpPr>
        <p:spPr>
          <a:xfrm rot="12574185">
            <a:off x="5228871" y="2830598"/>
            <a:ext cx="597488" cy="609844"/>
          </a:xfrm>
          <a:prstGeom prst="arc">
            <a:avLst>
              <a:gd name="adj1" fmla="val 17398035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Arco 101">
            <a:extLst>
              <a:ext uri="{FF2B5EF4-FFF2-40B4-BE49-F238E27FC236}">
                <a16:creationId xmlns:a16="http://schemas.microsoft.com/office/drawing/2014/main" id="{09A37F5D-68ED-BAF4-0D72-F29F1B75C128}"/>
              </a:ext>
            </a:extLst>
          </p:cNvPr>
          <p:cNvSpPr/>
          <p:nvPr/>
        </p:nvSpPr>
        <p:spPr>
          <a:xfrm rot="9451441">
            <a:off x="5259061" y="2825699"/>
            <a:ext cx="597488" cy="609844"/>
          </a:xfrm>
          <a:prstGeom prst="arc">
            <a:avLst>
              <a:gd name="adj1" fmla="val 18998048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Arco 102">
            <a:extLst>
              <a:ext uri="{FF2B5EF4-FFF2-40B4-BE49-F238E27FC236}">
                <a16:creationId xmlns:a16="http://schemas.microsoft.com/office/drawing/2014/main" id="{802A570E-9EAB-AC09-BBA8-F7381102863D}"/>
              </a:ext>
            </a:extLst>
          </p:cNvPr>
          <p:cNvSpPr/>
          <p:nvPr/>
        </p:nvSpPr>
        <p:spPr>
          <a:xfrm rot="11192773">
            <a:off x="5244177" y="2875822"/>
            <a:ext cx="597488" cy="609844"/>
          </a:xfrm>
          <a:prstGeom prst="arc">
            <a:avLst>
              <a:gd name="adj1" fmla="val 16874734"/>
              <a:gd name="adj2" fmla="val 18458219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33AAA4-4D93-FC4D-CBDB-9070F578D875}"/>
              </a:ext>
            </a:extLst>
          </p:cNvPr>
          <p:cNvSpPr txBox="1"/>
          <p:nvPr/>
        </p:nvSpPr>
        <p:spPr>
          <a:xfrm>
            <a:off x="4774126" y="4377740"/>
            <a:ext cx="13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latin typeface="Palatino Linotype" panose="02040502050505030304" pitchFamily="18" charset="0"/>
              </a:rPr>
              <a:t>Loading . . .</a:t>
            </a:r>
          </a:p>
        </p:txBody>
      </p:sp>
    </p:spTree>
    <p:extLst>
      <p:ext uri="{BB962C8B-B14F-4D97-AF65-F5344CB8AC3E}">
        <p14:creationId xmlns:p14="http://schemas.microsoft.com/office/powerpoint/2010/main" val="165855738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7857B-5C6D-E514-AA2F-623917AAC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8AB6D9F-4160-A3CD-BF68-2249551D2470}"/>
              </a:ext>
            </a:extLst>
          </p:cNvPr>
          <p:cNvCxnSpPr>
            <a:cxnSpLocks/>
          </p:cNvCxnSpPr>
          <p:nvPr/>
        </p:nvCxnSpPr>
        <p:spPr>
          <a:xfrm flipV="1">
            <a:off x="5595262" y="2321719"/>
            <a:ext cx="0" cy="30309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33C963F-3CD4-EF28-B889-323A25C25FA3}"/>
              </a:ext>
            </a:extLst>
          </p:cNvPr>
          <p:cNvCxnSpPr>
            <a:cxnSpLocks/>
          </p:cNvCxnSpPr>
          <p:nvPr/>
        </p:nvCxnSpPr>
        <p:spPr>
          <a:xfrm flipH="1" flipV="1">
            <a:off x="5519738" y="2409825"/>
            <a:ext cx="9524" cy="195262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F2152F3-F72C-E3C1-69D3-5C12D9723A32}"/>
              </a:ext>
            </a:extLst>
          </p:cNvPr>
          <p:cNvCxnSpPr>
            <a:cxnSpLocks/>
          </p:cNvCxnSpPr>
          <p:nvPr/>
        </p:nvCxnSpPr>
        <p:spPr>
          <a:xfrm flipV="1">
            <a:off x="6073894" y="3091132"/>
            <a:ext cx="224512" cy="642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458EF68-C755-3E5B-BFEC-61E3AFB3D39D}"/>
              </a:ext>
            </a:extLst>
          </p:cNvPr>
          <p:cNvCxnSpPr>
            <a:cxnSpLocks/>
          </p:cNvCxnSpPr>
          <p:nvPr/>
        </p:nvCxnSpPr>
        <p:spPr>
          <a:xfrm>
            <a:off x="6057900" y="3174206"/>
            <a:ext cx="264319" cy="1190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FA240C3-11C2-E5C3-25C3-B143D2BA697F}"/>
              </a:ext>
            </a:extLst>
          </p:cNvPr>
          <p:cNvCxnSpPr>
            <a:cxnSpLocks/>
          </p:cNvCxnSpPr>
          <p:nvPr/>
        </p:nvCxnSpPr>
        <p:spPr>
          <a:xfrm>
            <a:off x="5560219" y="3629025"/>
            <a:ext cx="7144" cy="29289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B32C2F3-D5FE-CC77-967F-71D927C9562C}"/>
              </a:ext>
            </a:extLst>
          </p:cNvPr>
          <p:cNvCxnSpPr>
            <a:cxnSpLocks/>
          </p:cNvCxnSpPr>
          <p:nvPr/>
        </p:nvCxnSpPr>
        <p:spPr>
          <a:xfrm>
            <a:off x="5634038" y="3617119"/>
            <a:ext cx="11906" cy="30480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658A786-A485-0F0E-958A-FB83FAE28F05}"/>
              </a:ext>
            </a:extLst>
          </p:cNvPr>
          <p:cNvCxnSpPr>
            <a:cxnSpLocks/>
          </p:cNvCxnSpPr>
          <p:nvPr/>
        </p:nvCxnSpPr>
        <p:spPr>
          <a:xfrm flipV="1">
            <a:off x="4829175" y="3181350"/>
            <a:ext cx="252413" cy="238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707E798-237B-4A55-9978-FC16660A68A6}"/>
              </a:ext>
            </a:extLst>
          </p:cNvPr>
          <p:cNvCxnSpPr>
            <a:cxnSpLocks/>
          </p:cNvCxnSpPr>
          <p:nvPr/>
        </p:nvCxnSpPr>
        <p:spPr>
          <a:xfrm>
            <a:off x="4833938" y="3095625"/>
            <a:ext cx="257175" cy="7144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17B888A-AE8B-D2A6-D73B-350BE3946AF8}"/>
              </a:ext>
            </a:extLst>
          </p:cNvPr>
          <p:cNvCxnSpPr>
            <a:cxnSpLocks/>
          </p:cNvCxnSpPr>
          <p:nvPr/>
        </p:nvCxnSpPr>
        <p:spPr>
          <a:xfrm>
            <a:off x="4993481" y="2974181"/>
            <a:ext cx="54769" cy="166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7B4D605-4DF8-6823-11FF-9C4B50BA0C84}"/>
              </a:ext>
            </a:extLst>
          </p:cNvPr>
          <p:cNvCxnSpPr>
            <a:cxnSpLocks/>
          </p:cNvCxnSpPr>
          <p:nvPr/>
        </p:nvCxnSpPr>
        <p:spPr>
          <a:xfrm>
            <a:off x="4986338" y="2843213"/>
            <a:ext cx="119062" cy="6191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FCB9740-1BF4-D808-6929-9EF8ADCB643C}"/>
              </a:ext>
            </a:extLst>
          </p:cNvPr>
          <p:cNvCxnSpPr>
            <a:cxnSpLocks/>
          </p:cNvCxnSpPr>
          <p:nvPr/>
        </p:nvCxnSpPr>
        <p:spPr>
          <a:xfrm flipV="1">
            <a:off x="4993481" y="3278981"/>
            <a:ext cx="85725" cy="2673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E02D38F-0B7A-7881-13CD-E67833F99279}"/>
              </a:ext>
            </a:extLst>
          </p:cNvPr>
          <p:cNvCxnSpPr>
            <a:cxnSpLocks/>
          </p:cNvCxnSpPr>
          <p:nvPr/>
        </p:nvCxnSpPr>
        <p:spPr>
          <a:xfrm flipV="1">
            <a:off x="5003006" y="3357563"/>
            <a:ext cx="114300" cy="6255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22FD6A9-92E0-CBE6-5951-D5B520848CEF}"/>
              </a:ext>
            </a:extLst>
          </p:cNvPr>
          <p:cNvCxnSpPr>
            <a:cxnSpLocks/>
          </p:cNvCxnSpPr>
          <p:nvPr/>
        </p:nvCxnSpPr>
        <p:spPr>
          <a:xfrm>
            <a:off x="5412919" y="2507456"/>
            <a:ext cx="21094" cy="59532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70D5AFC-D02E-65B4-2967-D94A8F1E273D}"/>
              </a:ext>
            </a:extLst>
          </p:cNvPr>
          <p:cNvCxnSpPr>
            <a:cxnSpLocks/>
          </p:cNvCxnSpPr>
          <p:nvPr/>
        </p:nvCxnSpPr>
        <p:spPr>
          <a:xfrm flipH="1">
            <a:off x="5710237" y="2517658"/>
            <a:ext cx="20756" cy="9286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8618D5D-1DC6-13DD-6F07-AA7B70A78E89}"/>
              </a:ext>
            </a:extLst>
          </p:cNvPr>
          <p:cNvCxnSpPr>
            <a:cxnSpLocks/>
          </p:cNvCxnSpPr>
          <p:nvPr/>
        </p:nvCxnSpPr>
        <p:spPr>
          <a:xfrm flipH="1">
            <a:off x="6073894" y="2969419"/>
            <a:ext cx="81637" cy="1581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ED2A998-DFA5-C494-BCD5-D24BDE0F80B3}"/>
              </a:ext>
            </a:extLst>
          </p:cNvPr>
          <p:cNvCxnSpPr>
            <a:cxnSpLocks/>
          </p:cNvCxnSpPr>
          <p:nvPr/>
        </p:nvCxnSpPr>
        <p:spPr>
          <a:xfrm flipH="1" flipV="1">
            <a:off x="6078318" y="3269163"/>
            <a:ext cx="81637" cy="981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66182E0-AD98-D35F-E0A7-8053BAB7030F}"/>
              </a:ext>
            </a:extLst>
          </p:cNvPr>
          <p:cNvCxnSpPr>
            <a:cxnSpLocks/>
          </p:cNvCxnSpPr>
          <p:nvPr/>
        </p:nvCxnSpPr>
        <p:spPr>
          <a:xfrm flipH="1" flipV="1">
            <a:off x="5286375" y="2533650"/>
            <a:ext cx="52726" cy="13096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C35EE4C-23D0-D5F5-FD45-DD0FE47977C5}"/>
              </a:ext>
            </a:extLst>
          </p:cNvPr>
          <p:cNvCxnSpPr>
            <a:cxnSpLocks/>
          </p:cNvCxnSpPr>
          <p:nvPr/>
        </p:nvCxnSpPr>
        <p:spPr>
          <a:xfrm flipV="1">
            <a:off x="5793581" y="2517658"/>
            <a:ext cx="75214" cy="14219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25A0BF0-9BA6-01E5-25CB-7FC159A50D82}"/>
              </a:ext>
            </a:extLst>
          </p:cNvPr>
          <p:cNvCxnSpPr>
            <a:cxnSpLocks/>
          </p:cNvCxnSpPr>
          <p:nvPr/>
        </p:nvCxnSpPr>
        <p:spPr>
          <a:xfrm flipV="1">
            <a:off x="6043613" y="2845594"/>
            <a:ext cx="97631" cy="476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E43C6B0-D823-011E-6E06-26BAC3486269}"/>
              </a:ext>
            </a:extLst>
          </p:cNvPr>
          <p:cNvCxnSpPr>
            <a:cxnSpLocks/>
          </p:cNvCxnSpPr>
          <p:nvPr/>
        </p:nvCxnSpPr>
        <p:spPr>
          <a:xfrm>
            <a:off x="6043613" y="3355090"/>
            <a:ext cx="121443" cy="4771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CEFEAC6-4C13-D4DE-FADE-CE8F95BBA231}"/>
              </a:ext>
            </a:extLst>
          </p:cNvPr>
          <p:cNvCxnSpPr>
            <a:cxnSpLocks/>
          </p:cNvCxnSpPr>
          <p:nvPr/>
        </p:nvCxnSpPr>
        <p:spPr>
          <a:xfrm flipH="1">
            <a:off x="5300663" y="3593261"/>
            <a:ext cx="62081" cy="13101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761B654-F40E-60AD-D82B-47B717488BEE}"/>
              </a:ext>
            </a:extLst>
          </p:cNvPr>
          <p:cNvCxnSpPr>
            <a:cxnSpLocks/>
          </p:cNvCxnSpPr>
          <p:nvPr/>
        </p:nvCxnSpPr>
        <p:spPr>
          <a:xfrm flipH="1">
            <a:off x="5426869" y="3681413"/>
            <a:ext cx="7144" cy="47625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69E88C3-D15F-1F0F-8CAF-289F7FBD6CB1}"/>
              </a:ext>
            </a:extLst>
          </p:cNvPr>
          <p:cNvCxnSpPr>
            <a:cxnSpLocks/>
          </p:cNvCxnSpPr>
          <p:nvPr/>
        </p:nvCxnSpPr>
        <p:spPr>
          <a:xfrm>
            <a:off x="5715001" y="3617119"/>
            <a:ext cx="19050" cy="9048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C2192B4-E3F1-6A87-CA86-BF41095ED3CB}"/>
              </a:ext>
            </a:extLst>
          </p:cNvPr>
          <p:cNvCxnSpPr>
            <a:cxnSpLocks/>
          </p:cNvCxnSpPr>
          <p:nvPr/>
        </p:nvCxnSpPr>
        <p:spPr>
          <a:xfrm>
            <a:off x="5803108" y="3583781"/>
            <a:ext cx="65687" cy="1214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4081E4E0-0CA9-2C67-6CEA-33D3DCF8D4E2}"/>
              </a:ext>
            </a:extLst>
          </p:cNvPr>
          <p:cNvSpPr/>
          <p:nvPr/>
        </p:nvSpPr>
        <p:spPr>
          <a:xfrm>
            <a:off x="5156007" y="2688435"/>
            <a:ext cx="849505" cy="860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3EAB3D2-243D-0A93-AE82-DB6F05C8AFC0}"/>
              </a:ext>
            </a:extLst>
          </p:cNvPr>
          <p:cNvCxnSpPr>
            <a:cxnSpLocks/>
          </p:cNvCxnSpPr>
          <p:nvPr/>
        </p:nvCxnSpPr>
        <p:spPr>
          <a:xfrm>
            <a:off x="4907756" y="2684860"/>
            <a:ext cx="232171" cy="171449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FD56EE6-ED3F-B027-5333-0E64C8FB25EE}"/>
              </a:ext>
            </a:extLst>
          </p:cNvPr>
          <p:cNvCxnSpPr>
            <a:cxnSpLocks/>
          </p:cNvCxnSpPr>
          <p:nvPr/>
        </p:nvCxnSpPr>
        <p:spPr>
          <a:xfrm>
            <a:off x="5139927" y="2684860"/>
            <a:ext cx="65486" cy="6548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C1B92BC-198F-DC51-3646-13913B033C92}"/>
              </a:ext>
            </a:extLst>
          </p:cNvPr>
          <p:cNvCxnSpPr>
            <a:cxnSpLocks/>
          </p:cNvCxnSpPr>
          <p:nvPr/>
        </p:nvCxnSpPr>
        <p:spPr>
          <a:xfrm>
            <a:off x="5153025" y="2455069"/>
            <a:ext cx="133350" cy="26253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2D55AD0-BC12-DC73-2C56-3D1084D7CAAE}"/>
              </a:ext>
            </a:extLst>
          </p:cNvPr>
          <p:cNvCxnSpPr>
            <a:cxnSpLocks/>
          </p:cNvCxnSpPr>
          <p:nvPr/>
        </p:nvCxnSpPr>
        <p:spPr>
          <a:xfrm flipH="1">
            <a:off x="5850730" y="2455069"/>
            <a:ext cx="143248" cy="235744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DBFD97E0-6706-0EA7-B99D-337B1B5F0CE7}"/>
              </a:ext>
            </a:extLst>
          </p:cNvPr>
          <p:cNvCxnSpPr>
            <a:cxnSpLocks/>
          </p:cNvCxnSpPr>
          <p:nvPr/>
        </p:nvCxnSpPr>
        <p:spPr>
          <a:xfrm flipH="1">
            <a:off x="6003130" y="2684860"/>
            <a:ext cx="223919" cy="15835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851B646D-D7EB-A5F9-F08C-558C72439A58}"/>
              </a:ext>
            </a:extLst>
          </p:cNvPr>
          <p:cNvCxnSpPr>
            <a:cxnSpLocks/>
          </p:cNvCxnSpPr>
          <p:nvPr/>
        </p:nvCxnSpPr>
        <p:spPr>
          <a:xfrm flipH="1">
            <a:off x="5931694" y="2678906"/>
            <a:ext cx="73819" cy="7143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A132B4F-0BE0-D6CE-6B4C-D50E615691F5}"/>
              </a:ext>
            </a:extLst>
          </p:cNvPr>
          <p:cNvCxnSpPr>
            <a:cxnSpLocks/>
          </p:cNvCxnSpPr>
          <p:nvPr/>
        </p:nvCxnSpPr>
        <p:spPr>
          <a:xfrm flipH="1" flipV="1">
            <a:off x="5957068" y="3496866"/>
            <a:ext cx="65113" cy="70247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34AF3B3-F23B-84DC-918F-CEA16F08385B}"/>
              </a:ext>
            </a:extLst>
          </p:cNvPr>
          <p:cNvCxnSpPr>
            <a:cxnSpLocks/>
          </p:cNvCxnSpPr>
          <p:nvPr/>
        </p:nvCxnSpPr>
        <p:spPr>
          <a:xfrm flipH="1" flipV="1">
            <a:off x="6015116" y="3398829"/>
            <a:ext cx="221378" cy="1349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920EE50-9B3F-884E-7E81-15251472FEF1}"/>
              </a:ext>
            </a:extLst>
          </p:cNvPr>
          <p:cNvCxnSpPr>
            <a:cxnSpLocks/>
          </p:cNvCxnSpPr>
          <p:nvPr/>
        </p:nvCxnSpPr>
        <p:spPr>
          <a:xfrm flipH="1" flipV="1">
            <a:off x="5857914" y="3543231"/>
            <a:ext cx="142836" cy="22628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7C35708-7920-7590-5CF4-5D54C94C70E8}"/>
              </a:ext>
            </a:extLst>
          </p:cNvPr>
          <p:cNvCxnSpPr>
            <a:cxnSpLocks/>
          </p:cNvCxnSpPr>
          <p:nvPr/>
        </p:nvCxnSpPr>
        <p:spPr>
          <a:xfrm flipV="1">
            <a:off x="4910138" y="3410889"/>
            <a:ext cx="245338" cy="13241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3122C79-FDA4-1A7B-D1DA-B64AB271001B}"/>
              </a:ext>
            </a:extLst>
          </p:cNvPr>
          <p:cNvCxnSpPr>
            <a:cxnSpLocks/>
          </p:cNvCxnSpPr>
          <p:nvPr/>
        </p:nvCxnSpPr>
        <p:spPr>
          <a:xfrm flipV="1">
            <a:off x="5157788" y="3540919"/>
            <a:ext cx="142875" cy="24050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B0E9526-7BE3-7A6D-25D2-A5EF2CF3607D}"/>
              </a:ext>
            </a:extLst>
          </p:cNvPr>
          <p:cNvCxnSpPr>
            <a:cxnSpLocks/>
          </p:cNvCxnSpPr>
          <p:nvPr/>
        </p:nvCxnSpPr>
        <p:spPr>
          <a:xfrm flipV="1">
            <a:off x="5148231" y="3497461"/>
            <a:ext cx="57150" cy="51748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co 42">
            <a:extLst>
              <a:ext uri="{FF2B5EF4-FFF2-40B4-BE49-F238E27FC236}">
                <a16:creationId xmlns:a16="http://schemas.microsoft.com/office/drawing/2014/main" id="{52991981-96B0-1187-AB55-B8C2B800C438}"/>
              </a:ext>
            </a:extLst>
          </p:cNvPr>
          <p:cNvSpPr/>
          <p:nvPr/>
        </p:nvSpPr>
        <p:spPr>
          <a:xfrm rot="12574185">
            <a:off x="5228871" y="2830598"/>
            <a:ext cx="597488" cy="609844"/>
          </a:xfrm>
          <a:prstGeom prst="arc">
            <a:avLst>
              <a:gd name="adj1" fmla="val 17398035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4255D81D-0396-C396-E8AD-C6A8DE81510B}"/>
              </a:ext>
            </a:extLst>
          </p:cNvPr>
          <p:cNvSpPr/>
          <p:nvPr/>
        </p:nvSpPr>
        <p:spPr>
          <a:xfrm rot="9451441">
            <a:off x="5259061" y="2825699"/>
            <a:ext cx="597488" cy="609844"/>
          </a:xfrm>
          <a:prstGeom prst="arc">
            <a:avLst>
              <a:gd name="adj1" fmla="val 18998048"/>
              <a:gd name="adj2" fmla="val 19971992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o 44">
            <a:extLst>
              <a:ext uri="{FF2B5EF4-FFF2-40B4-BE49-F238E27FC236}">
                <a16:creationId xmlns:a16="http://schemas.microsoft.com/office/drawing/2014/main" id="{A90C059F-B2B9-4A73-F077-594E86279AE2}"/>
              </a:ext>
            </a:extLst>
          </p:cNvPr>
          <p:cNvSpPr/>
          <p:nvPr/>
        </p:nvSpPr>
        <p:spPr>
          <a:xfrm rot="11192773">
            <a:off x="5244177" y="2875822"/>
            <a:ext cx="597488" cy="609844"/>
          </a:xfrm>
          <a:prstGeom prst="arc">
            <a:avLst>
              <a:gd name="adj1" fmla="val 16874734"/>
              <a:gd name="adj2" fmla="val 18458219"/>
            </a:avLst>
          </a:prstGeom>
          <a:ln w="2857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E001A3-D5E1-4FB5-78BE-11F4425CC475}"/>
              </a:ext>
            </a:extLst>
          </p:cNvPr>
          <p:cNvSpPr txBox="1"/>
          <p:nvPr/>
        </p:nvSpPr>
        <p:spPr>
          <a:xfrm>
            <a:off x="4774126" y="4377740"/>
            <a:ext cx="138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i="1" dirty="0">
                <a:latin typeface="Palatino Linotype" panose="02040502050505030304" pitchFamily="18" charset="0"/>
              </a:rPr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18848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B241627CDE94AB5B72797DE4BCBC0" ma:contentTypeVersion="18" ma:contentTypeDescription="Create a new document." ma:contentTypeScope="" ma:versionID="395fdaa179e9cb9c8dcf3e6d7ae99f92">
  <xsd:schema xmlns:xsd="http://www.w3.org/2001/XMLSchema" xmlns:xs="http://www.w3.org/2001/XMLSchema" xmlns:p="http://schemas.microsoft.com/office/2006/metadata/properties" xmlns:ns1="http://schemas.microsoft.com/sharepoint/v3" xmlns:ns2="70aae032-4a05-4584-b937-321bd0c77c1d" xmlns:ns3="b135434a-bb25-4311-a65a-7fab5f3cd6d9" targetNamespace="http://schemas.microsoft.com/office/2006/metadata/properties" ma:root="true" ma:fieldsID="293a9d250126efdc35f007ac7daf5bc4" ns1:_="" ns2:_="" ns3:_="">
    <xsd:import namespace="http://schemas.microsoft.com/sharepoint/v3"/>
    <xsd:import namespace="70aae032-4a05-4584-b937-321bd0c77c1d"/>
    <xsd:import namespace="b135434a-bb25-4311-a65a-7fab5f3cd6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TaxCatchAll" minOccurs="0"/>
                <xsd:element ref="ns2:MediaServiceLocation" minOccurs="0"/>
                <xsd:element ref="ns2:lcf76f155ced4ddcb4097134ff3c332f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ae032-4a05-4584-b937-321bd0c77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description="" ma:indexed="true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73007e1-000d-4acb-88eb-3b396d0728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5434a-bb25-4311-a65a-7fab5f3cd6d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6b845a5-d382-4bc3-888e-575819c9d216}" ma:internalName="TaxCatchAll" ma:showField="CatchAllData" ma:web="b135434a-bb25-4311-a65a-7fab5f3cd6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35434a-bb25-4311-a65a-7fab5f3cd6d9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70aae032-4a05-4584-b937-321bd0c77c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5BFC52-4D86-43D3-98CD-E96078D6D7F8}"/>
</file>

<file path=customXml/itemProps2.xml><?xml version="1.0" encoding="utf-8"?>
<ds:datastoreItem xmlns:ds="http://schemas.openxmlformats.org/officeDocument/2006/customXml" ds:itemID="{E68D0BE7-8EBF-4C24-A7BA-BFFC31A1F163}"/>
</file>

<file path=customXml/itemProps3.xml><?xml version="1.0" encoding="utf-8"?>
<ds:datastoreItem xmlns:ds="http://schemas.openxmlformats.org/officeDocument/2006/customXml" ds:itemID="{34D6FEBC-1A13-44EB-961C-422DA511B418}"/>
</file>

<file path=docMetadata/LabelInfo.xml><?xml version="1.0" encoding="utf-8"?>
<clbl:labelList xmlns:clbl="http://schemas.microsoft.com/office/2020/mipLabelMetadata">
  <clbl:label id="{83b3b5b6-ea3c-4a8a-bace-fbb66868d879}" enabled="0" method="" siteId="{83b3b5b6-ea3c-4a8a-bace-fbb66868d8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11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Palatino Linotype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López Vela</dc:creator>
  <cp:lastModifiedBy>Mario López Vela</cp:lastModifiedBy>
  <cp:revision>1</cp:revision>
  <dcterms:created xsi:type="dcterms:W3CDTF">2025-03-29T15:28:30Z</dcterms:created>
  <dcterms:modified xsi:type="dcterms:W3CDTF">2025-04-19T11:16:31Z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0x010100F19B241627CDE94AB5B72797DE4BCBC0</vt:lpwstr>
  </property>
</Properties>
</file>