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D2351-4D85-4B73-BECD-C8C3460D28A5}" v="207" dt="2025-05-12T13:23:23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López Vela" userId="a5051a3e-954a-41ee-92bf-3468922d0357" providerId="ADAL" clId="{10ED2351-4D85-4B73-BECD-C8C3460D28A5}"/>
    <pc:docChg chg="undo redo custSel addSld delSld modSld sldOrd">
      <pc:chgData name="Mario López Vela" userId="a5051a3e-954a-41ee-92bf-3468922d0357" providerId="ADAL" clId="{10ED2351-4D85-4B73-BECD-C8C3460D28A5}" dt="2025-05-12T13:24:13.363" v="1682" actId="207"/>
      <pc:docMkLst>
        <pc:docMk/>
      </pc:docMkLst>
      <pc:sldChg chg="addSp delSp modSp mod">
        <pc:chgData name="Mario López Vela" userId="a5051a3e-954a-41ee-92bf-3468922d0357" providerId="ADAL" clId="{10ED2351-4D85-4B73-BECD-C8C3460D28A5}" dt="2025-05-12T13:24:13.363" v="1682" actId="207"/>
        <pc:sldMkLst>
          <pc:docMk/>
          <pc:sldMk cId="2706099365" sldId="256"/>
        </pc:sldMkLst>
        <pc:spChg chg="add mod">
          <ac:chgData name="Mario López Vela" userId="a5051a3e-954a-41ee-92bf-3468922d0357" providerId="ADAL" clId="{10ED2351-4D85-4B73-BECD-C8C3460D28A5}" dt="2025-04-29T14:14:21.921" v="1581" actId="1076"/>
          <ac:spMkLst>
            <pc:docMk/>
            <pc:sldMk cId="2706099365" sldId="256"/>
            <ac:spMk id="2" creationId="{47DA59E2-4A1D-D525-3A77-C5956673505A}"/>
          </ac:spMkLst>
        </pc:spChg>
        <pc:spChg chg="mod">
          <ac:chgData name="Mario López Vela" userId="a5051a3e-954a-41ee-92bf-3468922d0357" providerId="ADAL" clId="{10ED2351-4D85-4B73-BECD-C8C3460D28A5}" dt="2025-04-29T14:14:14.327" v="1579" actId="1076"/>
          <ac:spMkLst>
            <pc:docMk/>
            <pc:sldMk cId="2706099365" sldId="256"/>
            <ac:spMk id="17" creationId="{95AAC39B-4D63-AD20-B28C-2FBDFD592A6B}"/>
          </ac:spMkLst>
        </pc:spChg>
        <pc:spChg chg="mod">
          <ac:chgData name="Mario López Vela" userId="a5051a3e-954a-41ee-92bf-3468922d0357" providerId="ADAL" clId="{10ED2351-4D85-4B73-BECD-C8C3460D28A5}" dt="2025-04-29T14:14:18.361" v="1580" actId="1076"/>
          <ac:spMkLst>
            <pc:docMk/>
            <pc:sldMk cId="2706099365" sldId="256"/>
            <ac:spMk id="29" creationId="{40F779DC-FB8A-82D5-E68A-C5E68BD29027}"/>
          </ac:spMkLst>
        </pc:spChg>
        <pc:spChg chg="mod">
          <ac:chgData name="Mario López Vela" userId="a5051a3e-954a-41ee-92bf-3468922d0357" providerId="ADAL" clId="{10ED2351-4D85-4B73-BECD-C8C3460D28A5}" dt="2025-04-29T14:14:18.361" v="1580" actId="1076"/>
          <ac:spMkLst>
            <pc:docMk/>
            <pc:sldMk cId="2706099365" sldId="256"/>
            <ac:spMk id="30" creationId="{FA91F331-CD63-ABCD-A5D5-8B3CD6AD0A94}"/>
          </ac:spMkLst>
        </pc:spChg>
        <pc:spChg chg="add del mod">
          <ac:chgData name="Mario López Vela" userId="a5051a3e-954a-41ee-92bf-3468922d0357" providerId="ADAL" clId="{10ED2351-4D85-4B73-BECD-C8C3460D28A5}" dt="2025-05-12T13:23:29.296" v="1679" actId="478"/>
          <ac:spMkLst>
            <pc:docMk/>
            <pc:sldMk cId="2706099365" sldId="256"/>
            <ac:spMk id="35" creationId="{979A1F3E-6EBA-CB9A-F8D0-F5EE05690281}"/>
          </ac:spMkLst>
        </pc:spChg>
        <pc:spChg chg="add del mod">
          <ac:chgData name="Mario López Vela" userId="a5051a3e-954a-41ee-92bf-3468922d0357" providerId="ADAL" clId="{10ED2351-4D85-4B73-BECD-C8C3460D28A5}" dt="2025-04-29T14:14:21.921" v="1581" actId="1076"/>
          <ac:spMkLst>
            <pc:docMk/>
            <pc:sldMk cId="2706099365" sldId="256"/>
            <ac:spMk id="38" creationId="{1F569415-2694-3C87-B5CA-452278594431}"/>
          </ac:spMkLst>
        </pc:spChg>
        <pc:spChg chg="add mod">
          <ac:chgData name="Mario López Vela" userId="a5051a3e-954a-41ee-92bf-3468922d0357" providerId="ADAL" clId="{10ED2351-4D85-4B73-BECD-C8C3460D28A5}" dt="2025-04-29T14:14:18.361" v="1580" actId="1076"/>
          <ac:spMkLst>
            <pc:docMk/>
            <pc:sldMk cId="2706099365" sldId="256"/>
            <ac:spMk id="44" creationId="{4D220CBC-048C-CC7F-2457-80123792E3A0}"/>
          </ac:spMkLst>
        </pc:spChg>
        <pc:spChg chg="add mod">
          <ac:chgData name="Mario López Vela" userId="a5051a3e-954a-41ee-92bf-3468922d0357" providerId="ADAL" clId="{10ED2351-4D85-4B73-BECD-C8C3460D28A5}" dt="2025-04-29T14:14:18.361" v="1580" actId="1076"/>
          <ac:spMkLst>
            <pc:docMk/>
            <pc:sldMk cId="2706099365" sldId="256"/>
            <ac:spMk id="45" creationId="{A96DA9C6-37E0-7490-EF93-F7A870CD7F28}"/>
          </ac:spMkLst>
        </pc:spChg>
        <pc:spChg chg="add mod ord">
          <ac:chgData name="Mario López Vela" userId="a5051a3e-954a-41ee-92bf-3468922d0357" providerId="ADAL" clId="{10ED2351-4D85-4B73-BECD-C8C3460D28A5}" dt="2025-04-29T14:14:18.361" v="1580" actId="1076"/>
          <ac:spMkLst>
            <pc:docMk/>
            <pc:sldMk cId="2706099365" sldId="256"/>
            <ac:spMk id="46" creationId="{AD38962B-EB85-6918-4736-87FD992D8EDC}"/>
          </ac:spMkLst>
        </pc:spChg>
        <pc:spChg chg="add mod">
          <ac:chgData name="Mario López Vela" userId="a5051a3e-954a-41ee-92bf-3468922d0357" providerId="ADAL" clId="{10ED2351-4D85-4B73-BECD-C8C3460D28A5}" dt="2025-03-31T11:48:40.629" v="1406" actId="14100"/>
          <ac:spMkLst>
            <pc:docMk/>
            <pc:sldMk cId="2706099365" sldId="256"/>
            <ac:spMk id="48" creationId="{AF9D16FE-0E76-99EB-5B9B-CC820C733CAA}"/>
          </ac:spMkLst>
        </pc:spChg>
        <pc:spChg chg="add mod ord">
          <ac:chgData name="Mario López Vela" userId="a5051a3e-954a-41ee-92bf-3468922d0357" providerId="ADAL" clId="{10ED2351-4D85-4B73-BECD-C8C3460D28A5}" dt="2025-03-31T11:48:40.629" v="1406" actId="14100"/>
          <ac:spMkLst>
            <pc:docMk/>
            <pc:sldMk cId="2706099365" sldId="256"/>
            <ac:spMk id="51" creationId="{EB450583-25E0-B70D-4AE5-2A34E46EBCF1}"/>
          </ac:spMkLst>
        </pc:spChg>
        <pc:spChg chg="add mod">
          <ac:chgData name="Mario López Vela" userId="a5051a3e-954a-41ee-92bf-3468922d0357" providerId="ADAL" clId="{10ED2351-4D85-4B73-BECD-C8C3460D28A5}" dt="2025-03-31T11:48:40.629" v="1406" actId="14100"/>
          <ac:spMkLst>
            <pc:docMk/>
            <pc:sldMk cId="2706099365" sldId="256"/>
            <ac:spMk id="63" creationId="{BD41D793-FE78-2812-6E0F-A50A725C309F}"/>
          </ac:spMkLst>
        </pc:spChg>
        <pc:spChg chg="add mod">
          <ac:chgData name="Mario López Vela" userId="a5051a3e-954a-41ee-92bf-3468922d0357" providerId="ADAL" clId="{10ED2351-4D85-4B73-BECD-C8C3460D28A5}" dt="2025-03-31T11:48:40.629" v="1406" actId="14100"/>
          <ac:spMkLst>
            <pc:docMk/>
            <pc:sldMk cId="2706099365" sldId="256"/>
            <ac:spMk id="67" creationId="{93D8A783-1761-06B0-6A5B-70F60FBD1FDE}"/>
          </ac:spMkLst>
        </pc:spChg>
        <pc:spChg chg="add mod">
          <ac:chgData name="Mario López Vela" userId="a5051a3e-954a-41ee-92bf-3468922d0357" providerId="ADAL" clId="{10ED2351-4D85-4B73-BECD-C8C3460D28A5}" dt="2025-05-12T13:22:14.851" v="1673" actId="1076"/>
          <ac:spMkLst>
            <pc:docMk/>
            <pc:sldMk cId="2706099365" sldId="256"/>
            <ac:spMk id="82" creationId="{29732D63-34BE-9DB8-E622-E36B47DAE015}"/>
          </ac:spMkLst>
        </pc:spChg>
        <pc:spChg chg="add mod">
          <ac:chgData name="Mario López Vela" userId="a5051a3e-954a-41ee-92bf-3468922d0357" providerId="ADAL" clId="{10ED2351-4D85-4B73-BECD-C8C3460D28A5}" dt="2025-05-12T13:22:14.851" v="1673" actId="1076"/>
          <ac:spMkLst>
            <pc:docMk/>
            <pc:sldMk cId="2706099365" sldId="256"/>
            <ac:spMk id="97" creationId="{5EDD7D0A-ED43-36EA-FD88-E41AD1C6F8BF}"/>
          </ac:spMkLst>
        </pc:spChg>
        <pc:spChg chg="add mod">
          <ac:chgData name="Mario López Vela" userId="a5051a3e-954a-41ee-92bf-3468922d0357" providerId="ADAL" clId="{10ED2351-4D85-4B73-BECD-C8C3460D28A5}" dt="2025-05-12T13:22:14.851" v="1673" actId="1076"/>
          <ac:spMkLst>
            <pc:docMk/>
            <pc:sldMk cId="2706099365" sldId="256"/>
            <ac:spMk id="99" creationId="{3FB65B68-B017-2054-CCD6-B4D51E57B3C4}"/>
          </ac:spMkLst>
        </pc:spChg>
        <pc:picChg chg="add mod">
          <ac:chgData name="Mario López Vela" userId="a5051a3e-954a-41ee-92bf-3468922d0357" providerId="ADAL" clId="{10ED2351-4D85-4B73-BECD-C8C3460D28A5}" dt="2025-05-12T13:24:13.363" v="1682" actId="207"/>
          <ac:picMkLst>
            <pc:docMk/>
            <pc:sldMk cId="2706099365" sldId="256"/>
            <ac:picMk id="6" creationId="{B3EFE25B-80A8-17C3-36FF-0DD6AAAA3A0A}"/>
          </ac:picMkLst>
        </pc:picChg>
        <pc:picChg chg="add mod">
          <ac:chgData name="Mario López Vela" userId="a5051a3e-954a-41ee-92bf-3468922d0357" providerId="ADAL" clId="{10ED2351-4D85-4B73-BECD-C8C3460D28A5}" dt="2025-04-29T14:14:11.176" v="1577" actId="1076"/>
          <ac:picMkLst>
            <pc:docMk/>
            <pc:sldMk cId="2706099365" sldId="256"/>
            <ac:picMk id="10" creationId="{E40F6F14-EF36-4C9E-113D-CD5DF60D259E}"/>
          </ac:picMkLst>
        </pc:picChg>
        <pc:picChg chg="add mod">
          <ac:chgData name="Mario López Vela" userId="a5051a3e-954a-41ee-92bf-3468922d0357" providerId="ADAL" clId="{10ED2351-4D85-4B73-BECD-C8C3460D28A5}" dt="2025-03-31T11:48:49.557" v="1409" actId="1076"/>
          <ac:picMkLst>
            <pc:docMk/>
            <pc:sldMk cId="2706099365" sldId="256"/>
            <ac:picMk id="71" creationId="{E9E72C62-94EF-4871-BE57-3EFED5C9D756}"/>
          </ac:picMkLst>
        </pc:picChg>
        <pc:cxnChg chg="add mod">
          <ac:chgData name="Mario López Vela" userId="a5051a3e-954a-41ee-92bf-3468922d0357" providerId="ADAL" clId="{10ED2351-4D85-4B73-BECD-C8C3460D28A5}" dt="2025-03-31T05:21:08.793" v="1092" actId="1076"/>
          <ac:cxnSpMkLst>
            <pc:docMk/>
            <pc:sldMk cId="2706099365" sldId="256"/>
            <ac:cxnSpMk id="3" creationId="{B3AC20A9-2D1F-18FC-A302-EE2E2C471E5D}"/>
          </ac:cxnSpMkLst>
        </pc:cxnChg>
        <pc:cxnChg chg="add del mod">
          <ac:chgData name="Mario López Vela" userId="a5051a3e-954a-41ee-92bf-3468922d0357" providerId="ADAL" clId="{10ED2351-4D85-4B73-BECD-C8C3460D28A5}" dt="2025-04-29T14:14:21.921" v="1581" actId="1076"/>
          <ac:cxnSpMkLst>
            <pc:docMk/>
            <pc:sldMk cId="2706099365" sldId="256"/>
            <ac:cxnSpMk id="9" creationId="{E5971670-F6F1-E4CF-5083-90B67686A189}"/>
          </ac:cxnSpMkLst>
        </pc:cxnChg>
        <pc:cxnChg chg="add mod">
          <ac:chgData name="Mario López Vela" userId="a5051a3e-954a-41ee-92bf-3468922d0357" providerId="ADAL" clId="{10ED2351-4D85-4B73-BECD-C8C3460D28A5}" dt="2025-04-29T14:14:21.921" v="1581" actId="1076"/>
          <ac:cxnSpMkLst>
            <pc:docMk/>
            <pc:sldMk cId="2706099365" sldId="256"/>
            <ac:cxnSpMk id="11" creationId="{959D2728-6E08-DC04-7716-3B0352C64B66}"/>
          </ac:cxnSpMkLst>
        </pc:cxnChg>
        <pc:cxnChg chg="add del mod">
          <ac:chgData name="Mario López Vela" userId="a5051a3e-954a-41ee-92bf-3468922d0357" providerId="ADAL" clId="{10ED2351-4D85-4B73-BECD-C8C3460D28A5}" dt="2025-04-29T14:14:21.921" v="1581" actId="1076"/>
          <ac:cxnSpMkLst>
            <pc:docMk/>
            <pc:sldMk cId="2706099365" sldId="256"/>
            <ac:cxnSpMk id="12" creationId="{787120BD-D5DB-A47C-CB25-5EEF0D2092FC}"/>
          </ac:cxnSpMkLst>
        </pc:cxnChg>
        <pc:cxnChg chg="add mod">
          <ac:chgData name="Mario López Vela" userId="a5051a3e-954a-41ee-92bf-3468922d0357" providerId="ADAL" clId="{10ED2351-4D85-4B73-BECD-C8C3460D28A5}" dt="2025-04-29T14:14:21.921" v="1581" actId="1076"/>
          <ac:cxnSpMkLst>
            <pc:docMk/>
            <pc:sldMk cId="2706099365" sldId="256"/>
            <ac:cxnSpMk id="13" creationId="{494448BF-3BE1-3034-DD12-39AEC49BFB72}"/>
          </ac:cxnSpMkLst>
        </pc:cxnChg>
        <pc:cxnChg chg="add del mod">
          <ac:chgData name="Mario López Vela" userId="a5051a3e-954a-41ee-92bf-3468922d0357" providerId="ADAL" clId="{10ED2351-4D85-4B73-BECD-C8C3460D28A5}" dt="2025-03-31T05:21:09.333" v="1094" actId="478"/>
          <ac:cxnSpMkLst>
            <pc:docMk/>
            <pc:sldMk cId="2706099365" sldId="256"/>
            <ac:cxnSpMk id="24" creationId="{020E4A39-091E-2750-6004-105C9CC742C3}"/>
          </ac:cxnSpMkLst>
        </pc:cxnChg>
        <pc:cxnChg chg="add mod">
          <ac:chgData name="Mario López Vela" userId="a5051a3e-954a-41ee-92bf-3468922d0357" providerId="ADAL" clId="{10ED2351-4D85-4B73-BECD-C8C3460D28A5}" dt="2025-03-31T05:21:08.296" v="1090" actId="1076"/>
          <ac:cxnSpMkLst>
            <pc:docMk/>
            <pc:sldMk cId="2706099365" sldId="256"/>
            <ac:cxnSpMk id="26" creationId="{BE957C6B-37D2-9525-15AD-72AFEB09B2C1}"/>
          </ac:cxnSpMkLst>
        </pc:cxnChg>
        <pc:cxnChg chg="add del mod">
          <ac:chgData name="Mario López Vela" userId="a5051a3e-954a-41ee-92bf-3468922d0357" providerId="ADAL" clId="{10ED2351-4D85-4B73-BECD-C8C3460D28A5}" dt="2025-03-31T05:21:07.884" v="1088" actId="478"/>
          <ac:cxnSpMkLst>
            <pc:docMk/>
            <pc:sldMk cId="2706099365" sldId="256"/>
            <ac:cxnSpMk id="31" creationId="{E6856167-7E6B-14AB-2304-40C8C9846868}"/>
          </ac:cxnSpMkLst>
        </pc:cxnChg>
        <pc:cxnChg chg="add mod">
          <ac:chgData name="Mario López Vela" userId="a5051a3e-954a-41ee-92bf-3468922d0357" providerId="ADAL" clId="{10ED2351-4D85-4B73-BECD-C8C3460D28A5}" dt="2025-04-29T14:14:21.921" v="1581" actId="1076"/>
          <ac:cxnSpMkLst>
            <pc:docMk/>
            <pc:sldMk cId="2706099365" sldId="256"/>
            <ac:cxnSpMk id="32" creationId="{FE3B7AE6-F47F-5EDF-847F-84B610F44446}"/>
          </ac:cxnSpMkLst>
        </pc:cxnChg>
        <pc:cxnChg chg="add mod">
          <ac:chgData name="Mario López Vela" userId="a5051a3e-954a-41ee-92bf-3468922d0357" providerId="ADAL" clId="{10ED2351-4D85-4B73-BECD-C8C3460D28A5}" dt="2025-03-31T05:21:06.526" v="1083" actId="1076"/>
          <ac:cxnSpMkLst>
            <pc:docMk/>
            <pc:sldMk cId="2706099365" sldId="256"/>
            <ac:cxnSpMk id="33" creationId="{DC37B8DB-CA4C-E87D-22EA-5D36917F4158}"/>
          </ac:cxnSpMkLst>
        </pc:cxnChg>
        <pc:cxnChg chg="add mod">
          <ac:chgData name="Mario López Vela" userId="a5051a3e-954a-41ee-92bf-3468922d0357" providerId="ADAL" clId="{10ED2351-4D85-4B73-BECD-C8C3460D28A5}" dt="2025-04-29T14:14:21.921" v="1581" actId="1076"/>
          <ac:cxnSpMkLst>
            <pc:docMk/>
            <pc:sldMk cId="2706099365" sldId="256"/>
            <ac:cxnSpMk id="34" creationId="{56651CFC-5E59-A4CC-D51F-5FCE09FBA619}"/>
          </ac:cxnSpMkLst>
        </pc:cxnChg>
        <pc:cxnChg chg="add del mod">
          <ac:chgData name="Mario López Vela" userId="a5051a3e-954a-41ee-92bf-3468922d0357" providerId="ADAL" clId="{10ED2351-4D85-4B73-BECD-C8C3460D28A5}" dt="2025-04-29T14:14:21.921" v="1581" actId="1076"/>
          <ac:cxnSpMkLst>
            <pc:docMk/>
            <pc:sldMk cId="2706099365" sldId="256"/>
            <ac:cxnSpMk id="36" creationId="{BB15DF1A-C5F6-F3B1-010D-20F65D41E440}"/>
          </ac:cxnSpMkLst>
        </pc:cxnChg>
        <pc:cxnChg chg="add del mod">
          <ac:chgData name="Mario López Vela" userId="a5051a3e-954a-41ee-92bf-3468922d0357" providerId="ADAL" clId="{10ED2351-4D85-4B73-BECD-C8C3460D28A5}" dt="2025-03-31T05:21:09.951" v="1096" actId="478"/>
          <ac:cxnSpMkLst>
            <pc:docMk/>
            <pc:sldMk cId="2706099365" sldId="256"/>
            <ac:cxnSpMk id="40" creationId="{FB45FC8E-4872-2195-AF39-25811651B7F3}"/>
          </ac:cxnSpMkLst>
        </pc:cxnChg>
        <pc:cxnChg chg="add del mod">
          <ac:chgData name="Mario López Vela" userId="a5051a3e-954a-41ee-92bf-3468922d0357" providerId="ADAL" clId="{10ED2351-4D85-4B73-BECD-C8C3460D28A5}" dt="2025-04-29T14:14:21.921" v="1581" actId="1076"/>
          <ac:cxnSpMkLst>
            <pc:docMk/>
            <pc:sldMk cId="2706099365" sldId="256"/>
            <ac:cxnSpMk id="41" creationId="{2916D73B-72C2-56CB-683E-66D16AF55EEC}"/>
          </ac:cxnSpMkLst>
        </pc:cxnChg>
        <pc:cxnChg chg="add mod">
          <ac:chgData name="Mario López Vela" userId="a5051a3e-954a-41ee-92bf-3468922d0357" providerId="ADAL" clId="{10ED2351-4D85-4B73-BECD-C8C3460D28A5}" dt="2025-03-31T11:48:40.629" v="1406" actId="14100"/>
          <ac:cxnSpMkLst>
            <pc:docMk/>
            <pc:sldMk cId="2706099365" sldId="256"/>
            <ac:cxnSpMk id="50" creationId="{F65E86A3-C06D-C9FF-1F90-AE531107D575}"/>
          </ac:cxnSpMkLst>
        </pc:cxnChg>
        <pc:cxnChg chg="add mod ord">
          <ac:chgData name="Mario López Vela" userId="a5051a3e-954a-41ee-92bf-3468922d0357" providerId="ADAL" clId="{10ED2351-4D85-4B73-BECD-C8C3460D28A5}" dt="2025-05-12T13:22:14.851" v="1673" actId="1076"/>
          <ac:cxnSpMkLst>
            <pc:docMk/>
            <pc:sldMk cId="2706099365" sldId="256"/>
            <ac:cxnSpMk id="52" creationId="{FE121F59-60F0-7126-9CC2-2245B4AB4D3E}"/>
          </ac:cxnSpMkLst>
        </pc:cxnChg>
        <pc:cxnChg chg="add mod">
          <ac:chgData name="Mario López Vela" userId="a5051a3e-954a-41ee-92bf-3468922d0357" providerId="ADAL" clId="{10ED2351-4D85-4B73-BECD-C8C3460D28A5}" dt="2025-03-31T11:48:40.629" v="1406" actId="14100"/>
          <ac:cxnSpMkLst>
            <pc:docMk/>
            <pc:sldMk cId="2706099365" sldId="256"/>
            <ac:cxnSpMk id="53" creationId="{672CAEEB-EF8A-C2D2-B4F2-0B654D03D1B2}"/>
          </ac:cxnSpMkLst>
        </pc:cxnChg>
        <pc:cxnChg chg="add mod ord">
          <ac:chgData name="Mario López Vela" userId="a5051a3e-954a-41ee-92bf-3468922d0357" providerId="ADAL" clId="{10ED2351-4D85-4B73-BECD-C8C3460D28A5}" dt="2025-03-31T11:48:40.629" v="1406" actId="14100"/>
          <ac:cxnSpMkLst>
            <pc:docMk/>
            <pc:sldMk cId="2706099365" sldId="256"/>
            <ac:cxnSpMk id="56" creationId="{7F7CC226-09E2-59EF-5C26-DC150C8D41FD}"/>
          </ac:cxnSpMkLst>
        </pc:cxnChg>
        <pc:cxnChg chg="add mod ord">
          <ac:chgData name="Mario López Vela" userId="a5051a3e-954a-41ee-92bf-3468922d0357" providerId="ADAL" clId="{10ED2351-4D85-4B73-BECD-C8C3460D28A5}" dt="2025-03-31T11:48:40.629" v="1406" actId="14100"/>
          <ac:cxnSpMkLst>
            <pc:docMk/>
            <pc:sldMk cId="2706099365" sldId="256"/>
            <ac:cxnSpMk id="57" creationId="{A062EA89-1484-AFDF-0724-3A831DD2D0DF}"/>
          </ac:cxnSpMkLst>
        </pc:cxnChg>
        <pc:cxnChg chg="add mod ord">
          <ac:chgData name="Mario López Vela" userId="a5051a3e-954a-41ee-92bf-3468922d0357" providerId="ADAL" clId="{10ED2351-4D85-4B73-BECD-C8C3460D28A5}" dt="2025-03-31T11:44:37.388" v="1398" actId="1076"/>
          <ac:cxnSpMkLst>
            <pc:docMk/>
            <pc:sldMk cId="2706099365" sldId="256"/>
            <ac:cxnSpMk id="58" creationId="{D6FC8B47-FA70-9CB7-D403-33D658483FB6}"/>
          </ac:cxnSpMkLst>
        </pc:cxnChg>
        <pc:cxnChg chg="add mod">
          <ac:chgData name="Mario López Vela" userId="a5051a3e-954a-41ee-92bf-3468922d0357" providerId="ADAL" clId="{10ED2351-4D85-4B73-BECD-C8C3460D28A5}" dt="2025-05-12T13:22:14.851" v="1673" actId="1076"/>
          <ac:cxnSpMkLst>
            <pc:docMk/>
            <pc:sldMk cId="2706099365" sldId="256"/>
            <ac:cxnSpMk id="62" creationId="{0F889E9B-C388-4737-D771-402104F3721E}"/>
          </ac:cxnSpMkLst>
        </pc:cxnChg>
        <pc:cxnChg chg="add mod">
          <ac:chgData name="Mario López Vela" userId="a5051a3e-954a-41ee-92bf-3468922d0357" providerId="ADAL" clId="{10ED2351-4D85-4B73-BECD-C8C3460D28A5}" dt="2025-03-31T11:44:58.415" v="1401" actId="1076"/>
          <ac:cxnSpMkLst>
            <pc:docMk/>
            <pc:sldMk cId="2706099365" sldId="256"/>
            <ac:cxnSpMk id="64" creationId="{53F951E3-3B5C-8F8E-7FCF-99AC755BC5DD}"/>
          </ac:cxnSpMkLst>
        </pc:cxnChg>
        <pc:cxnChg chg="add mod">
          <ac:chgData name="Mario López Vela" userId="a5051a3e-954a-41ee-92bf-3468922d0357" providerId="ADAL" clId="{10ED2351-4D85-4B73-BECD-C8C3460D28A5}" dt="2025-03-31T11:44:58.415" v="1401" actId="1076"/>
          <ac:cxnSpMkLst>
            <pc:docMk/>
            <pc:sldMk cId="2706099365" sldId="256"/>
            <ac:cxnSpMk id="65" creationId="{11AF4E4E-9536-F7B5-DC4E-026382560FB5}"/>
          </ac:cxnSpMkLst>
        </pc:cxnChg>
        <pc:cxnChg chg="add mod">
          <ac:chgData name="Mario López Vela" userId="a5051a3e-954a-41ee-92bf-3468922d0357" providerId="ADAL" clId="{10ED2351-4D85-4B73-BECD-C8C3460D28A5}" dt="2025-03-31T11:44:58.415" v="1401" actId="1076"/>
          <ac:cxnSpMkLst>
            <pc:docMk/>
            <pc:sldMk cId="2706099365" sldId="256"/>
            <ac:cxnSpMk id="66" creationId="{CF5EA0F0-EC82-A23E-D446-35D1AB02B0BA}"/>
          </ac:cxnSpMkLst>
        </pc:cxnChg>
        <pc:cxnChg chg="add mod">
          <ac:chgData name="Mario López Vela" userId="a5051a3e-954a-41ee-92bf-3468922d0357" providerId="ADAL" clId="{10ED2351-4D85-4B73-BECD-C8C3460D28A5}" dt="2025-03-31T11:48:40.629" v="1406" actId="14100"/>
          <ac:cxnSpMkLst>
            <pc:docMk/>
            <pc:sldMk cId="2706099365" sldId="256"/>
            <ac:cxnSpMk id="68" creationId="{C9F0B7A8-61CE-B0E8-1673-A9004BECD844}"/>
          </ac:cxnSpMkLst>
        </pc:cxnChg>
        <pc:cxnChg chg="add mod">
          <ac:chgData name="Mario López Vela" userId="a5051a3e-954a-41ee-92bf-3468922d0357" providerId="ADAL" clId="{10ED2351-4D85-4B73-BECD-C8C3460D28A5}" dt="2025-03-31T11:44:58.415" v="1401" actId="1076"/>
          <ac:cxnSpMkLst>
            <pc:docMk/>
            <pc:sldMk cId="2706099365" sldId="256"/>
            <ac:cxnSpMk id="69" creationId="{8BDEFD67-167D-D073-A285-68CFA44218F2}"/>
          </ac:cxnSpMkLst>
        </pc:cxnChg>
        <pc:cxnChg chg="add mod">
          <ac:chgData name="Mario López Vela" userId="a5051a3e-954a-41ee-92bf-3468922d0357" providerId="ADAL" clId="{10ED2351-4D85-4B73-BECD-C8C3460D28A5}" dt="2025-05-12T13:22:14.851" v="1673" actId="1076"/>
          <ac:cxnSpMkLst>
            <pc:docMk/>
            <pc:sldMk cId="2706099365" sldId="256"/>
            <ac:cxnSpMk id="70" creationId="{56ED4242-D5FF-EE44-5B59-801951D0E1EB}"/>
          </ac:cxnSpMkLst>
        </pc:cxnChg>
        <pc:cxnChg chg="add mod">
          <ac:chgData name="Mario López Vela" userId="a5051a3e-954a-41ee-92bf-3468922d0357" providerId="ADAL" clId="{10ED2351-4D85-4B73-BECD-C8C3460D28A5}" dt="2025-04-29T14:18:29.730" v="1634" actId="14100"/>
          <ac:cxnSpMkLst>
            <pc:docMk/>
            <pc:sldMk cId="2706099365" sldId="256"/>
            <ac:cxnSpMk id="73" creationId="{A0D6ED13-3CEA-1BAC-3085-3ECB4A51E4F7}"/>
          </ac:cxnSpMkLst>
        </pc:cxnChg>
        <pc:cxnChg chg="add mod">
          <ac:chgData name="Mario López Vela" userId="a5051a3e-954a-41ee-92bf-3468922d0357" providerId="ADAL" clId="{10ED2351-4D85-4B73-BECD-C8C3460D28A5}" dt="2025-05-12T13:22:14.851" v="1673" actId="1076"/>
          <ac:cxnSpMkLst>
            <pc:docMk/>
            <pc:sldMk cId="2706099365" sldId="256"/>
            <ac:cxnSpMk id="74" creationId="{D717DE43-15A6-C335-2DA0-6EDBD4498D3D}"/>
          </ac:cxnSpMkLst>
        </pc:cxnChg>
        <pc:cxnChg chg="add mod">
          <ac:chgData name="Mario López Vela" userId="a5051a3e-954a-41ee-92bf-3468922d0357" providerId="ADAL" clId="{10ED2351-4D85-4B73-BECD-C8C3460D28A5}" dt="2025-05-12T13:22:14.851" v="1673" actId="1076"/>
          <ac:cxnSpMkLst>
            <pc:docMk/>
            <pc:sldMk cId="2706099365" sldId="256"/>
            <ac:cxnSpMk id="80" creationId="{4DE43A80-D1EA-9CA0-86D5-C7D0B188E5BB}"/>
          </ac:cxnSpMkLst>
        </pc:cxnChg>
        <pc:cxnChg chg="add mod">
          <ac:chgData name="Mario López Vela" userId="a5051a3e-954a-41ee-92bf-3468922d0357" providerId="ADAL" clId="{10ED2351-4D85-4B73-BECD-C8C3460D28A5}" dt="2025-05-12T13:22:14.851" v="1673" actId="1076"/>
          <ac:cxnSpMkLst>
            <pc:docMk/>
            <pc:sldMk cId="2706099365" sldId="256"/>
            <ac:cxnSpMk id="81" creationId="{97D6CFBF-215B-5D1D-65DA-B193A8E6EBE2}"/>
          </ac:cxnSpMkLst>
        </pc:cxnChg>
        <pc:cxnChg chg="add mod">
          <ac:chgData name="Mario López Vela" userId="a5051a3e-954a-41ee-92bf-3468922d0357" providerId="ADAL" clId="{10ED2351-4D85-4B73-BECD-C8C3460D28A5}" dt="2025-05-12T13:22:14.851" v="1673" actId="1076"/>
          <ac:cxnSpMkLst>
            <pc:docMk/>
            <pc:sldMk cId="2706099365" sldId="256"/>
            <ac:cxnSpMk id="93" creationId="{6A5E3405-8FA0-A5BD-6A4E-C0378C14E6AD}"/>
          </ac:cxnSpMkLst>
        </pc:cxnChg>
      </pc:sldChg>
      <pc:sldChg chg="addSp delSp modSp mod">
        <pc:chgData name="Mario López Vela" userId="a5051a3e-954a-41ee-92bf-3468922d0357" providerId="ADAL" clId="{10ED2351-4D85-4B73-BECD-C8C3460D28A5}" dt="2025-03-31T06:09:44.945" v="1127" actId="1582"/>
        <pc:sldMkLst>
          <pc:docMk/>
          <pc:sldMk cId="2528910908" sldId="257"/>
        </pc:sldMkLst>
        <pc:spChg chg="add mod">
          <ac:chgData name="Mario López Vela" userId="a5051a3e-954a-41ee-92bf-3468922d0357" providerId="ADAL" clId="{10ED2351-4D85-4B73-BECD-C8C3460D28A5}" dt="2025-03-30T15:57:50.421" v="354" actId="1076"/>
          <ac:spMkLst>
            <pc:docMk/>
            <pc:sldMk cId="2528910908" sldId="257"/>
            <ac:spMk id="133" creationId="{8FCB36AA-9168-1942-183D-EB3259776DDE}"/>
          </ac:spMkLst>
        </pc:spChg>
        <pc:spChg chg="add mod">
          <ac:chgData name="Mario López Vela" userId="a5051a3e-954a-41ee-92bf-3468922d0357" providerId="ADAL" clId="{10ED2351-4D85-4B73-BECD-C8C3460D28A5}" dt="2025-03-30T15:57:50.421" v="354" actId="1076"/>
          <ac:spMkLst>
            <pc:docMk/>
            <pc:sldMk cId="2528910908" sldId="257"/>
            <ac:spMk id="134" creationId="{33D5924C-35AA-A449-2038-4E2D829C294F}"/>
          </ac:spMkLst>
        </pc:spChg>
        <pc:spChg chg="add del mod">
          <ac:chgData name="Mario López Vela" userId="a5051a3e-954a-41ee-92bf-3468922d0357" providerId="ADAL" clId="{10ED2351-4D85-4B73-BECD-C8C3460D28A5}" dt="2025-03-30T16:08:20.501" v="461" actId="478"/>
          <ac:spMkLst>
            <pc:docMk/>
            <pc:sldMk cId="2528910908" sldId="257"/>
            <ac:spMk id="139" creationId="{70EE8083-8911-8FE9-D6D5-A64B98BB520B}"/>
          </ac:spMkLst>
        </pc:spChg>
        <pc:spChg chg="add del mod">
          <ac:chgData name="Mario López Vela" userId="a5051a3e-954a-41ee-92bf-3468922d0357" providerId="ADAL" clId="{10ED2351-4D85-4B73-BECD-C8C3460D28A5}" dt="2025-03-30T16:08:20.501" v="461" actId="478"/>
          <ac:spMkLst>
            <pc:docMk/>
            <pc:sldMk cId="2528910908" sldId="257"/>
            <ac:spMk id="140" creationId="{B19462A1-F51B-F558-533E-666D900B6A46}"/>
          </ac:spMkLst>
        </pc:spChg>
        <pc:spChg chg="add mod">
          <ac:chgData name="Mario López Vela" userId="a5051a3e-954a-41ee-92bf-3468922d0357" providerId="ADAL" clId="{10ED2351-4D85-4B73-BECD-C8C3460D28A5}" dt="2025-03-30T16:30:16.598" v="694" actId="1076"/>
          <ac:spMkLst>
            <pc:docMk/>
            <pc:sldMk cId="2528910908" sldId="257"/>
            <ac:spMk id="155" creationId="{55F1D08D-BBF8-9B59-6720-1DA0DCBDD5EA}"/>
          </ac:spMkLst>
        </pc:spChg>
        <pc:spChg chg="add mod">
          <ac:chgData name="Mario López Vela" userId="a5051a3e-954a-41ee-92bf-3468922d0357" providerId="ADAL" clId="{10ED2351-4D85-4B73-BECD-C8C3460D28A5}" dt="2025-03-30T16:08:09.937" v="456" actId="1076"/>
          <ac:spMkLst>
            <pc:docMk/>
            <pc:sldMk cId="2528910908" sldId="257"/>
            <ac:spMk id="167" creationId="{CA4315AE-30D8-3FB8-F041-21506F085592}"/>
          </ac:spMkLst>
        </pc:spChg>
        <pc:spChg chg="add mod">
          <ac:chgData name="Mario López Vela" userId="a5051a3e-954a-41ee-92bf-3468922d0357" providerId="ADAL" clId="{10ED2351-4D85-4B73-BECD-C8C3460D28A5}" dt="2025-03-30T16:08:30.290" v="464" actId="1076"/>
          <ac:spMkLst>
            <pc:docMk/>
            <pc:sldMk cId="2528910908" sldId="257"/>
            <ac:spMk id="171" creationId="{1FFDC1B1-887F-FEAF-89ED-39529F61A078}"/>
          </ac:spMkLst>
        </pc:spChg>
        <pc:spChg chg="add mod">
          <ac:chgData name="Mario López Vela" userId="a5051a3e-954a-41ee-92bf-3468922d0357" providerId="ADAL" clId="{10ED2351-4D85-4B73-BECD-C8C3460D28A5}" dt="2025-03-30T16:08:30.290" v="464" actId="1076"/>
          <ac:spMkLst>
            <pc:docMk/>
            <pc:sldMk cId="2528910908" sldId="257"/>
            <ac:spMk id="172" creationId="{702A01A2-6BC7-0D64-FF19-A4BC7EC1AEB1}"/>
          </ac:spMkLst>
        </pc:spChg>
        <pc:spChg chg="add mod">
          <ac:chgData name="Mario López Vela" userId="a5051a3e-954a-41ee-92bf-3468922d0357" providerId="ADAL" clId="{10ED2351-4D85-4B73-BECD-C8C3460D28A5}" dt="2025-03-30T16:08:30.290" v="464" actId="1076"/>
          <ac:spMkLst>
            <pc:docMk/>
            <pc:sldMk cId="2528910908" sldId="257"/>
            <ac:spMk id="173" creationId="{55E54B47-E1DE-664A-F1F1-77A8DBAF555C}"/>
          </ac:spMkLst>
        </pc:spChg>
        <pc:spChg chg="add mod">
          <ac:chgData name="Mario López Vela" userId="a5051a3e-954a-41ee-92bf-3468922d0357" providerId="ADAL" clId="{10ED2351-4D85-4B73-BECD-C8C3460D28A5}" dt="2025-03-30T16:08:30.290" v="464" actId="1076"/>
          <ac:spMkLst>
            <pc:docMk/>
            <pc:sldMk cId="2528910908" sldId="257"/>
            <ac:spMk id="174" creationId="{3840143D-5635-4F34-EB86-A6A9CA2ED327}"/>
          </ac:spMkLst>
        </pc:spChg>
        <pc:spChg chg="add mod">
          <ac:chgData name="Mario López Vela" userId="a5051a3e-954a-41ee-92bf-3468922d0357" providerId="ADAL" clId="{10ED2351-4D85-4B73-BECD-C8C3460D28A5}" dt="2025-03-30T16:08:30.290" v="464" actId="1076"/>
          <ac:spMkLst>
            <pc:docMk/>
            <pc:sldMk cId="2528910908" sldId="257"/>
            <ac:spMk id="175" creationId="{4C6D568A-DCE6-E821-DE26-791239C6AFB0}"/>
          </ac:spMkLst>
        </pc:spChg>
        <pc:spChg chg="add mod">
          <ac:chgData name="Mario López Vela" userId="a5051a3e-954a-41ee-92bf-3468922d0357" providerId="ADAL" clId="{10ED2351-4D85-4B73-BECD-C8C3460D28A5}" dt="2025-03-30T16:27:29.518" v="668" actId="1076"/>
          <ac:spMkLst>
            <pc:docMk/>
            <pc:sldMk cId="2528910908" sldId="257"/>
            <ac:spMk id="176" creationId="{C8B5600A-1A8D-513B-57C9-1DFF94E8C176}"/>
          </ac:spMkLst>
        </pc:spChg>
        <pc:spChg chg="add mod">
          <ac:chgData name="Mario López Vela" userId="a5051a3e-954a-41ee-92bf-3468922d0357" providerId="ADAL" clId="{10ED2351-4D85-4B73-BECD-C8C3460D28A5}" dt="2025-03-30T16:27:29.518" v="668" actId="1076"/>
          <ac:spMkLst>
            <pc:docMk/>
            <pc:sldMk cId="2528910908" sldId="257"/>
            <ac:spMk id="177" creationId="{BAD2369D-B084-14E4-DA11-FEB7E6B19514}"/>
          </ac:spMkLst>
        </pc:spChg>
        <pc:spChg chg="add mod">
          <ac:chgData name="Mario López Vela" userId="a5051a3e-954a-41ee-92bf-3468922d0357" providerId="ADAL" clId="{10ED2351-4D85-4B73-BECD-C8C3460D28A5}" dt="2025-03-30T16:27:29.518" v="668" actId="1076"/>
          <ac:spMkLst>
            <pc:docMk/>
            <pc:sldMk cId="2528910908" sldId="257"/>
            <ac:spMk id="178" creationId="{E9E578D9-BD38-912F-D3E7-DEF85E9B9999}"/>
          </ac:spMkLst>
        </pc:spChg>
        <pc:spChg chg="add del mod">
          <ac:chgData name="Mario López Vela" userId="a5051a3e-954a-41ee-92bf-3468922d0357" providerId="ADAL" clId="{10ED2351-4D85-4B73-BECD-C8C3460D28A5}" dt="2025-03-30T16:30:50.029" v="703" actId="478"/>
          <ac:spMkLst>
            <pc:docMk/>
            <pc:sldMk cId="2528910908" sldId="257"/>
            <ac:spMk id="179" creationId="{C09B433D-EE26-ECB5-69AC-8F87DF987EAC}"/>
          </ac:spMkLst>
        </pc:spChg>
        <pc:spChg chg="add mod">
          <ac:chgData name="Mario López Vela" userId="a5051a3e-954a-41ee-92bf-3468922d0357" providerId="ADAL" clId="{10ED2351-4D85-4B73-BECD-C8C3460D28A5}" dt="2025-03-30T16:27:29.518" v="668" actId="1076"/>
          <ac:spMkLst>
            <pc:docMk/>
            <pc:sldMk cId="2528910908" sldId="257"/>
            <ac:spMk id="180" creationId="{AF58F4CE-8633-8A74-520F-A88D4EFD503E}"/>
          </ac:spMkLst>
        </pc:spChg>
        <pc:spChg chg="add mod">
          <ac:chgData name="Mario López Vela" userId="a5051a3e-954a-41ee-92bf-3468922d0357" providerId="ADAL" clId="{10ED2351-4D85-4B73-BECD-C8C3460D28A5}" dt="2025-03-30T16:08:47.270" v="466" actId="1076"/>
          <ac:spMkLst>
            <pc:docMk/>
            <pc:sldMk cId="2528910908" sldId="257"/>
            <ac:spMk id="181" creationId="{99EEC9CE-DB25-7D2E-6906-9290C12B7C38}"/>
          </ac:spMkLst>
        </pc:spChg>
        <pc:spChg chg="add mod">
          <ac:chgData name="Mario López Vela" userId="a5051a3e-954a-41ee-92bf-3468922d0357" providerId="ADAL" clId="{10ED2351-4D85-4B73-BECD-C8C3460D28A5}" dt="2025-03-30T16:08:47.270" v="466" actId="1076"/>
          <ac:spMkLst>
            <pc:docMk/>
            <pc:sldMk cId="2528910908" sldId="257"/>
            <ac:spMk id="182" creationId="{DCFBD17B-CB3C-0BA8-BE13-FCD19841CAFB}"/>
          </ac:spMkLst>
        </pc:spChg>
        <pc:spChg chg="add mod">
          <ac:chgData name="Mario López Vela" userId="a5051a3e-954a-41ee-92bf-3468922d0357" providerId="ADAL" clId="{10ED2351-4D85-4B73-BECD-C8C3460D28A5}" dt="2025-03-30T16:27:29.518" v="668" actId="1076"/>
          <ac:spMkLst>
            <pc:docMk/>
            <pc:sldMk cId="2528910908" sldId="257"/>
            <ac:spMk id="183" creationId="{D1FB91EA-7122-AA15-54D8-AE546786D0AD}"/>
          </ac:spMkLst>
        </pc:spChg>
        <pc:spChg chg="add mod">
          <ac:chgData name="Mario López Vela" userId="a5051a3e-954a-41ee-92bf-3468922d0357" providerId="ADAL" clId="{10ED2351-4D85-4B73-BECD-C8C3460D28A5}" dt="2025-03-30T16:08:47.270" v="466" actId="1076"/>
          <ac:spMkLst>
            <pc:docMk/>
            <pc:sldMk cId="2528910908" sldId="257"/>
            <ac:spMk id="184" creationId="{01F93884-B86E-E910-A792-BE5E8A7B78D4}"/>
          </ac:spMkLst>
        </pc:spChg>
        <pc:spChg chg="add mod">
          <ac:chgData name="Mario López Vela" userId="a5051a3e-954a-41ee-92bf-3468922d0357" providerId="ADAL" clId="{10ED2351-4D85-4B73-BECD-C8C3460D28A5}" dt="2025-03-30T16:08:47.270" v="466" actId="1076"/>
          <ac:spMkLst>
            <pc:docMk/>
            <pc:sldMk cId="2528910908" sldId="257"/>
            <ac:spMk id="185" creationId="{0358AC21-9E17-24F4-0E2C-A49F5561F38F}"/>
          </ac:spMkLst>
        </pc:spChg>
        <pc:spChg chg="add mod">
          <ac:chgData name="Mario López Vela" userId="a5051a3e-954a-41ee-92bf-3468922d0357" providerId="ADAL" clId="{10ED2351-4D85-4B73-BECD-C8C3460D28A5}" dt="2025-03-30T16:09:02.102" v="469" actId="1076"/>
          <ac:spMkLst>
            <pc:docMk/>
            <pc:sldMk cId="2528910908" sldId="257"/>
            <ac:spMk id="186" creationId="{70AE4B4A-094F-09B9-9C8E-96A5C804550E}"/>
          </ac:spMkLst>
        </pc:spChg>
        <pc:spChg chg="add mod">
          <ac:chgData name="Mario López Vela" userId="a5051a3e-954a-41ee-92bf-3468922d0357" providerId="ADAL" clId="{10ED2351-4D85-4B73-BECD-C8C3460D28A5}" dt="2025-03-30T16:09:02.102" v="469" actId="1076"/>
          <ac:spMkLst>
            <pc:docMk/>
            <pc:sldMk cId="2528910908" sldId="257"/>
            <ac:spMk id="187" creationId="{C736368F-E23B-F417-D15E-32D262E0F446}"/>
          </ac:spMkLst>
        </pc:spChg>
        <pc:spChg chg="add mod">
          <ac:chgData name="Mario López Vela" userId="a5051a3e-954a-41ee-92bf-3468922d0357" providerId="ADAL" clId="{10ED2351-4D85-4B73-BECD-C8C3460D28A5}" dt="2025-03-30T16:09:02.102" v="469" actId="1076"/>
          <ac:spMkLst>
            <pc:docMk/>
            <pc:sldMk cId="2528910908" sldId="257"/>
            <ac:spMk id="188" creationId="{8109CCF3-FAAE-973C-3958-905003ED32AE}"/>
          </ac:spMkLst>
        </pc:spChg>
        <pc:spChg chg="add mod">
          <ac:chgData name="Mario López Vela" userId="a5051a3e-954a-41ee-92bf-3468922d0357" providerId="ADAL" clId="{10ED2351-4D85-4B73-BECD-C8C3460D28A5}" dt="2025-03-30T16:09:02.102" v="469" actId="1076"/>
          <ac:spMkLst>
            <pc:docMk/>
            <pc:sldMk cId="2528910908" sldId="257"/>
            <ac:spMk id="189" creationId="{014940C3-E969-35E2-98C4-4FCFC025E742}"/>
          </ac:spMkLst>
        </pc:spChg>
        <pc:spChg chg="add mod">
          <ac:chgData name="Mario López Vela" userId="a5051a3e-954a-41ee-92bf-3468922d0357" providerId="ADAL" clId="{10ED2351-4D85-4B73-BECD-C8C3460D28A5}" dt="2025-03-30T16:09:02.102" v="469" actId="1076"/>
          <ac:spMkLst>
            <pc:docMk/>
            <pc:sldMk cId="2528910908" sldId="257"/>
            <ac:spMk id="190" creationId="{B78D32AA-C419-A1BA-563E-2651CAACA90F}"/>
          </ac:spMkLst>
        </pc:spChg>
        <pc:spChg chg="add mod">
          <ac:chgData name="Mario López Vela" userId="a5051a3e-954a-41ee-92bf-3468922d0357" providerId="ADAL" clId="{10ED2351-4D85-4B73-BECD-C8C3460D28A5}" dt="2025-03-30T16:09:02.102" v="469" actId="1076"/>
          <ac:spMkLst>
            <pc:docMk/>
            <pc:sldMk cId="2528910908" sldId="257"/>
            <ac:spMk id="191" creationId="{E06901B7-CA2E-C178-4DC7-FA868C95A173}"/>
          </ac:spMkLst>
        </pc:spChg>
        <pc:spChg chg="add mod">
          <ac:chgData name="Mario López Vela" userId="a5051a3e-954a-41ee-92bf-3468922d0357" providerId="ADAL" clId="{10ED2351-4D85-4B73-BECD-C8C3460D28A5}" dt="2025-03-30T16:27:29.518" v="668" actId="1076"/>
          <ac:spMkLst>
            <pc:docMk/>
            <pc:sldMk cId="2528910908" sldId="257"/>
            <ac:spMk id="192" creationId="{90958466-20E0-B883-7A66-65D4E47573BD}"/>
          </ac:spMkLst>
        </pc:spChg>
        <pc:spChg chg="add mod">
          <ac:chgData name="Mario López Vela" userId="a5051a3e-954a-41ee-92bf-3468922d0357" providerId="ADAL" clId="{10ED2351-4D85-4B73-BECD-C8C3460D28A5}" dt="2025-03-30T16:09:02.102" v="469" actId="1076"/>
          <ac:spMkLst>
            <pc:docMk/>
            <pc:sldMk cId="2528910908" sldId="257"/>
            <ac:spMk id="193" creationId="{8C90572A-019E-2CF3-899C-CECFA74C1A91}"/>
          </ac:spMkLst>
        </pc:spChg>
        <pc:spChg chg="add mod">
          <ac:chgData name="Mario López Vela" userId="a5051a3e-954a-41ee-92bf-3468922d0357" providerId="ADAL" clId="{10ED2351-4D85-4B73-BECD-C8C3460D28A5}" dt="2025-03-30T16:09:02.102" v="469" actId="1076"/>
          <ac:spMkLst>
            <pc:docMk/>
            <pc:sldMk cId="2528910908" sldId="257"/>
            <ac:spMk id="194" creationId="{C33CE674-69E6-B04A-E8F8-F50F4887ED39}"/>
          </ac:spMkLst>
        </pc:spChg>
        <pc:spChg chg="add mod">
          <ac:chgData name="Mario López Vela" userId="a5051a3e-954a-41ee-92bf-3468922d0357" providerId="ADAL" clId="{10ED2351-4D85-4B73-BECD-C8C3460D28A5}" dt="2025-03-30T16:27:29.518" v="668" actId="1076"/>
          <ac:spMkLst>
            <pc:docMk/>
            <pc:sldMk cId="2528910908" sldId="257"/>
            <ac:spMk id="195" creationId="{8FF39FE7-37B9-A8BA-A8B6-3CDAB829F170}"/>
          </ac:spMkLst>
        </pc:spChg>
        <pc:spChg chg="add mod">
          <ac:chgData name="Mario López Vela" userId="a5051a3e-954a-41ee-92bf-3468922d0357" providerId="ADAL" clId="{10ED2351-4D85-4B73-BECD-C8C3460D28A5}" dt="2025-03-30T16:09:16.787" v="472" actId="1076"/>
          <ac:spMkLst>
            <pc:docMk/>
            <pc:sldMk cId="2528910908" sldId="257"/>
            <ac:spMk id="196" creationId="{5D83B326-AFAF-934A-4EF3-177B7C44DA3D}"/>
          </ac:spMkLst>
        </pc:spChg>
        <pc:spChg chg="add mod">
          <ac:chgData name="Mario López Vela" userId="a5051a3e-954a-41ee-92bf-3468922d0357" providerId="ADAL" clId="{10ED2351-4D85-4B73-BECD-C8C3460D28A5}" dt="2025-03-30T16:09:16.787" v="472" actId="1076"/>
          <ac:spMkLst>
            <pc:docMk/>
            <pc:sldMk cId="2528910908" sldId="257"/>
            <ac:spMk id="197" creationId="{680EDEEE-AFBF-6DEA-D017-CCB6DFBC2EF8}"/>
          </ac:spMkLst>
        </pc:spChg>
        <pc:spChg chg="add mod">
          <ac:chgData name="Mario López Vela" userId="a5051a3e-954a-41ee-92bf-3468922d0357" providerId="ADAL" clId="{10ED2351-4D85-4B73-BECD-C8C3460D28A5}" dt="2025-03-30T16:09:16.787" v="472" actId="1076"/>
          <ac:spMkLst>
            <pc:docMk/>
            <pc:sldMk cId="2528910908" sldId="257"/>
            <ac:spMk id="198" creationId="{FA732C3D-8F8E-53F4-69FF-DB07365DBAE4}"/>
          </ac:spMkLst>
        </pc:spChg>
        <pc:spChg chg="add mod">
          <ac:chgData name="Mario López Vela" userId="a5051a3e-954a-41ee-92bf-3468922d0357" providerId="ADAL" clId="{10ED2351-4D85-4B73-BECD-C8C3460D28A5}" dt="2025-03-30T16:09:16.787" v="472" actId="1076"/>
          <ac:spMkLst>
            <pc:docMk/>
            <pc:sldMk cId="2528910908" sldId="257"/>
            <ac:spMk id="199" creationId="{03B3A901-E95B-8414-6D9D-78CCF404E446}"/>
          </ac:spMkLst>
        </pc:spChg>
        <pc:spChg chg="add mod">
          <ac:chgData name="Mario López Vela" userId="a5051a3e-954a-41ee-92bf-3468922d0357" providerId="ADAL" clId="{10ED2351-4D85-4B73-BECD-C8C3460D28A5}" dt="2025-03-30T16:09:16.787" v="472" actId="1076"/>
          <ac:spMkLst>
            <pc:docMk/>
            <pc:sldMk cId="2528910908" sldId="257"/>
            <ac:spMk id="200" creationId="{1F325690-D94C-07B7-0536-09F5101F1008}"/>
          </ac:spMkLst>
        </pc:spChg>
        <pc:spChg chg="add mod">
          <ac:chgData name="Mario López Vela" userId="a5051a3e-954a-41ee-92bf-3468922d0357" providerId="ADAL" clId="{10ED2351-4D85-4B73-BECD-C8C3460D28A5}" dt="2025-03-30T16:09:16.787" v="472" actId="1076"/>
          <ac:spMkLst>
            <pc:docMk/>
            <pc:sldMk cId="2528910908" sldId="257"/>
            <ac:spMk id="201" creationId="{97AE85C4-DE1A-61A4-1A81-A85AF7AE2192}"/>
          </ac:spMkLst>
        </pc:spChg>
        <pc:spChg chg="add mod">
          <ac:chgData name="Mario López Vela" userId="a5051a3e-954a-41ee-92bf-3468922d0357" providerId="ADAL" clId="{10ED2351-4D85-4B73-BECD-C8C3460D28A5}" dt="2025-03-30T16:27:29.518" v="668" actId="1076"/>
          <ac:spMkLst>
            <pc:docMk/>
            <pc:sldMk cId="2528910908" sldId="257"/>
            <ac:spMk id="202" creationId="{AC807C40-9A6A-915C-5A12-EE3EB74D5CF2}"/>
          </ac:spMkLst>
        </pc:spChg>
        <pc:spChg chg="add mod">
          <ac:chgData name="Mario López Vela" userId="a5051a3e-954a-41ee-92bf-3468922d0357" providerId="ADAL" clId="{10ED2351-4D85-4B73-BECD-C8C3460D28A5}" dt="2025-03-30T16:09:16.787" v="472" actId="1076"/>
          <ac:spMkLst>
            <pc:docMk/>
            <pc:sldMk cId="2528910908" sldId="257"/>
            <ac:spMk id="203" creationId="{C0D8C928-0715-6AD5-E830-E0A03099782F}"/>
          </ac:spMkLst>
        </pc:spChg>
        <pc:spChg chg="add mod">
          <ac:chgData name="Mario López Vela" userId="a5051a3e-954a-41ee-92bf-3468922d0357" providerId="ADAL" clId="{10ED2351-4D85-4B73-BECD-C8C3460D28A5}" dt="2025-03-30T16:09:16.787" v="472" actId="1076"/>
          <ac:spMkLst>
            <pc:docMk/>
            <pc:sldMk cId="2528910908" sldId="257"/>
            <ac:spMk id="204" creationId="{B1C28A14-F974-0FED-F243-6B8A2135179F}"/>
          </ac:spMkLst>
        </pc:spChg>
        <pc:spChg chg="add mod">
          <ac:chgData name="Mario López Vela" userId="a5051a3e-954a-41ee-92bf-3468922d0357" providerId="ADAL" clId="{10ED2351-4D85-4B73-BECD-C8C3460D28A5}" dt="2025-03-30T16:09:16.787" v="472" actId="1076"/>
          <ac:spMkLst>
            <pc:docMk/>
            <pc:sldMk cId="2528910908" sldId="257"/>
            <ac:spMk id="205" creationId="{15F4CDD7-A3CD-28A0-B762-9C5539EC4D06}"/>
          </ac:spMkLst>
        </pc:spChg>
        <pc:spChg chg="add mod ord">
          <ac:chgData name="Mario López Vela" userId="a5051a3e-954a-41ee-92bf-3468922d0357" providerId="ADAL" clId="{10ED2351-4D85-4B73-BECD-C8C3460D28A5}" dt="2025-03-30T16:24:00.185" v="640" actId="1076"/>
          <ac:spMkLst>
            <pc:docMk/>
            <pc:sldMk cId="2528910908" sldId="257"/>
            <ac:spMk id="213" creationId="{62638D38-92CA-1FAC-EF7F-FD8813CBAC46}"/>
          </ac:spMkLst>
        </pc:spChg>
        <pc:spChg chg="add del mod">
          <ac:chgData name="Mario López Vela" userId="a5051a3e-954a-41ee-92bf-3468922d0357" providerId="ADAL" clId="{10ED2351-4D85-4B73-BECD-C8C3460D28A5}" dt="2025-03-30T16:29:59.098" v="686" actId="1076"/>
          <ac:spMkLst>
            <pc:docMk/>
            <pc:sldMk cId="2528910908" sldId="257"/>
            <ac:spMk id="222" creationId="{393B9A28-258A-79C9-3733-4C4E9BC579FE}"/>
          </ac:spMkLst>
        </pc:spChg>
        <pc:spChg chg="add mod">
          <ac:chgData name="Mario López Vela" userId="a5051a3e-954a-41ee-92bf-3468922d0357" providerId="ADAL" clId="{10ED2351-4D85-4B73-BECD-C8C3460D28A5}" dt="2025-03-30T16:30:45.260" v="701" actId="14100"/>
          <ac:spMkLst>
            <pc:docMk/>
            <pc:sldMk cId="2528910908" sldId="257"/>
            <ac:spMk id="268" creationId="{2E2CDF02-E8BD-D701-B644-9C432130A22A}"/>
          </ac:spMkLst>
        </pc:spChg>
        <pc:spChg chg="add mod">
          <ac:chgData name="Mario López Vela" userId="a5051a3e-954a-41ee-92bf-3468922d0357" providerId="ADAL" clId="{10ED2351-4D85-4B73-BECD-C8C3460D28A5}" dt="2025-03-30T16:30:55.739" v="707" actId="1076"/>
          <ac:spMkLst>
            <pc:docMk/>
            <pc:sldMk cId="2528910908" sldId="257"/>
            <ac:spMk id="272" creationId="{B0EA17DF-7574-04E1-7913-F02384159BB0}"/>
          </ac:spMkLst>
        </pc:spChg>
        <pc:spChg chg="add mod">
          <ac:chgData name="Mario López Vela" userId="a5051a3e-954a-41ee-92bf-3468922d0357" providerId="ADAL" clId="{10ED2351-4D85-4B73-BECD-C8C3460D28A5}" dt="2025-03-30T16:31:00.873" v="709" actId="1076"/>
          <ac:spMkLst>
            <pc:docMk/>
            <pc:sldMk cId="2528910908" sldId="257"/>
            <ac:spMk id="273" creationId="{257763DE-51CB-CFC8-E17B-A8D9A6EB90AE}"/>
          </ac:spMkLst>
        </pc:spChg>
        <pc:spChg chg="add mod">
          <ac:chgData name="Mario López Vela" userId="a5051a3e-954a-41ee-92bf-3468922d0357" providerId="ADAL" clId="{10ED2351-4D85-4B73-BECD-C8C3460D28A5}" dt="2025-03-30T16:31:29.731" v="730" actId="1076"/>
          <ac:spMkLst>
            <pc:docMk/>
            <pc:sldMk cId="2528910908" sldId="257"/>
            <ac:spMk id="275" creationId="{B3D88AC7-6D0B-85E0-CB67-EAEFE07278D4}"/>
          </ac:spMkLst>
        </pc:spChg>
        <pc:spChg chg="add mod">
          <ac:chgData name="Mario López Vela" userId="a5051a3e-954a-41ee-92bf-3468922d0357" providerId="ADAL" clId="{10ED2351-4D85-4B73-BECD-C8C3460D28A5}" dt="2025-03-30T16:31:34.795" v="733" actId="20577"/>
          <ac:spMkLst>
            <pc:docMk/>
            <pc:sldMk cId="2528910908" sldId="257"/>
            <ac:spMk id="276" creationId="{DC80D575-AFCB-13E8-52C3-4414E699D1B0}"/>
          </ac:spMkLst>
        </pc:spChg>
        <pc:spChg chg="add mod">
          <ac:chgData name="Mario López Vela" userId="a5051a3e-954a-41ee-92bf-3468922d0357" providerId="ADAL" clId="{10ED2351-4D85-4B73-BECD-C8C3460D28A5}" dt="2025-03-30T16:31:40.234" v="736" actId="20577"/>
          <ac:spMkLst>
            <pc:docMk/>
            <pc:sldMk cId="2528910908" sldId="257"/>
            <ac:spMk id="277" creationId="{353D0E12-2A39-534B-5C69-AE33EB45951F}"/>
          </ac:spMkLst>
        </pc:spChg>
        <pc:spChg chg="add mod">
          <ac:chgData name="Mario López Vela" userId="a5051a3e-954a-41ee-92bf-3468922d0357" providerId="ADAL" clId="{10ED2351-4D85-4B73-BECD-C8C3460D28A5}" dt="2025-03-30T17:00:23.054" v="840" actId="1076"/>
          <ac:spMkLst>
            <pc:docMk/>
            <pc:sldMk cId="2528910908" sldId="257"/>
            <ac:spMk id="293" creationId="{5FBE9B86-29F0-0E5D-9DA8-576571E6CBD4}"/>
          </ac:spMkLst>
        </pc:spChg>
        <pc:spChg chg="add mod">
          <ac:chgData name="Mario López Vela" userId="a5051a3e-954a-41ee-92bf-3468922d0357" providerId="ADAL" clId="{10ED2351-4D85-4B73-BECD-C8C3460D28A5}" dt="2025-03-30T17:01:02.799" v="845" actId="14100"/>
          <ac:spMkLst>
            <pc:docMk/>
            <pc:sldMk cId="2528910908" sldId="257"/>
            <ac:spMk id="294" creationId="{D4BFA476-4D3D-ADE9-C04E-76144C1D9242}"/>
          </ac:spMkLst>
        </pc:spChg>
        <pc:spChg chg="add mod">
          <ac:chgData name="Mario López Vela" userId="a5051a3e-954a-41ee-92bf-3468922d0357" providerId="ADAL" clId="{10ED2351-4D85-4B73-BECD-C8C3460D28A5}" dt="2025-03-30T16:58:58.759" v="825" actId="1076"/>
          <ac:spMkLst>
            <pc:docMk/>
            <pc:sldMk cId="2528910908" sldId="257"/>
            <ac:spMk id="295" creationId="{3D321FF4-6C26-D74D-D4A6-B952DC33835C}"/>
          </ac:spMkLst>
        </pc:spChg>
        <pc:spChg chg="add mod">
          <ac:chgData name="Mario López Vela" userId="a5051a3e-954a-41ee-92bf-3468922d0357" providerId="ADAL" clId="{10ED2351-4D85-4B73-BECD-C8C3460D28A5}" dt="2025-03-30T16:58:58.759" v="825" actId="1076"/>
          <ac:spMkLst>
            <pc:docMk/>
            <pc:sldMk cId="2528910908" sldId="257"/>
            <ac:spMk id="296" creationId="{FF2694D9-D0BA-0192-D9DD-7BA38567C3FB}"/>
          </ac:spMkLst>
        </pc:spChg>
        <pc:spChg chg="add mod">
          <ac:chgData name="Mario López Vela" userId="a5051a3e-954a-41ee-92bf-3468922d0357" providerId="ADAL" clId="{10ED2351-4D85-4B73-BECD-C8C3460D28A5}" dt="2025-03-30T17:00:50.485" v="843" actId="14100"/>
          <ac:spMkLst>
            <pc:docMk/>
            <pc:sldMk cId="2528910908" sldId="257"/>
            <ac:spMk id="297" creationId="{8AC9C298-9C05-3A05-6934-3A9CE232D319}"/>
          </ac:spMkLst>
        </pc:spChg>
        <pc:spChg chg="add mod">
          <ac:chgData name="Mario López Vela" userId="a5051a3e-954a-41ee-92bf-3468922d0357" providerId="ADAL" clId="{10ED2351-4D85-4B73-BECD-C8C3460D28A5}" dt="2025-03-30T17:00:52.521" v="844" actId="14100"/>
          <ac:spMkLst>
            <pc:docMk/>
            <pc:sldMk cId="2528910908" sldId="257"/>
            <ac:spMk id="298" creationId="{2045151F-6D18-49BD-CE38-067DB087F74A}"/>
          </ac:spMkLst>
        </pc:spChg>
        <pc:spChg chg="add mod">
          <ac:chgData name="Mario López Vela" userId="a5051a3e-954a-41ee-92bf-3468922d0357" providerId="ADAL" clId="{10ED2351-4D85-4B73-BECD-C8C3460D28A5}" dt="2025-03-30T16:59:16.356" v="833" actId="1076"/>
          <ac:spMkLst>
            <pc:docMk/>
            <pc:sldMk cId="2528910908" sldId="257"/>
            <ac:spMk id="299" creationId="{0A4F3735-C23C-207F-043E-DB9524F43CEA}"/>
          </ac:spMkLst>
        </pc:spChg>
        <pc:spChg chg="add mod">
          <ac:chgData name="Mario López Vela" userId="a5051a3e-954a-41ee-92bf-3468922d0357" providerId="ADAL" clId="{10ED2351-4D85-4B73-BECD-C8C3460D28A5}" dt="2025-03-30T16:59:16.356" v="833" actId="1076"/>
          <ac:spMkLst>
            <pc:docMk/>
            <pc:sldMk cId="2528910908" sldId="257"/>
            <ac:spMk id="300" creationId="{265E7AB9-225F-D9E8-0983-727F210C5F47}"/>
          </ac:spMkLst>
        </pc:spChg>
        <pc:spChg chg="add mod">
          <ac:chgData name="Mario López Vela" userId="a5051a3e-954a-41ee-92bf-3468922d0357" providerId="ADAL" clId="{10ED2351-4D85-4B73-BECD-C8C3460D28A5}" dt="2025-03-30T17:03:47.104" v="900" actId="208"/>
          <ac:spMkLst>
            <pc:docMk/>
            <pc:sldMk cId="2528910908" sldId="257"/>
            <ac:spMk id="302" creationId="{70ADC787-F4B4-7C7D-E970-F77DA2C93DF6}"/>
          </ac:spMkLst>
        </pc:spChg>
        <pc:spChg chg="add mod">
          <ac:chgData name="Mario López Vela" userId="a5051a3e-954a-41ee-92bf-3468922d0357" providerId="ADAL" clId="{10ED2351-4D85-4B73-BECD-C8C3460D28A5}" dt="2025-03-30T17:03:35.860" v="899" actId="1076"/>
          <ac:spMkLst>
            <pc:docMk/>
            <pc:sldMk cId="2528910908" sldId="257"/>
            <ac:spMk id="303" creationId="{B392EF56-0B03-0D28-F1F2-33BFC97E56D2}"/>
          </ac:spMkLst>
        </pc:spChg>
        <pc:spChg chg="add mod">
          <ac:chgData name="Mario López Vela" userId="a5051a3e-954a-41ee-92bf-3468922d0357" providerId="ADAL" clId="{10ED2351-4D85-4B73-BECD-C8C3460D28A5}" dt="2025-03-30T17:05:37.100" v="926" actId="1076"/>
          <ac:spMkLst>
            <pc:docMk/>
            <pc:sldMk cId="2528910908" sldId="257"/>
            <ac:spMk id="308" creationId="{38E81FF0-1E2D-0BB7-6956-8D015ACE5851}"/>
          </ac:spMkLst>
        </pc:spChg>
        <pc:cxnChg chg="add mod">
          <ac:chgData name="Mario López Vela" userId="a5051a3e-954a-41ee-92bf-3468922d0357" providerId="ADAL" clId="{10ED2351-4D85-4B73-BECD-C8C3460D28A5}" dt="2025-03-30T16:30:14.529" v="693" actId="14100"/>
          <ac:cxnSpMkLst>
            <pc:docMk/>
            <pc:sldMk cId="2528910908" sldId="257"/>
            <ac:cxnSpMk id="154" creationId="{658D0107-F56A-2A97-4BB1-13E31886DA95}"/>
          </ac:cxnSpMkLst>
        </pc:cxnChg>
        <pc:cxnChg chg="add mod ord">
          <ac:chgData name="Mario López Vela" userId="a5051a3e-954a-41ee-92bf-3468922d0357" providerId="ADAL" clId="{10ED2351-4D85-4B73-BECD-C8C3460D28A5}" dt="2025-03-31T06:09:44.945" v="1127" actId="1582"/>
          <ac:cxnSpMkLst>
            <pc:docMk/>
            <pc:sldMk cId="2528910908" sldId="257"/>
            <ac:cxnSpMk id="209" creationId="{257D3FB8-76B6-0B62-5358-ECFDB59154F1}"/>
          </ac:cxnSpMkLst>
        </pc:cxnChg>
        <pc:cxnChg chg="add mod ord">
          <ac:chgData name="Mario López Vela" userId="a5051a3e-954a-41ee-92bf-3468922d0357" providerId="ADAL" clId="{10ED2351-4D85-4B73-BECD-C8C3460D28A5}" dt="2025-03-30T16:23:39.658" v="630" actId="1076"/>
          <ac:cxnSpMkLst>
            <pc:docMk/>
            <pc:sldMk cId="2528910908" sldId="257"/>
            <ac:cxnSpMk id="210" creationId="{BD445D29-2B98-71E5-4FAF-C5828A794AD2}"/>
          </ac:cxnSpMkLst>
        </pc:cxnChg>
        <pc:cxnChg chg="add mod ord">
          <ac:chgData name="Mario López Vela" userId="a5051a3e-954a-41ee-92bf-3468922d0357" providerId="ADAL" clId="{10ED2351-4D85-4B73-BECD-C8C3460D28A5}" dt="2025-03-30T16:23:37.292" v="629" actId="1076"/>
          <ac:cxnSpMkLst>
            <pc:docMk/>
            <pc:sldMk cId="2528910908" sldId="257"/>
            <ac:cxnSpMk id="211" creationId="{6880C77E-915F-8A98-CD8B-B1BD94C54531}"/>
          </ac:cxnSpMkLst>
        </pc:cxnChg>
        <pc:cxnChg chg="add mod ord">
          <ac:chgData name="Mario López Vela" userId="a5051a3e-954a-41ee-92bf-3468922d0357" providerId="ADAL" clId="{10ED2351-4D85-4B73-BECD-C8C3460D28A5}" dt="2025-03-31T06:09:44.945" v="1127" actId="1582"/>
          <ac:cxnSpMkLst>
            <pc:docMk/>
            <pc:sldMk cId="2528910908" sldId="257"/>
            <ac:cxnSpMk id="212" creationId="{99A2DBC6-A346-8A71-3ECC-9E8BCB291800}"/>
          </ac:cxnSpMkLst>
        </pc:cxnChg>
        <pc:cxnChg chg="add mod ord">
          <ac:chgData name="Mario López Vela" userId="a5051a3e-954a-41ee-92bf-3468922d0357" providerId="ADAL" clId="{10ED2351-4D85-4B73-BECD-C8C3460D28A5}" dt="2025-03-31T06:09:44.945" v="1127" actId="1582"/>
          <ac:cxnSpMkLst>
            <pc:docMk/>
            <pc:sldMk cId="2528910908" sldId="257"/>
            <ac:cxnSpMk id="217" creationId="{7F58F4A3-000F-F469-EF8D-E23C61AE4949}"/>
          </ac:cxnSpMkLst>
        </pc:cxnChg>
        <pc:cxnChg chg="add mod ord">
          <ac:chgData name="Mario López Vela" userId="a5051a3e-954a-41ee-92bf-3468922d0357" providerId="ADAL" clId="{10ED2351-4D85-4B73-BECD-C8C3460D28A5}" dt="2025-03-31T06:09:44.945" v="1127" actId="1582"/>
          <ac:cxnSpMkLst>
            <pc:docMk/>
            <pc:sldMk cId="2528910908" sldId="257"/>
            <ac:cxnSpMk id="223" creationId="{3DFEA0CF-6533-4AF0-EFE8-131427119BE7}"/>
          </ac:cxnSpMkLst>
        </pc:cxnChg>
        <pc:cxnChg chg="add mod ord">
          <ac:chgData name="Mario López Vela" userId="a5051a3e-954a-41ee-92bf-3468922d0357" providerId="ADAL" clId="{10ED2351-4D85-4B73-BECD-C8C3460D28A5}" dt="2025-03-31T06:09:44.945" v="1127" actId="1582"/>
          <ac:cxnSpMkLst>
            <pc:docMk/>
            <pc:sldMk cId="2528910908" sldId="257"/>
            <ac:cxnSpMk id="224" creationId="{4798D6C8-7456-74D2-401A-6E27EA986363}"/>
          </ac:cxnSpMkLst>
        </pc:cxnChg>
        <pc:cxnChg chg="add mod">
          <ac:chgData name="Mario López Vela" userId="a5051a3e-954a-41ee-92bf-3468922d0357" providerId="ADAL" clId="{10ED2351-4D85-4B73-BECD-C8C3460D28A5}" dt="2025-03-30T16:30:08.942" v="690" actId="1076"/>
          <ac:cxnSpMkLst>
            <pc:docMk/>
            <pc:sldMk cId="2528910908" sldId="257"/>
            <ac:cxnSpMk id="225" creationId="{286CCBF9-57F2-AAAE-18B8-58B47AE2D1C1}"/>
          </ac:cxnSpMkLst>
        </pc:cxnChg>
        <pc:cxnChg chg="add mod">
          <ac:chgData name="Mario López Vela" userId="a5051a3e-954a-41ee-92bf-3468922d0357" providerId="ADAL" clId="{10ED2351-4D85-4B73-BECD-C8C3460D28A5}" dt="2025-03-30T17:05:23.120" v="909" actId="1076"/>
          <ac:cxnSpMkLst>
            <pc:docMk/>
            <pc:sldMk cId="2528910908" sldId="257"/>
            <ac:cxnSpMk id="304" creationId="{25513625-D867-C52A-1EBF-9C2553184F77}"/>
          </ac:cxnSpMkLst>
        </pc:cxnChg>
        <pc:cxnChg chg="add mod ord">
          <ac:chgData name="Mario López Vela" userId="a5051a3e-954a-41ee-92bf-3468922d0357" providerId="ADAL" clId="{10ED2351-4D85-4B73-BECD-C8C3460D28A5}" dt="2025-03-31T06:09:44.945" v="1127" actId="1582"/>
          <ac:cxnSpMkLst>
            <pc:docMk/>
            <pc:sldMk cId="2528910908" sldId="257"/>
            <ac:cxnSpMk id="306" creationId="{C1E00E9B-47D5-996E-832B-B6C0ED7AA57D}"/>
          </ac:cxnSpMkLst>
        </pc:cxnChg>
        <pc:cxnChg chg="add mod">
          <ac:chgData name="Mario López Vela" userId="a5051a3e-954a-41ee-92bf-3468922d0357" providerId="ADAL" clId="{10ED2351-4D85-4B73-BECD-C8C3460D28A5}" dt="2025-03-31T06:09:44.945" v="1127" actId="1582"/>
          <ac:cxnSpMkLst>
            <pc:docMk/>
            <pc:sldMk cId="2528910908" sldId="257"/>
            <ac:cxnSpMk id="307" creationId="{8C5EF3EC-E10F-AC5B-532A-8F0EE77EAC6C}"/>
          </ac:cxnSpMkLst>
        </pc:cxnChg>
      </pc:sldChg>
      <pc:sldChg chg="addSp delSp modSp add mod">
        <pc:chgData name="Mario López Vela" userId="a5051a3e-954a-41ee-92bf-3468922d0357" providerId="ADAL" clId="{10ED2351-4D85-4B73-BECD-C8C3460D28A5}" dt="2025-03-31T10:02:13.560" v="1325" actId="14100"/>
        <pc:sldMkLst>
          <pc:docMk/>
          <pc:sldMk cId="3943624544" sldId="258"/>
        </pc:sldMkLst>
        <pc:spChg chg="mod">
          <ac:chgData name="Mario López Vela" userId="a5051a3e-954a-41ee-92bf-3468922d0357" providerId="ADAL" clId="{10ED2351-4D85-4B73-BECD-C8C3460D28A5}" dt="2025-03-31T05:48:09.745" v="1113" actId="1076"/>
          <ac:spMkLst>
            <pc:docMk/>
            <pc:sldMk cId="3943624544" sldId="258"/>
            <ac:spMk id="5" creationId="{E8808067-228C-F3D9-6A9C-4AF8D848F7CC}"/>
          </ac:spMkLst>
        </pc:spChg>
        <pc:spChg chg="mod">
          <ac:chgData name="Mario López Vela" userId="a5051a3e-954a-41ee-92bf-3468922d0357" providerId="ADAL" clId="{10ED2351-4D85-4B73-BECD-C8C3460D28A5}" dt="2025-03-31T05:48:09.745" v="1113" actId="1076"/>
          <ac:spMkLst>
            <pc:docMk/>
            <pc:sldMk cId="3943624544" sldId="258"/>
            <ac:spMk id="7" creationId="{B91BDC89-2CC9-89AC-DDB9-1DE1C7059482}"/>
          </ac:spMkLst>
        </pc:spChg>
        <pc:spChg chg="mod">
          <ac:chgData name="Mario López Vela" userId="a5051a3e-954a-41ee-92bf-3468922d0357" providerId="ADAL" clId="{10ED2351-4D85-4B73-BECD-C8C3460D28A5}" dt="2025-03-31T05:48:09.745" v="1113" actId="1076"/>
          <ac:spMkLst>
            <pc:docMk/>
            <pc:sldMk cId="3943624544" sldId="258"/>
            <ac:spMk id="10" creationId="{B7D78590-A928-8E48-54A1-DA30970556FA}"/>
          </ac:spMkLst>
        </pc:spChg>
        <pc:spChg chg="mod">
          <ac:chgData name="Mario López Vela" userId="a5051a3e-954a-41ee-92bf-3468922d0357" providerId="ADAL" clId="{10ED2351-4D85-4B73-BECD-C8C3460D28A5}" dt="2025-03-31T05:48:09.745" v="1113" actId="1076"/>
          <ac:spMkLst>
            <pc:docMk/>
            <pc:sldMk cId="3943624544" sldId="258"/>
            <ac:spMk id="11" creationId="{78427A87-7B60-6040-0E59-78C11B75FB9E}"/>
          </ac:spMkLst>
        </pc:spChg>
        <pc:spChg chg="mod">
          <ac:chgData name="Mario López Vela" userId="a5051a3e-954a-41ee-92bf-3468922d0357" providerId="ADAL" clId="{10ED2351-4D85-4B73-BECD-C8C3460D28A5}" dt="2025-03-31T09:35:20.755" v="1305" actId="403"/>
          <ac:spMkLst>
            <pc:docMk/>
            <pc:sldMk cId="3943624544" sldId="258"/>
            <ac:spMk id="19" creationId="{99BCA4A5-534C-C9E9-74CE-EBC316D955FB}"/>
          </ac:spMkLst>
        </pc:spChg>
        <pc:spChg chg="mod">
          <ac:chgData name="Mario López Vela" userId="a5051a3e-954a-41ee-92bf-3468922d0357" providerId="ADAL" clId="{10ED2351-4D85-4B73-BECD-C8C3460D28A5}" dt="2025-03-31T09:35:26.217" v="1307" actId="14100"/>
          <ac:spMkLst>
            <pc:docMk/>
            <pc:sldMk cId="3943624544" sldId="258"/>
            <ac:spMk id="29" creationId="{8493BFE6-5A88-E9E8-35F1-9542FCFB3498}"/>
          </ac:spMkLst>
        </pc:spChg>
        <pc:spChg chg="add del mod">
          <ac:chgData name="Mario López Vela" userId="a5051a3e-954a-41ee-92bf-3468922d0357" providerId="ADAL" clId="{10ED2351-4D85-4B73-BECD-C8C3460D28A5}" dt="2025-03-30T15:43:30.653" v="154" actId="478"/>
          <ac:spMkLst>
            <pc:docMk/>
            <pc:sldMk cId="3943624544" sldId="258"/>
            <ac:spMk id="30" creationId="{15CE5C10-5F83-8B88-5279-09380812E2C1}"/>
          </ac:spMkLst>
        </pc:spChg>
        <pc:spChg chg="add del mod">
          <ac:chgData name="Mario López Vela" userId="a5051a3e-954a-41ee-92bf-3468922d0357" providerId="ADAL" clId="{10ED2351-4D85-4B73-BECD-C8C3460D28A5}" dt="2025-03-31T05:48:09.745" v="1113" actId="1076"/>
          <ac:spMkLst>
            <pc:docMk/>
            <pc:sldMk cId="3943624544" sldId="258"/>
            <ac:spMk id="31" creationId="{0C5FA72E-216E-0FB5-F696-38E370D3269B}"/>
          </ac:spMkLst>
        </pc:spChg>
        <pc:spChg chg="add del mod">
          <ac:chgData name="Mario López Vela" userId="a5051a3e-954a-41ee-92bf-3468922d0357" providerId="ADAL" clId="{10ED2351-4D85-4B73-BECD-C8C3460D28A5}" dt="2025-03-31T06:56:59.607" v="1147" actId="1076"/>
          <ac:spMkLst>
            <pc:docMk/>
            <pc:sldMk cId="3943624544" sldId="258"/>
            <ac:spMk id="34" creationId="{C567439F-4438-8599-03D0-03C6BE10DA3D}"/>
          </ac:spMkLst>
        </pc:spChg>
        <pc:spChg chg="add del mod">
          <ac:chgData name="Mario López Vela" userId="a5051a3e-954a-41ee-92bf-3468922d0357" providerId="ADAL" clId="{10ED2351-4D85-4B73-BECD-C8C3460D28A5}" dt="2025-03-31T06:56:59.607" v="1147" actId="1076"/>
          <ac:spMkLst>
            <pc:docMk/>
            <pc:sldMk cId="3943624544" sldId="258"/>
            <ac:spMk id="35" creationId="{A008C42D-AB3B-9B3C-F0E6-2D1666C0E146}"/>
          </ac:spMkLst>
        </pc:spChg>
        <pc:spChg chg="add mod">
          <ac:chgData name="Mario López Vela" userId="a5051a3e-954a-41ee-92bf-3468922d0357" providerId="ADAL" clId="{10ED2351-4D85-4B73-BECD-C8C3460D28A5}" dt="2025-03-31T10:02:13.560" v="1325" actId="14100"/>
          <ac:spMkLst>
            <pc:docMk/>
            <pc:sldMk cId="3943624544" sldId="258"/>
            <ac:spMk id="37" creationId="{04FF352A-4DF7-F72A-8234-6669DD996576}"/>
          </ac:spMkLst>
        </pc:spChg>
        <pc:spChg chg="add mod">
          <ac:chgData name="Mario López Vela" userId="a5051a3e-954a-41ee-92bf-3468922d0357" providerId="ADAL" clId="{10ED2351-4D85-4B73-BECD-C8C3460D28A5}" dt="2025-03-31T09:35:33.866" v="1310" actId="403"/>
          <ac:spMkLst>
            <pc:docMk/>
            <pc:sldMk cId="3943624544" sldId="258"/>
            <ac:spMk id="61" creationId="{D3EAA441-2EA2-F49C-2129-E7B8FF0F7E4F}"/>
          </ac:spMkLst>
        </pc:spChg>
        <pc:spChg chg="add mod">
          <ac:chgData name="Mario López Vela" userId="a5051a3e-954a-41ee-92bf-3468922d0357" providerId="ADAL" clId="{10ED2351-4D85-4B73-BECD-C8C3460D28A5}" dt="2025-03-31T05:48:09.745" v="1113" actId="1076"/>
          <ac:spMkLst>
            <pc:docMk/>
            <pc:sldMk cId="3943624544" sldId="258"/>
            <ac:spMk id="64" creationId="{06429A4F-7E59-9B02-CF87-938FE3943320}"/>
          </ac:spMkLst>
        </pc:spChg>
        <pc:spChg chg="add mod">
          <ac:chgData name="Mario López Vela" userId="a5051a3e-954a-41ee-92bf-3468922d0357" providerId="ADAL" clId="{10ED2351-4D85-4B73-BECD-C8C3460D28A5}" dt="2025-03-31T05:48:09.745" v="1113" actId="1076"/>
          <ac:spMkLst>
            <pc:docMk/>
            <pc:sldMk cId="3943624544" sldId="258"/>
            <ac:spMk id="65" creationId="{A69F2107-5C2B-0BFD-519D-E2B550FA5278}"/>
          </ac:spMkLst>
        </pc:spChg>
        <pc:spChg chg="add mod">
          <ac:chgData name="Mario López Vela" userId="a5051a3e-954a-41ee-92bf-3468922d0357" providerId="ADAL" clId="{10ED2351-4D85-4B73-BECD-C8C3460D28A5}" dt="2025-03-31T06:57:17.070" v="1149" actId="1076"/>
          <ac:spMkLst>
            <pc:docMk/>
            <pc:sldMk cId="3943624544" sldId="258"/>
            <ac:spMk id="66" creationId="{B5774A89-B9D3-0A7C-66C1-8D874FB526CE}"/>
          </ac:spMkLst>
        </pc:spChg>
        <pc:spChg chg="add mod">
          <ac:chgData name="Mario López Vela" userId="a5051a3e-954a-41ee-92bf-3468922d0357" providerId="ADAL" clId="{10ED2351-4D85-4B73-BECD-C8C3460D28A5}" dt="2025-03-31T06:56:59.607" v="1147" actId="1076"/>
          <ac:spMkLst>
            <pc:docMk/>
            <pc:sldMk cId="3943624544" sldId="258"/>
            <ac:spMk id="67" creationId="{93FDE3FB-600C-D7BB-ED65-13DE7300D427}"/>
          </ac:spMkLst>
        </pc:spChg>
        <pc:spChg chg="add mod">
          <ac:chgData name="Mario López Vela" userId="a5051a3e-954a-41ee-92bf-3468922d0357" providerId="ADAL" clId="{10ED2351-4D85-4B73-BECD-C8C3460D28A5}" dt="2025-03-31T09:35:29.805" v="1309" actId="14100"/>
          <ac:spMkLst>
            <pc:docMk/>
            <pc:sldMk cId="3943624544" sldId="258"/>
            <ac:spMk id="68" creationId="{BDC2BD53-54A4-FCD6-08C8-241A3D650AE8}"/>
          </ac:spMkLst>
        </pc:spChg>
        <pc:spChg chg="add mod">
          <ac:chgData name="Mario López Vela" userId="a5051a3e-954a-41ee-92bf-3468922d0357" providerId="ADAL" clId="{10ED2351-4D85-4B73-BECD-C8C3460D28A5}" dt="2025-03-31T09:35:11.015" v="1304" actId="14100"/>
          <ac:spMkLst>
            <pc:docMk/>
            <pc:sldMk cId="3943624544" sldId="258"/>
            <ac:spMk id="76" creationId="{0CE5FF99-647D-EACB-4F0D-B67B27E85542}"/>
          </ac:spMkLst>
        </pc:spChg>
        <pc:cxnChg chg="add mod">
          <ac:chgData name="Mario López Vela" userId="a5051a3e-954a-41ee-92bf-3468922d0357" providerId="ADAL" clId="{10ED2351-4D85-4B73-BECD-C8C3460D28A5}" dt="2025-03-31T07:03:25.438" v="1156" actId="1076"/>
          <ac:cxnSpMkLst>
            <pc:docMk/>
            <pc:sldMk cId="3943624544" sldId="258"/>
            <ac:cxnSpMk id="3" creationId="{723AEA53-6F05-4E53-4A34-8F503D17B4CD}"/>
          </ac:cxnSpMkLst>
        </pc:cxnChg>
        <pc:cxnChg chg="mod ord">
          <ac:chgData name="Mario López Vela" userId="a5051a3e-954a-41ee-92bf-3468922d0357" providerId="ADAL" clId="{10ED2351-4D85-4B73-BECD-C8C3460D28A5}" dt="2025-03-31T06:09:27.594" v="1126" actId="1582"/>
          <ac:cxnSpMkLst>
            <pc:docMk/>
            <pc:sldMk cId="3943624544" sldId="258"/>
            <ac:cxnSpMk id="13" creationId="{6BD69D90-DBEB-389F-DE8E-3D9EB07F1DB9}"/>
          </ac:cxnSpMkLst>
        </pc:cxnChg>
        <pc:cxnChg chg="mod ord">
          <ac:chgData name="Mario López Vela" userId="a5051a3e-954a-41ee-92bf-3468922d0357" providerId="ADAL" clId="{10ED2351-4D85-4B73-BECD-C8C3460D28A5}" dt="2025-03-30T15:44:52.168" v="172" actId="14100"/>
          <ac:cxnSpMkLst>
            <pc:docMk/>
            <pc:sldMk cId="3943624544" sldId="258"/>
            <ac:cxnSpMk id="14" creationId="{6CE83D8E-7B8C-AC4C-8296-D2E50299E491}"/>
          </ac:cxnSpMkLst>
        </pc:cxnChg>
        <pc:cxnChg chg="mod ord">
          <ac:chgData name="Mario López Vela" userId="a5051a3e-954a-41ee-92bf-3468922d0357" providerId="ADAL" clId="{10ED2351-4D85-4B73-BECD-C8C3460D28A5}" dt="2025-03-31T06:56:45.147" v="1146" actId="14100"/>
          <ac:cxnSpMkLst>
            <pc:docMk/>
            <pc:sldMk cId="3943624544" sldId="258"/>
            <ac:cxnSpMk id="18" creationId="{FA8DBFAF-2758-6AA1-63D3-E803D7D5990E}"/>
          </ac:cxnSpMkLst>
        </pc:cxnChg>
        <pc:cxnChg chg="add del mod ord">
          <ac:chgData name="Mario López Vela" userId="a5051a3e-954a-41ee-92bf-3468922d0357" providerId="ADAL" clId="{10ED2351-4D85-4B73-BECD-C8C3460D28A5}" dt="2025-03-31T06:09:27.594" v="1126" actId="1582"/>
          <ac:cxnSpMkLst>
            <pc:docMk/>
            <pc:sldMk cId="3943624544" sldId="258"/>
            <ac:cxnSpMk id="20" creationId="{7F8127CB-3C2E-1C3D-900F-96F4F3363656}"/>
          </ac:cxnSpMkLst>
        </pc:cxnChg>
        <pc:cxnChg chg="add del mod">
          <ac:chgData name="Mario López Vela" userId="a5051a3e-954a-41ee-92bf-3468922d0357" providerId="ADAL" clId="{10ED2351-4D85-4B73-BECD-C8C3460D28A5}" dt="2025-03-30T15:45:18.719" v="176" actId="1076"/>
          <ac:cxnSpMkLst>
            <pc:docMk/>
            <pc:sldMk cId="3943624544" sldId="258"/>
            <ac:cxnSpMk id="23" creationId="{3C78F941-99D7-FD1C-B12F-C2323F4CC75D}"/>
          </ac:cxnSpMkLst>
        </pc:cxnChg>
        <pc:cxnChg chg="add mod">
          <ac:chgData name="Mario López Vela" userId="a5051a3e-954a-41ee-92bf-3468922d0357" providerId="ADAL" clId="{10ED2351-4D85-4B73-BECD-C8C3460D28A5}" dt="2025-03-31T07:03:25.438" v="1156" actId="1076"/>
          <ac:cxnSpMkLst>
            <pc:docMk/>
            <pc:sldMk cId="3943624544" sldId="258"/>
            <ac:cxnSpMk id="28" creationId="{FD7CD14C-86A3-C80D-0FB0-85CE9F9C40C2}"/>
          </ac:cxnSpMkLst>
        </pc:cxnChg>
        <pc:cxnChg chg="add mod">
          <ac:chgData name="Mario López Vela" userId="a5051a3e-954a-41ee-92bf-3468922d0357" providerId="ADAL" clId="{10ED2351-4D85-4B73-BECD-C8C3460D28A5}" dt="2025-03-31T07:03:25.438" v="1156" actId="1076"/>
          <ac:cxnSpMkLst>
            <pc:docMk/>
            <pc:sldMk cId="3943624544" sldId="258"/>
            <ac:cxnSpMk id="38" creationId="{71D6CBE7-DEAE-4101-C759-7E002E17A7A6}"/>
          </ac:cxnSpMkLst>
        </pc:cxnChg>
        <pc:cxnChg chg="add del mod">
          <ac:chgData name="Mario López Vela" userId="a5051a3e-954a-41ee-92bf-3468922d0357" providerId="ADAL" clId="{10ED2351-4D85-4B73-BECD-C8C3460D28A5}" dt="2025-03-31T07:03:25.438" v="1156" actId="1076"/>
          <ac:cxnSpMkLst>
            <pc:docMk/>
            <pc:sldMk cId="3943624544" sldId="258"/>
            <ac:cxnSpMk id="41" creationId="{4FF2A03C-47AA-B721-791B-B3D3824F30CA}"/>
          </ac:cxnSpMkLst>
        </pc:cxnChg>
        <pc:cxnChg chg="add mod">
          <ac:chgData name="Mario López Vela" userId="a5051a3e-954a-41ee-92bf-3468922d0357" providerId="ADAL" clId="{10ED2351-4D85-4B73-BECD-C8C3460D28A5}" dt="2025-03-30T15:44:28.970" v="167" actId="1076"/>
          <ac:cxnSpMkLst>
            <pc:docMk/>
            <pc:sldMk cId="3943624544" sldId="258"/>
            <ac:cxnSpMk id="48" creationId="{D9C424B6-8D08-0C3B-8A33-10E8ADD7432E}"/>
          </ac:cxnSpMkLst>
        </pc:cxnChg>
        <pc:cxnChg chg="add mod">
          <ac:chgData name="Mario López Vela" userId="a5051a3e-954a-41ee-92bf-3468922d0357" providerId="ADAL" clId="{10ED2351-4D85-4B73-BECD-C8C3460D28A5}" dt="2025-03-30T15:44:28.970" v="167" actId="1076"/>
          <ac:cxnSpMkLst>
            <pc:docMk/>
            <pc:sldMk cId="3943624544" sldId="258"/>
            <ac:cxnSpMk id="49" creationId="{B54CDA3A-73E1-1E08-CF40-35C56D8BDAED}"/>
          </ac:cxnSpMkLst>
        </pc:cxnChg>
        <pc:cxnChg chg="add mod">
          <ac:chgData name="Mario López Vela" userId="a5051a3e-954a-41ee-92bf-3468922d0357" providerId="ADAL" clId="{10ED2351-4D85-4B73-BECD-C8C3460D28A5}" dt="2025-03-31T06:56:59.607" v="1147" actId="1076"/>
          <ac:cxnSpMkLst>
            <pc:docMk/>
            <pc:sldMk cId="3943624544" sldId="258"/>
            <ac:cxnSpMk id="50" creationId="{35DAC0D2-1CBA-1A80-1539-68D26114A5CF}"/>
          </ac:cxnSpMkLst>
        </pc:cxnChg>
        <pc:cxnChg chg="add mod">
          <ac:chgData name="Mario López Vela" userId="a5051a3e-954a-41ee-92bf-3468922d0357" providerId="ADAL" clId="{10ED2351-4D85-4B73-BECD-C8C3460D28A5}" dt="2025-03-31T06:56:59.607" v="1147" actId="1076"/>
          <ac:cxnSpMkLst>
            <pc:docMk/>
            <pc:sldMk cId="3943624544" sldId="258"/>
            <ac:cxnSpMk id="51" creationId="{15ED5BAA-4B63-B336-F32B-A443C2227C21}"/>
          </ac:cxnSpMkLst>
        </pc:cxnChg>
        <pc:cxnChg chg="add mod ord">
          <ac:chgData name="Mario López Vela" userId="a5051a3e-954a-41ee-92bf-3468922d0357" providerId="ADAL" clId="{10ED2351-4D85-4B73-BECD-C8C3460D28A5}" dt="2025-03-31T06:09:27.594" v="1126" actId="1582"/>
          <ac:cxnSpMkLst>
            <pc:docMk/>
            <pc:sldMk cId="3943624544" sldId="258"/>
            <ac:cxnSpMk id="55" creationId="{2D6DA27A-767D-E000-03FC-EB667E5CA676}"/>
          </ac:cxnSpMkLst>
        </pc:cxnChg>
        <pc:cxnChg chg="add mod">
          <ac:chgData name="Mario López Vela" userId="a5051a3e-954a-41ee-92bf-3468922d0357" providerId="ADAL" clId="{10ED2351-4D85-4B73-BECD-C8C3460D28A5}" dt="2025-03-31T10:00:12.136" v="1311" actId="14100"/>
          <ac:cxnSpMkLst>
            <pc:docMk/>
            <pc:sldMk cId="3943624544" sldId="258"/>
            <ac:cxnSpMk id="56" creationId="{2FBCF78C-5F9D-C3B9-654A-FA9312C7426C}"/>
          </ac:cxnSpMkLst>
        </pc:cxnChg>
        <pc:cxnChg chg="add mod">
          <ac:chgData name="Mario López Vela" userId="a5051a3e-954a-41ee-92bf-3468922d0357" providerId="ADAL" clId="{10ED2351-4D85-4B73-BECD-C8C3460D28A5}" dt="2025-03-31T06:56:59.607" v="1147" actId="1076"/>
          <ac:cxnSpMkLst>
            <pc:docMk/>
            <pc:sldMk cId="3943624544" sldId="258"/>
            <ac:cxnSpMk id="69" creationId="{76AC870F-0A9A-AE1B-343D-B7DB65A1B3F2}"/>
          </ac:cxnSpMkLst>
        </pc:cxnChg>
        <pc:cxnChg chg="add mod ord">
          <ac:chgData name="Mario López Vela" userId="a5051a3e-954a-41ee-92bf-3468922d0357" providerId="ADAL" clId="{10ED2351-4D85-4B73-BECD-C8C3460D28A5}" dt="2025-03-31T06:56:59.607" v="1147" actId="1076"/>
          <ac:cxnSpMkLst>
            <pc:docMk/>
            <pc:sldMk cId="3943624544" sldId="258"/>
            <ac:cxnSpMk id="71" creationId="{868F106C-DD0E-44C8-DEA9-A64614819168}"/>
          </ac:cxnSpMkLst>
        </pc:cxnChg>
        <pc:cxnChg chg="add mod ord">
          <ac:chgData name="Mario López Vela" userId="a5051a3e-954a-41ee-92bf-3468922d0357" providerId="ADAL" clId="{10ED2351-4D85-4B73-BECD-C8C3460D28A5}" dt="2025-03-31T06:56:59.607" v="1147" actId="1076"/>
          <ac:cxnSpMkLst>
            <pc:docMk/>
            <pc:sldMk cId="3943624544" sldId="258"/>
            <ac:cxnSpMk id="74" creationId="{0FBA71FC-67DC-E574-1541-A327A6218260}"/>
          </ac:cxnSpMkLst>
        </pc:cxnChg>
      </pc:sldChg>
      <pc:sldChg chg="addSp delSp modSp add mod ord">
        <pc:chgData name="Mario López Vela" userId="a5051a3e-954a-41ee-92bf-3468922d0357" providerId="ADAL" clId="{10ED2351-4D85-4B73-BECD-C8C3460D28A5}" dt="2025-03-31T10:03:40.529" v="1332" actId="1582"/>
        <pc:sldMkLst>
          <pc:docMk/>
          <pc:sldMk cId="913987660" sldId="259"/>
        </pc:sldMkLst>
        <pc:spChg chg="add mod">
          <ac:chgData name="Mario López Vela" userId="a5051a3e-954a-41ee-92bf-3468922d0357" providerId="ADAL" clId="{10ED2351-4D85-4B73-BECD-C8C3460D28A5}" dt="2025-03-31T10:03:40.529" v="1332" actId="1582"/>
          <ac:spMkLst>
            <pc:docMk/>
            <pc:sldMk cId="913987660" sldId="259"/>
            <ac:spMk id="5" creationId="{43080621-9C0B-84B2-1CE4-2306FA684A71}"/>
          </ac:spMkLst>
        </pc:spChg>
        <pc:spChg chg="add mod">
          <ac:chgData name="Mario López Vela" userId="a5051a3e-954a-41ee-92bf-3468922d0357" providerId="ADAL" clId="{10ED2351-4D85-4B73-BECD-C8C3460D28A5}" dt="2025-03-30T16:04:17.889" v="423" actId="1076"/>
          <ac:spMkLst>
            <pc:docMk/>
            <pc:sldMk cId="913987660" sldId="259"/>
            <ac:spMk id="14" creationId="{C75395C5-B822-373B-0DFE-D715692F8C84}"/>
          </ac:spMkLst>
        </pc:spChg>
        <pc:spChg chg="add mod">
          <ac:chgData name="Mario López Vela" userId="a5051a3e-954a-41ee-92bf-3468922d0357" providerId="ADAL" clId="{10ED2351-4D85-4B73-BECD-C8C3460D28A5}" dt="2025-03-30T16:04:17.889" v="423" actId="1076"/>
          <ac:spMkLst>
            <pc:docMk/>
            <pc:sldMk cId="913987660" sldId="259"/>
            <ac:spMk id="15" creationId="{5F772619-3088-0B67-2FC6-351AE4EF91EC}"/>
          </ac:spMkLst>
        </pc:spChg>
        <pc:spChg chg="add mod">
          <ac:chgData name="Mario López Vela" userId="a5051a3e-954a-41ee-92bf-3468922d0357" providerId="ADAL" clId="{10ED2351-4D85-4B73-BECD-C8C3460D28A5}" dt="2025-03-30T16:03:54.303" v="418" actId="1076"/>
          <ac:spMkLst>
            <pc:docMk/>
            <pc:sldMk cId="913987660" sldId="259"/>
            <ac:spMk id="20" creationId="{92BAA21D-2C58-ADF2-EAC7-4C33CF4A708A}"/>
          </ac:spMkLst>
        </pc:spChg>
        <pc:spChg chg="add mod">
          <ac:chgData name="Mario López Vela" userId="a5051a3e-954a-41ee-92bf-3468922d0357" providerId="ADAL" clId="{10ED2351-4D85-4B73-BECD-C8C3460D28A5}" dt="2025-03-30T16:03:54.303" v="418" actId="1076"/>
          <ac:spMkLst>
            <pc:docMk/>
            <pc:sldMk cId="913987660" sldId="259"/>
            <ac:spMk id="21" creationId="{16F1EAC5-4F97-74B5-1FC3-55D305AEB23C}"/>
          </ac:spMkLst>
        </pc:spChg>
        <pc:spChg chg="add mod">
          <ac:chgData name="Mario López Vela" userId="a5051a3e-954a-41ee-92bf-3468922d0357" providerId="ADAL" clId="{10ED2351-4D85-4B73-BECD-C8C3460D28A5}" dt="2025-03-30T16:06:59.222" v="450" actId="14100"/>
          <ac:spMkLst>
            <pc:docMk/>
            <pc:sldMk cId="913987660" sldId="259"/>
            <ac:spMk id="22" creationId="{CE9639CB-FB67-4D90-A058-C1B11E7D2B5A}"/>
          </ac:spMkLst>
        </pc:spChg>
        <pc:spChg chg="add mod">
          <ac:chgData name="Mario López Vela" userId="a5051a3e-954a-41ee-92bf-3468922d0357" providerId="ADAL" clId="{10ED2351-4D85-4B73-BECD-C8C3460D28A5}" dt="2025-03-30T16:05:11.963" v="432" actId="207"/>
          <ac:spMkLst>
            <pc:docMk/>
            <pc:sldMk cId="913987660" sldId="259"/>
            <ac:spMk id="23" creationId="{06E4E4A4-F183-2FA5-F5F0-8CF5C23868BF}"/>
          </ac:spMkLst>
        </pc:spChg>
        <pc:spChg chg="add mod">
          <ac:chgData name="Mario López Vela" userId="a5051a3e-954a-41ee-92bf-3468922d0357" providerId="ADAL" clId="{10ED2351-4D85-4B73-BECD-C8C3460D28A5}" dt="2025-03-31T09:34:34.728" v="1299" actId="1076"/>
          <ac:spMkLst>
            <pc:docMk/>
            <pc:sldMk cId="913987660" sldId="259"/>
            <ac:spMk id="24" creationId="{FB6E4457-93A7-20F5-6EA5-BA50696229BD}"/>
          </ac:spMkLst>
        </pc:spChg>
        <pc:spChg chg="add mod">
          <ac:chgData name="Mario López Vela" userId="a5051a3e-954a-41ee-92bf-3468922d0357" providerId="ADAL" clId="{10ED2351-4D85-4B73-BECD-C8C3460D28A5}" dt="2025-03-31T09:34:58.960" v="1302" actId="1076"/>
          <ac:spMkLst>
            <pc:docMk/>
            <pc:sldMk cId="913987660" sldId="259"/>
            <ac:spMk id="26" creationId="{6C14B8C7-20C7-1CB2-EDF7-3794295F7E68}"/>
          </ac:spMkLst>
        </pc:spChg>
        <pc:spChg chg="add mod">
          <ac:chgData name="Mario López Vela" userId="a5051a3e-954a-41ee-92bf-3468922d0357" providerId="ADAL" clId="{10ED2351-4D85-4B73-BECD-C8C3460D28A5}" dt="2025-03-30T16:04:36.132" v="426" actId="14100"/>
          <ac:spMkLst>
            <pc:docMk/>
            <pc:sldMk cId="913987660" sldId="259"/>
            <ac:spMk id="75" creationId="{C52701AB-F6A3-DCAB-0765-70805FF7F4CB}"/>
          </ac:spMkLst>
        </pc:spChg>
        <pc:cxnChg chg="add mod">
          <ac:chgData name="Mario López Vela" userId="a5051a3e-954a-41ee-92bf-3468922d0357" providerId="ADAL" clId="{10ED2351-4D85-4B73-BECD-C8C3460D28A5}" dt="2025-03-31T05:47:45.035" v="1109" actId="1076"/>
          <ac:cxnSpMkLst>
            <pc:docMk/>
            <pc:sldMk cId="913987660" sldId="259"/>
            <ac:cxnSpMk id="3" creationId="{DD3AC027-4FAC-C7FC-72C5-2001830AC2E3}"/>
          </ac:cxnSpMkLst>
        </pc:cxnChg>
        <pc:cxnChg chg="add mod">
          <ac:chgData name="Mario López Vela" userId="a5051a3e-954a-41ee-92bf-3468922d0357" providerId="ADAL" clId="{10ED2351-4D85-4B73-BECD-C8C3460D28A5}" dt="2025-03-31T05:47:45.035" v="1109" actId="1076"/>
          <ac:cxnSpMkLst>
            <pc:docMk/>
            <pc:sldMk cId="913987660" sldId="259"/>
            <ac:cxnSpMk id="4" creationId="{E777351A-D8F6-A497-24D4-71A7421F4B91}"/>
          </ac:cxnSpMkLst>
        </pc:cxnChg>
        <pc:cxnChg chg="add mod">
          <ac:chgData name="Mario López Vela" userId="a5051a3e-954a-41ee-92bf-3468922d0357" providerId="ADAL" clId="{10ED2351-4D85-4B73-BECD-C8C3460D28A5}" dt="2025-03-31T05:47:47.524" v="1110" actId="1076"/>
          <ac:cxnSpMkLst>
            <pc:docMk/>
            <pc:sldMk cId="913987660" sldId="259"/>
            <ac:cxnSpMk id="8" creationId="{5527A344-6DFF-5D6D-2561-1F2428D45235}"/>
          </ac:cxnSpMkLst>
        </pc:cxnChg>
        <pc:cxnChg chg="add mod">
          <ac:chgData name="Mario López Vela" userId="a5051a3e-954a-41ee-92bf-3468922d0357" providerId="ADAL" clId="{10ED2351-4D85-4B73-BECD-C8C3460D28A5}" dt="2025-03-31T05:47:47.524" v="1110" actId="1076"/>
          <ac:cxnSpMkLst>
            <pc:docMk/>
            <pc:sldMk cId="913987660" sldId="259"/>
            <ac:cxnSpMk id="9" creationId="{EDD0595C-8E38-45DF-957A-53E5F6857A1F}"/>
          </ac:cxnSpMkLst>
        </pc:cxnChg>
        <pc:cxnChg chg="add mod">
          <ac:chgData name="Mario López Vela" userId="a5051a3e-954a-41ee-92bf-3468922d0357" providerId="ADAL" clId="{10ED2351-4D85-4B73-BECD-C8C3460D28A5}" dt="2025-03-31T05:47:47.524" v="1110" actId="1076"/>
          <ac:cxnSpMkLst>
            <pc:docMk/>
            <pc:sldMk cId="913987660" sldId="259"/>
            <ac:cxnSpMk id="10" creationId="{D903B073-278C-44FB-05C7-2267421DB942}"/>
          </ac:cxnSpMkLst>
        </pc:cxnChg>
        <pc:cxnChg chg="add mod">
          <ac:chgData name="Mario López Vela" userId="a5051a3e-954a-41ee-92bf-3468922d0357" providerId="ADAL" clId="{10ED2351-4D85-4B73-BECD-C8C3460D28A5}" dt="2025-03-31T05:47:47.524" v="1110" actId="1076"/>
          <ac:cxnSpMkLst>
            <pc:docMk/>
            <pc:sldMk cId="913987660" sldId="259"/>
            <ac:cxnSpMk id="11" creationId="{1922DE49-E864-2F4C-AB60-B043E6153D7A}"/>
          </ac:cxnSpMkLst>
        </pc:cxnChg>
        <pc:cxnChg chg="add mod">
          <ac:chgData name="Mario López Vela" userId="a5051a3e-954a-41ee-92bf-3468922d0357" providerId="ADAL" clId="{10ED2351-4D85-4B73-BECD-C8C3460D28A5}" dt="2025-03-31T05:47:45.035" v="1109" actId="1076"/>
          <ac:cxnSpMkLst>
            <pc:docMk/>
            <pc:sldMk cId="913987660" sldId="259"/>
            <ac:cxnSpMk id="18" creationId="{F78CF778-FCE1-DF92-0D33-B23E919CE66A}"/>
          </ac:cxnSpMkLst>
        </pc:cxnChg>
        <pc:cxnChg chg="add mod">
          <ac:chgData name="Mario López Vela" userId="a5051a3e-954a-41ee-92bf-3468922d0357" providerId="ADAL" clId="{10ED2351-4D85-4B73-BECD-C8C3460D28A5}" dt="2025-03-31T05:47:45.035" v="1109" actId="1076"/>
          <ac:cxnSpMkLst>
            <pc:docMk/>
            <pc:sldMk cId="913987660" sldId="259"/>
            <ac:cxnSpMk id="19" creationId="{CD96B7D3-5BBD-F148-AEAC-5C3175745689}"/>
          </ac:cxnSpMkLst>
        </pc:cxnChg>
        <pc:cxnChg chg="add mod">
          <ac:chgData name="Mario López Vela" userId="a5051a3e-954a-41ee-92bf-3468922d0357" providerId="ADAL" clId="{10ED2351-4D85-4B73-BECD-C8C3460D28A5}" dt="2025-03-30T16:19:58.648" v="569" actId="1076"/>
          <ac:cxnSpMkLst>
            <pc:docMk/>
            <pc:sldMk cId="913987660" sldId="259"/>
            <ac:cxnSpMk id="25" creationId="{E66D337F-C8AA-42A2-3578-5079C533645F}"/>
          </ac:cxnSpMkLst>
        </pc:cxnChg>
      </pc:sldChg>
      <pc:sldChg chg="addSp delSp modSp add mod">
        <pc:chgData name="Mario López Vela" userId="a5051a3e-954a-41ee-92bf-3468922d0357" providerId="ADAL" clId="{10ED2351-4D85-4B73-BECD-C8C3460D28A5}" dt="2025-03-31T10:04:11.972" v="1333" actId="255"/>
        <pc:sldMkLst>
          <pc:docMk/>
          <pc:sldMk cId="568406860" sldId="260"/>
        </pc:sldMkLst>
        <pc:spChg chg="add mod">
          <ac:chgData name="Mario López Vela" userId="a5051a3e-954a-41ee-92bf-3468922d0357" providerId="ADAL" clId="{10ED2351-4D85-4B73-BECD-C8C3460D28A5}" dt="2025-03-31T09:23:59.514" v="1167" actId="208"/>
          <ac:spMkLst>
            <pc:docMk/>
            <pc:sldMk cId="568406860" sldId="260"/>
            <ac:spMk id="6" creationId="{6262DA13-6A93-DBE1-9172-CA13D0FE3AD0}"/>
          </ac:spMkLst>
        </pc:spChg>
        <pc:spChg chg="mod">
          <ac:chgData name="Mario López Vela" userId="a5051a3e-954a-41ee-92bf-3468922d0357" providerId="ADAL" clId="{10ED2351-4D85-4B73-BECD-C8C3460D28A5}" dt="2025-03-30T16:21:29.937" v="594" actId="1076"/>
          <ac:spMkLst>
            <pc:docMk/>
            <pc:sldMk cId="568406860" sldId="260"/>
            <ac:spMk id="8" creationId="{040BC061-676C-D711-8212-218CA8A3154B}"/>
          </ac:spMkLst>
        </pc:spChg>
        <pc:spChg chg="mod">
          <ac:chgData name="Mario López Vela" userId="a5051a3e-954a-41ee-92bf-3468922d0357" providerId="ADAL" clId="{10ED2351-4D85-4B73-BECD-C8C3460D28A5}" dt="2025-03-30T16:21:29.937" v="594" actId="1076"/>
          <ac:spMkLst>
            <pc:docMk/>
            <pc:sldMk cId="568406860" sldId="260"/>
            <ac:spMk id="10" creationId="{3B7C2DBE-1580-756E-EAC0-59F396BD2555}"/>
          </ac:spMkLst>
        </pc:spChg>
        <pc:spChg chg="mod">
          <ac:chgData name="Mario López Vela" userId="a5051a3e-954a-41ee-92bf-3468922d0357" providerId="ADAL" clId="{10ED2351-4D85-4B73-BECD-C8C3460D28A5}" dt="2025-03-30T16:21:29.937" v="594" actId="1076"/>
          <ac:spMkLst>
            <pc:docMk/>
            <pc:sldMk cId="568406860" sldId="260"/>
            <ac:spMk id="11" creationId="{5A91B0A9-2D28-1753-3AAD-7A843F96739F}"/>
          </ac:spMkLst>
        </pc:spChg>
        <pc:spChg chg="add mod">
          <ac:chgData name="Mario López Vela" userId="a5051a3e-954a-41ee-92bf-3468922d0357" providerId="ADAL" clId="{10ED2351-4D85-4B73-BECD-C8C3460D28A5}" dt="2025-03-31T09:33:59.081" v="1285" actId="403"/>
          <ac:spMkLst>
            <pc:docMk/>
            <pc:sldMk cId="568406860" sldId="260"/>
            <ac:spMk id="24" creationId="{6BEACE33-1663-1CD5-232C-023CB3AD86FB}"/>
          </ac:spMkLst>
        </pc:spChg>
        <pc:spChg chg="add mod">
          <ac:chgData name="Mario López Vela" userId="a5051a3e-954a-41ee-92bf-3468922d0357" providerId="ADAL" clId="{10ED2351-4D85-4B73-BECD-C8C3460D28A5}" dt="2025-03-31T09:33:56.757" v="1283" actId="1076"/>
          <ac:spMkLst>
            <pc:docMk/>
            <pc:sldMk cId="568406860" sldId="260"/>
            <ac:spMk id="34" creationId="{F46C8224-02EA-7A48-3F31-99EE415D1B15}"/>
          </ac:spMkLst>
        </pc:spChg>
        <pc:spChg chg="add mod">
          <ac:chgData name="Mario López Vela" userId="a5051a3e-954a-41ee-92bf-3468922d0357" providerId="ADAL" clId="{10ED2351-4D85-4B73-BECD-C8C3460D28A5}" dt="2025-03-30T16:17:02.958" v="520" actId="1076"/>
          <ac:spMkLst>
            <pc:docMk/>
            <pc:sldMk cId="568406860" sldId="260"/>
            <ac:spMk id="53" creationId="{9DC1588F-65F5-B63D-09AA-E3E4BA9AFA67}"/>
          </ac:spMkLst>
        </pc:spChg>
        <pc:spChg chg="add mod">
          <ac:chgData name="Mario López Vela" userId="a5051a3e-954a-41ee-92bf-3468922d0357" providerId="ADAL" clId="{10ED2351-4D85-4B73-BECD-C8C3460D28A5}" dt="2025-03-30T16:21:29.937" v="594" actId="1076"/>
          <ac:spMkLst>
            <pc:docMk/>
            <pc:sldMk cId="568406860" sldId="260"/>
            <ac:spMk id="54" creationId="{EDC138AE-AE97-B431-9E61-FEE9150552BF}"/>
          </ac:spMkLst>
        </pc:spChg>
        <pc:spChg chg="add mod">
          <ac:chgData name="Mario López Vela" userId="a5051a3e-954a-41ee-92bf-3468922d0357" providerId="ADAL" clId="{10ED2351-4D85-4B73-BECD-C8C3460D28A5}" dt="2025-03-30T16:21:29.937" v="594" actId="1076"/>
          <ac:spMkLst>
            <pc:docMk/>
            <pc:sldMk cId="568406860" sldId="260"/>
            <ac:spMk id="57" creationId="{68BF02B2-02D5-D582-BA5E-A29519DAD42C}"/>
          </ac:spMkLst>
        </pc:spChg>
        <pc:spChg chg="add mod">
          <ac:chgData name="Mario López Vela" userId="a5051a3e-954a-41ee-92bf-3468922d0357" providerId="ADAL" clId="{10ED2351-4D85-4B73-BECD-C8C3460D28A5}" dt="2025-03-30T16:21:29.937" v="594" actId="1076"/>
          <ac:spMkLst>
            <pc:docMk/>
            <pc:sldMk cId="568406860" sldId="260"/>
            <ac:spMk id="58" creationId="{0AD99B00-BB55-0CE2-052D-2B264C826325}"/>
          </ac:spMkLst>
        </pc:spChg>
        <pc:spChg chg="mod">
          <ac:chgData name="Mario López Vela" userId="a5051a3e-954a-41ee-92bf-3468922d0357" providerId="ADAL" clId="{10ED2351-4D85-4B73-BECD-C8C3460D28A5}" dt="2025-03-31T09:34:01.914" v="1286" actId="403"/>
          <ac:spMkLst>
            <pc:docMk/>
            <pc:sldMk cId="568406860" sldId="260"/>
            <ac:spMk id="61" creationId="{52B4B32E-5F52-0EBA-DA72-5679B914624D}"/>
          </ac:spMkLst>
        </pc:spChg>
        <pc:spChg chg="add mod">
          <ac:chgData name="Mario López Vela" userId="a5051a3e-954a-41ee-92bf-3468922d0357" providerId="ADAL" clId="{10ED2351-4D85-4B73-BECD-C8C3460D28A5}" dt="2025-03-30T16:21:29.937" v="594" actId="1076"/>
          <ac:spMkLst>
            <pc:docMk/>
            <pc:sldMk cId="568406860" sldId="260"/>
            <ac:spMk id="62" creationId="{388E164F-9340-FED4-A020-DAEB71504AF2}"/>
          </ac:spMkLst>
        </pc:spChg>
        <pc:spChg chg="mod">
          <ac:chgData name="Mario López Vela" userId="a5051a3e-954a-41ee-92bf-3468922d0357" providerId="ADAL" clId="{10ED2351-4D85-4B73-BECD-C8C3460D28A5}" dt="2025-03-30T16:21:29.937" v="594" actId="1076"/>
          <ac:spMkLst>
            <pc:docMk/>
            <pc:sldMk cId="568406860" sldId="260"/>
            <ac:spMk id="66" creationId="{8895C4B7-7DDE-2AB3-6997-CCC1D67707FE}"/>
          </ac:spMkLst>
        </pc:spChg>
        <pc:spChg chg="add mod">
          <ac:chgData name="Mario López Vela" userId="a5051a3e-954a-41ee-92bf-3468922d0357" providerId="ADAL" clId="{10ED2351-4D85-4B73-BECD-C8C3460D28A5}" dt="2025-03-31T09:33:54.737" v="1282" actId="1076"/>
          <ac:spMkLst>
            <pc:docMk/>
            <pc:sldMk cId="568406860" sldId="260"/>
            <ac:spMk id="69" creationId="{98341BFC-AC04-A650-0FA7-0D112D1234DB}"/>
          </ac:spMkLst>
        </pc:spChg>
        <pc:spChg chg="add mod">
          <ac:chgData name="Mario López Vela" userId="a5051a3e-954a-41ee-92bf-3468922d0357" providerId="ADAL" clId="{10ED2351-4D85-4B73-BECD-C8C3460D28A5}" dt="2025-03-31T10:03:30.470" v="1331" actId="1582"/>
          <ac:spMkLst>
            <pc:docMk/>
            <pc:sldMk cId="568406860" sldId="260"/>
            <ac:spMk id="71" creationId="{96494B63-3F79-0DE8-6A74-0BC262A4469F}"/>
          </ac:spMkLst>
        </pc:spChg>
        <pc:spChg chg="add mod">
          <ac:chgData name="Mario López Vela" userId="a5051a3e-954a-41ee-92bf-3468922d0357" providerId="ADAL" clId="{10ED2351-4D85-4B73-BECD-C8C3460D28A5}" dt="2025-03-31T09:33:44.402" v="1277" actId="1076"/>
          <ac:spMkLst>
            <pc:docMk/>
            <pc:sldMk cId="568406860" sldId="260"/>
            <ac:spMk id="92" creationId="{F2A690B3-337B-F2FA-C600-2C3F21D18BD1}"/>
          </ac:spMkLst>
        </pc:spChg>
        <pc:spChg chg="add mod">
          <ac:chgData name="Mario López Vela" userId="a5051a3e-954a-41ee-92bf-3468922d0357" providerId="ADAL" clId="{10ED2351-4D85-4B73-BECD-C8C3460D28A5}" dt="2025-03-31T10:04:11.972" v="1333" actId="255"/>
          <ac:spMkLst>
            <pc:docMk/>
            <pc:sldMk cId="568406860" sldId="260"/>
            <ac:spMk id="93" creationId="{557C0C40-C383-47B1-81DB-3BFA91765138}"/>
          </ac:spMkLst>
        </pc:spChg>
        <pc:cxnChg chg="add del mod ord">
          <ac:chgData name="Mario López Vela" userId="a5051a3e-954a-41ee-92bf-3468922d0357" providerId="ADAL" clId="{10ED2351-4D85-4B73-BECD-C8C3460D28A5}" dt="2025-03-31T09:26:23.262" v="1212" actId="167"/>
          <ac:cxnSpMkLst>
            <pc:docMk/>
            <pc:sldMk cId="568406860" sldId="260"/>
            <ac:cxnSpMk id="7" creationId="{7E1F4BB0-3826-AD71-7B01-333AFA9028B3}"/>
          </ac:cxnSpMkLst>
        </pc:cxnChg>
        <pc:cxnChg chg="add mod">
          <ac:chgData name="Mario López Vela" userId="a5051a3e-954a-41ee-92bf-3468922d0357" providerId="ADAL" clId="{10ED2351-4D85-4B73-BECD-C8C3460D28A5}" dt="2025-03-31T09:25:33.704" v="1189" actId="1076"/>
          <ac:cxnSpMkLst>
            <pc:docMk/>
            <pc:sldMk cId="568406860" sldId="260"/>
            <ac:cxnSpMk id="12" creationId="{9708E64A-615C-CE7B-C0D9-FD66ECA1ACDD}"/>
          </ac:cxnSpMkLst>
        </pc:cxnChg>
        <pc:cxnChg chg="add mod">
          <ac:chgData name="Mario López Vela" userId="a5051a3e-954a-41ee-92bf-3468922d0357" providerId="ADAL" clId="{10ED2351-4D85-4B73-BECD-C8C3460D28A5}" dt="2025-03-31T09:25:29.924" v="1188" actId="14100"/>
          <ac:cxnSpMkLst>
            <pc:docMk/>
            <pc:sldMk cId="568406860" sldId="260"/>
            <ac:cxnSpMk id="13" creationId="{AC8D4C67-2BD1-0689-C626-B7EE79A0AE72}"/>
          </ac:cxnSpMkLst>
        </pc:cxnChg>
        <pc:cxnChg chg="add mod">
          <ac:chgData name="Mario López Vela" userId="a5051a3e-954a-41ee-92bf-3468922d0357" providerId="ADAL" clId="{10ED2351-4D85-4B73-BECD-C8C3460D28A5}" dt="2025-03-31T09:27:17.030" v="1220" actId="1076"/>
          <ac:cxnSpMkLst>
            <pc:docMk/>
            <pc:sldMk cId="568406860" sldId="260"/>
            <ac:cxnSpMk id="30" creationId="{B04CF43F-3B8C-4B37-F4FA-291207CF850B}"/>
          </ac:cxnSpMkLst>
        </pc:cxnChg>
        <pc:cxnChg chg="add mod">
          <ac:chgData name="Mario López Vela" userId="a5051a3e-954a-41ee-92bf-3468922d0357" providerId="ADAL" clId="{10ED2351-4D85-4B73-BECD-C8C3460D28A5}" dt="2025-03-31T09:27:17.030" v="1220" actId="1076"/>
          <ac:cxnSpMkLst>
            <pc:docMk/>
            <pc:sldMk cId="568406860" sldId="260"/>
            <ac:cxnSpMk id="31" creationId="{9BB41BE5-C8A8-5686-2024-506312FA2187}"/>
          </ac:cxnSpMkLst>
        </pc:cxnChg>
        <pc:cxnChg chg="add mod">
          <ac:chgData name="Mario López Vela" userId="a5051a3e-954a-41ee-92bf-3468922d0357" providerId="ADAL" clId="{10ED2351-4D85-4B73-BECD-C8C3460D28A5}" dt="2025-03-31T09:27:42.100" v="1228" actId="1076"/>
          <ac:cxnSpMkLst>
            <pc:docMk/>
            <pc:sldMk cId="568406860" sldId="260"/>
            <ac:cxnSpMk id="32" creationId="{8033BB47-DCCD-7EAC-B78A-DD8C358AB393}"/>
          </ac:cxnSpMkLst>
        </pc:cxnChg>
        <pc:cxnChg chg="add mod">
          <ac:chgData name="Mario López Vela" userId="a5051a3e-954a-41ee-92bf-3468922d0357" providerId="ADAL" clId="{10ED2351-4D85-4B73-BECD-C8C3460D28A5}" dt="2025-03-31T09:27:40.052" v="1227" actId="14100"/>
          <ac:cxnSpMkLst>
            <pc:docMk/>
            <pc:sldMk cId="568406860" sldId="260"/>
            <ac:cxnSpMk id="33" creationId="{5A96F710-B470-1359-B680-D9DCD5D50DD2}"/>
          </ac:cxnSpMkLst>
        </pc:cxnChg>
        <pc:cxnChg chg="add mod">
          <ac:chgData name="Mario López Vela" userId="a5051a3e-954a-41ee-92bf-3468922d0357" providerId="ADAL" clId="{10ED2351-4D85-4B73-BECD-C8C3460D28A5}" dt="2025-03-31T09:27:37.778" v="1226" actId="1076"/>
          <ac:cxnSpMkLst>
            <pc:docMk/>
            <pc:sldMk cId="568406860" sldId="260"/>
            <ac:cxnSpMk id="36" creationId="{BACF0AC3-D086-7720-567E-A085C17BDF05}"/>
          </ac:cxnSpMkLst>
        </pc:cxnChg>
        <pc:cxnChg chg="add mod">
          <ac:chgData name="Mario López Vela" userId="a5051a3e-954a-41ee-92bf-3468922d0357" providerId="ADAL" clId="{10ED2351-4D85-4B73-BECD-C8C3460D28A5}" dt="2025-03-30T16:15:41.582" v="503" actId="1076"/>
          <ac:cxnSpMkLst>
            <pc:docMk/>
            <pc:sldMk cId="568406860" sldId="260"/>
            <ac:cxnSpMk id="37" creationId="{4A9F3FA6-07FF-EDF0-B432-FC8C8FDFF422}"/>
          </ac:cxnSpMkLst>
        </pc:cxnChg>
        <pc:cxnChg chg="add mod">
          <ac:chgData name="Mario López Vela" userId="a5051a3e-954a-41ee-92bf-3468922d0357" providerId="ADAL" clId="{10ED2351-4D85-4B73-BECD-C8C3460D28A5}" dt="2025-03-30T16:15:41.582" v="503" actId="1076"/>
          <ac:cxnSpMkLst>
            <pc:docMk/>
            <pc:sldMk cId="568406860" sldId="260"/>
            <ac:cxnSpMk id="39" creationId="{62069A86-3585-9383-CDDC-86D32111B724}"/>
          </ac:cxnSpMkLst>
        </pc:cxnChg>
        <pc:cxnChg chg="add mod">
          <ac:chgData name="Mario López Vela" userId="a5051a3e-954a-41ee-92bf-3468922d0357" providerId="ADAL" clId="{10ED2351-4D85-4B73-BECD-C8C3460D28A5}" dt="2025-03-30T16:15:41.582" v="503" actId="1076"/>
          <ac:cxnSpMkLst>
            <pc:docMk/>
            <pc:sldMk cId="568406860" sldId="260"/>
            <ac:cxnSpMk id="40" creationId="{7F6AA03E-223C-13D8-F915-6040719173A8}"/>
          </ac:cxnSpMkLst>
        </pc:cxnChg>
        <pc:cxnChg chg="add mod">
          <ac:chgData name="Mario López Vela" userId="a5051a3e-954a-41ee-92bf-3468922d0357" providerId="ADAL" clId="{10ED2351-4D85-4B73-BECD-C8C3460D28A5}" dt="2025-03-31T09:28:35.486" v="1237" actId="14100"/>
          <ac:cxnSpMkLst>
            <pc:docMk/>
            <pc:sldMk cId="568406860" sldId="260"/>
            <ac:cxnSpMk id="43" creationId="{4DCCDB29-F4B9-9E70-0FA0-C4ED431D9B3C}"/>
          </ac:cxnSpMkLst>
        </pc:cxnChg>
        <pc:cxnChg chg="add del mod ord">
          <ac:chgData name="Mario López Vela" userId="a5051a3e-954a-41ee-92bf-3468922d0357" providerId="ADAL" clId="{10ED2351-4D85-4B73-BECD-C8C3460D28A5}" dt="2025-03-31T09:24:27.160" v="1173" actId="478"/>
          <ac:cxnSpMkLst>
            <pc:docMk/>
            <pc:sldMk cId="568406860" sldId="260"/>
            <ac:cxnSpMk id="45" creationId="{58D4730C-5512-1AB5-79DA-C3957A43DFC2}"/>
          </ac:cxnSpMkLst>
        </pc:cxnChg>
        <pc:cxnChg chg="add mod">
          <ac:chgData name="Mario López Vela" userId="a5051a3e-954a-41ee-92bf-3468922d0357" providerId="ADAL" clId="{10ED2351-4D85-4B73-BECD-C8C3460D28A5}" dt="2025-03-31T09:28:46.496" v="1240" actId="1076"/>
          <ac:cxnSpMkLst>
            <pc:docMk/>
            <pc:sldMk cId="568406860" sldId="260"/>
            <ac:cxnSpMk id="46" creationId="{225833CD-0580-8B30-8316-895CA36CCDF6}"/>
          </ac:cxnSpMkLst>
        </pc:cxnChg>
        <pc:cxnChg chg="add mod ord">
          <ac:chgData name="Mario López Vela" userId="a5051a3e-954a-41ee-92bf-3468922d0357" providerId="ADAL" clId="{10ED2351-4D85-4B73-BECD-C8C3460D28A5}" dt="2025-03-31T06:09:12.204" v="1125" actId="1582"/>
          <ac:cxnSpMkLst>
            <pc:docMk/>
            <pc:sldMk cId="568406860" sldId="260"/>
            <ac:cxnSpMk id="47" creationId="{85A55D7F-BA18-8522-4C60-403CA94D25DD}"/>
          </ac:cxnSpMkLst>
        </pc:cxnChg>
        <pc:cxnChg chg="add mod">
          <ac:chgData name="Mario López Vela" userId="a5051a3e-954a-41ee-92bf-3468922d0357" providerId="ADAL" clId="{10ED2351-4D85-4B73-BECD-C8C3460D28A5}" dt="2025-03-31T09:28:59.394" v="1245" actId="14100"/>
          <ac:cxnSpMkLst>
            <pc:docMk/>
            <pc:sldMk cId="568406860" sldId="260"/>
            <ac:cxnSpMk id="49" creationId="{1C8B2CEF-4518-C958-8951-7F9373AACF29}"/>
          </ac:cxnSpMkLst>
        </pc:cxnChg>
        <pc:cxnChg chg="add mod">
          <ac:chgData name="Mario López Vela" userId="a5051a3e-954a-41ee-92bf-3468922d0357" providerId="ADAL" clId="{10ED2351-4D85-4B73-BECD-C8C3460D28A5}" dt="2025-03-31T09:29:03.452" v="1247" actId="1076"/>
          <ac:cxnSpMkLst>
            <pc:docMk/>
            <pc:sldMk cId="568406860" sldId="260"/>
            <ac:cxnSpMk id="52" creationId="{4B88480C-0A56-86F6-6162-1296413D0418}"/>
          </ac:cxnSpMkLst>
        </pc:cxnChg>
        <pc:cxnChg chg="add mod">
          <ac:chgData name="Mario López Vela" userId="a5051a3e-954a-41ee-92bf-3468922d0357" providerId="ADAL" clId="{10ED2351-4D85-4B73-BECD-C8C3460D28A5}" dt="2025-03-31T09:29:24.993" v="1254" actId="14100"/>
          <ac:cxnSpMkLst>
            <pc:docMk/>
            <pc:sldMk cId="568406860" sldId="260"/>
            <ac:cxnSpMk id="55" creationId="{3459388A-90CA-B38A-5280-2F75FDB0258C}"/>
          </ac:cxnSpMkLst>
        </pc:cxnChg>
        <pc:cxnChg chg="mod">
          <ac:chgData name="Mario López Vela" userId="a5051a3e-954a-41ee-92bf-3468922d0357" providerId="ADAL" clId="{10ED2351-4D85-4B73-BECD-C8C3460D28A5}" dt="2025-03-30T16:15:57.579" v="507" actId="1076"/>
          <ac:cxnSpMkLst>
            <pc:docMk/>
            <pc:sldMk cId="568406860" sldId="260"/>
            <ac:cxnSpMk id="56" creationId="{C8A5837F-A466-D93C-CD9C-1A9C4B4644D1}"/>
          </ac:cxnSpMkLst>
        </pc:cxnChg>
        <pc:cxnChg chg="add mod">
          <ac:chgData name="Mario López Vela" userId="a5051a3e-954a-41ee-92bf-3468922d0357" providerId="ADAL" clId="{10ED2351-4D85-4B73-BECD-C8C3460D28A5}" dt="2025-03-30T16:17:02.958" v="520" actId="1076"/>
          <ac:cxnSpMkLst>
            <pc:docMk/>
            <pc:sldMk cId="568406860" sldId="260"/>
            <ac:cxnSpMk id="59" creationId="{4DEC876D-233E-82E0-5CF2-1451E027388E}"/>
          </ac:cxnSpMkLst>
        </pc:cxnChg>
        <pc:cxnChg chg="add mod">
          <ac:chgData name="Mario López Vela" userId="a5051a3e-954a-41ee-92bf-3468922d0357" providerId="ADAL" clId="{10ED2351-4D85-4B73-BECD-C8C3460D28A5}" dt="2025-03-30T16:17:02.958" v="520" actId="1076"/>
          <ac:cxnSpMkLst>
            <pc:docMk/>
            <pc:sldMk cId="568406860" sldId="260"/>
            <ac:cxnSpMk id="60" creationId="{A2348FB2-1458-5260-D7F4-15FA77A1C8F6}"/>
          </ac:cxnSpMkLst>
        </pc:cxnChg>
        <pc:cxnChg chg="add mod">
          <ac:chgData name="Mario López Vela" userId="a5051a3e-954a-41ee-92bf-3468922d0357" providerId="ADAL" clId="{10ED2351-4D85-4B73-BECD-C8C3460D28A5}" dt="2025-03-30T16:17:02.958" v="520" actId="1076"/>
          <ac:cxnSpMkLst>
            <pc:docMk/>
            <pc:sldMk cId="568406860" sldId="260"/>
            <ac:cxnSpMk id="63" creationId="{086CAF8F-5A1D-070E-18DF-0F5685BF057E}"/>
          </ac:cxnSpMkLst>
        </pc:cxnChg>
        <pc:cxnChg chg="add mod">
          <ac:chgData name="Mario López Vela" userId="a5051a3e-954a-41ee-92bf-3468922d0357" providerId="ADAL" clId="{10ED2351-4D85-4B73-BECD-C8C3460D28A5}" dt="2025-03-30T16:17:02.958" v="520" actId="1076"/>
          <ac:cxnSpMkLst>
            <pc:docMk/>
            <pc:sldMk cId="568406860" sldId="260"/>
            <ac:cxnSpMk id="70" creationId="{ABB5D888-E610-8DE2-B590-39A91B44EF5A}"/>
          </ac:cxnSpMkLst>
        </pc:cxnChg>
        <pc:cxnChg chg="add mod">
          <ac:chgData name="Mario López Vela" userId="a5051a3e-954a-41ee-92bf-3468922d0357" providerId="ADAL" clId="{10ED2351-4D85-4B73-BECD-C8C3460D28A5}" dt="2025-03-30T16:17:02.958" v="520" actId="1076"/>
          <ac:cxnSpMkLst>
            <pc:docMk/>
            <pc:sldMk cId="568406860" sldId="260"/>
            <ac:cxnSpMk id="72" creationId="{80B3F574-CA6D-D2F1-FFDF-D40CD5EBDF49}"/>
          </ac:cxnSpMkLst>
        </pc:cxnChg>
        <pc:cxnChg chg="add mod ord">
          <ac:chgData name="Mario López Vela" userId="a5051a3e-954a-41ee-92bf-3468922d0357" providerId="ADAL" clId="{10ED2351-4D85-4B73-BECD-C8C3460D28A5}" dt="2025-03-31T06:09:56.660" v="1129" actId="14100"/>
          <ac:cxnSpMkLst>
            <pc:docMk/>
            <pc:sldMk cId="568406860" sldId="260"/>
            <ac:cxnSpMk id="77" creationId="{5E44F0F2-C251-289A-3182-8AA9025A8A9A}"/>
          </ac:cxnSpMkLst>
        </pc:cxnChg>
        <pc:cxnChg chg="add mod ord">
          <ac:chgData name="Mario López Vela" userId="a5051a3e-954a-41ee-92bf-3468922d0357" providerId="ADAL" clId="{10ED2351-4D85-4B73-BECD-C8C3460D28A5}" dt="2025-03-31T06:09:54.506" v="1128" actId="14100"/>
          <ac:cxnSpMkLst>
            <pc:docMk/>
            <pc:sldMk cId="568406860" sldId="260"/>
            <ac:cxnSpMk id="78" creationId="{DAFC9F9F-D467-2E70-7256-40C055E47B48}"/>
          </ac:cxnSpMkLst>
        </pc:cxnChg>
        <pc:cxnChg chg="add mod">
          <ac:chgData name="Mario López Vela" userId="a5051a3e-954a-41ee-92bf-3468922d0357" providerId="ADAL" clId="{10ED2351-4D85-4B73-BECD-C8C3460D28A5}" dt="2025-03-31T06:10:02.597" v="1130" actId="1076"/>
          <ac:cxnSpMkLst>
            <pc:docMk/>
            <pc:sldMk cId="568406860" sldId="260"/>
            <ac:cxnSpMk id="84" creationId="{8A5D25FD-498F-F6B2-FDB1-F0702D3A247A}"/>
          </ac:cxnSpMkLst>
        </pc:cxnChg>
        <pc:cxnChg chg="add mod">
          <ac:chgData name="Mario López Vela" userId="a5051a3e-954a-41ee-92bf-3468922d0357" providerId="ADAL" clId="{10ED2351-4D85-4B73-BECD-C8C3460D28A5}" dt="2025-03-31T06:10:02.597" v="1130" actId="1076"/>
          <ac:cxnSpMkLst>
            <pc:docMk/>
            <pc:sldMk cId="568406860" sldId="260"/>
            <ac:cxnSpMk id="86" creationId="{572D70E8-F0AB-B90D-A40B-8AD008C31788}"/>
          </ac:cxnSpMkLst>
        </pc:cxnChg>
        <pc:cxnChg chg="add mod">
          <ac:chgData name="Mario López Vela" userId="a5051a3e-954a-41ee-92bf-3468922d0357" providerId="ADAL" clId="{10ED2351-4D85-4B73-BECD-C8C3460D28A5}" dt="2025-03-31T06:10:02.597" v="1130" actId="1076"/>
          <ac:cxnSpMkLst>
            <pc:docMk/>
            <pc:sldMk cId="568406860" sldId="260"/>
            <ac:cxnSpMk id="87" creationId="{4CD1581A-0558-5B3A-D6C7-C713B186ACCC}"/>
          </ac:cxnSpMkLst>
        </pc:cxnChg>
      </pc:sldChg>
      <pc:sldChg chg="addSp delSp modSp add del mod">
        <pc:chgData name="Mario López Vela" userId="a5051a3e-954a-41ee-92bf-3468922d0357" providerId="ADAL" clId="{10ED2351-4D85-4B73-BECD-C8C3460D28A5}" dt="2025-03-31T15:06:50.097" v="1566" actId="2696"/>
        <pc:sldMkLst>
          <pc:docMk/>
          <pc:sldMk cId="3423346948" sldId="261"/>
        </pc:sldMkLst>
      </pc:sldChg>
      <pc:sldChg chg="addSp modSp add mod">
        <pc:chgData name="Mario López Vela" userId="a5051a3e-954a-41ee-92bf-3468922d0357" providerId="ADAL" clId="{10ED2351-4D85-4B73-BECD-C8C3460D28A5}" dt="2025-03-31T15:06:53.786" v="1567" actId="1076"/>
        <pc:sldMkLst>
          <pc:docMk/>
          <pc:sldMk cId="2668508624" sldId="262"/>
        </pc:sldMkLst>
        <pc:spChg chg="mod">
          <ac:chgData name="Mario López Vela" userId="a5051a3e-954a-41ee-92bf-3468922d0357" providerId="ADAL" clId="{10ED2351-4D85-4B73-BECD-C8C3460D28A5}" dt="2025-03-31T15:06:53.786" v="1567" actId="1076"/>
          <ac:spMkLst>
            <pc:docMk/>
            <pc:sldMk cId="2668508624" sldId="262"/>
            <ac:spMk id="3" creationId="{3E886481-6EE6-F43D-8A9F-3EE23E09DC5E}"/>
          </ac:spMkLst>
        </pc:spChg>
        <pc:spChg chg="add mod">
          <ac:chgData name="Mario López Vela" userId="a5051a3e-954a-41ee-92bf-3468922d0357" providerId="ADAL" clId="{10ED2351-4D85-4B73-BECD-C8C3460D28A5}" dt="2025-03-31T15:06:53.786" v="1567" actId="1076"/>
          <ac:spMkLst>
            <pc:docMk/>
            <pc:sldMk cId="2668508624" sldId="262"/>
            <ac:spMk id="6" creationId="{5129EC83-8E48-B84A-2C46-DAF512A3D1A9}"/>
          </ac:spMkLst>
        </pc:spChg>
        <pc:spChg chg="add mod">
          <ac:chgData name="Mario López Vela" userId="a5051a3e-954a-41ee-92bf-3468922d0357" providerId="ADAL" clId="{10ED2351-4D85-4B73-BECD-C8C3460D28A5}" dt="2025-03-31T12:15:07.983" v="1560" actId="1076"/>
          <ac:spMkLst>
            <pc:docMk/>
            <pc:sldMk cId="2668508624" sldId="262"/>
            <ac:spMk id="7" creationId="{81E946BF-9C8B-EB5A-7420-A83EC761C5CC}"/>
          </ac:spMkLst>
        </pc:spChg>
        <pc:spChg chg="add mod">
          <ac:chgData name="Mario López Vela" userId="a5051a3e-954a-41ee-92bf-3468922d0357" providerId="ADAL" clId="{10ED2351-4D85-4B73-BECD-C8C3460D28A5}" dt="2025-03-31T15:05:30.164" v="1564" actId="14100"/>
          <ac:spMkLst>
            <pc:docMk/>
            <pc:sldMk cId="2668508624" sldId="262"/>
            <ac:spMk id="8" creationId="{F12A37ED-B245-ED94-630E-55A97D11B679}"/>
          </ac:spMkLst>
        </pc:spChg>
        <pc:spChg chg="mod">
          <ac:chgData name="Mario López Vela" userId="a5051a3e-954a-41ee-92bf-3468922d0357" providerId="ADAL" clId="{10ED2351-4D85-4B73-BECD-C8C3460D28A5}" dt="2025-03-31T15:06:53.786" v="1567" actId="1076"/>
          <ac:spMkLst>
            <pc:docMk/>
            <pc:sldMk cId="2668508624" sldId="262"/>
            <ac:spMk id="14" creationId="{C968C99A-EC49-08DD-DC1C-A8D990724394}"/>
          </ac:spMkLst>
        </pc:spChg>
        <pc:spChg chg="mod">
          <ac:chgData name="Mario López Vela" userId="a5051a3e-954a-41ee-92bf-3468922d0357" providerId="ADAL" clId="{10ED2351-4D85-4B73-BECD-C8C3460D28A5}" dt="2025-03-31T15:06:53.786" v="1567" actId="1076"/>
          <ac:spMkLst>
            <pc:docMk/>
            <pc:sldMk cId="2668508624" sldId="262"/>
            <ac:spMk id="20" creationId="{7FF78ED7-E649-0CB1-E459-9E4A84935B97}"/>
          </ac:spMkLst>
        </pc:spChg>
        <pc:spChg chg="mod">
          <ac:chgData name="Mario López Vela" userId="a5051a3e-954a-41ee-92bf-3468922d0357" providerId="ADAL" clId="{10ED2351-4D85-4B73-BECD-C8C3460D28A5}" dt="2025-03-31T15:06:53.786" v="1567" actId="1076"/>
          <ac:spMkLst>
            <pc:docMk/>
            <pc:sldMk cId="2668508624" sldId="262"/>
            <ac:spMk id="22" creationId="{205BB507-3B06-1ECE-133A-A91C9672C04A}"/>
          </ac:spMkLst>
        </pc:spChg>
        <pc:spChg chg="mod">
          <ac:chgData name="Mario López Vela" userId="a5051a3e-954a-41ee-92bf-3468922d0357" providerId="ADAL" clId="{10ED2351-4D85-4B73-BECD-C8C3460D28A5}" dt="2025-03-31T15:06:53.786" v="1567" actId="1076"/>
          <ac:spMkLst>
            <pc:docMk/>
            <pc:sldMk cId="2668508624" sldId="262"/>
            <ac:spMk id="29" creationId="{995373A1-9EFC-C4A8-7D61-6A1F5B9B13EF}"/>
          </ac:spMkLst>
        </pc:spChg>
        <pc:spChg chg="mod">
          <ac:chgData name="Mario López Vela" userId="a5051a3e-954a-41ee-92bf-3468922d0357" providerId="ADAL" clId="{10ED2351-4D85-4B73-BECD-C8C3460D28A5}" dt="2025-03-31T12:15:00.688" v="1558" actId="1076"/>
          <ac:spMkLst>
            <pc:docMk/>
            <pc:sldMk cId="2668508624" sldId="262"/>
            <ac:spMk id="42" creationId="{340CA124-A1C4-A65A-246F-9F820DEFA280}"/>
          </ac:spMkLst>
        </pc:spChg>
        <pc:spChg chg="mod">
          <ac:chgData name="Mario López Vela" userId="a5051a3e-954a-41ee-92bf-3468922d0357" providerId="ADAL" clId="{10ED2351-4D85-4B73-BECD-C8C3460D28A5}" dt="2025-03-31T15:06:53.786" v="1567" actId="1076"/>
          <ac:spMkLst>
            <pc:docMk/>
            <pc:sldMk cId="2668508624" sldId="262"/>
            <ac:spMk id="44" creationId="{9B2609A5-EC4B-AD11-A798-3E5923D61CD2}"/>
          </ac:spMkLst>
        </pc:spChg>
        <pc:spChg chg="mod">
          <ac:chgData name="Mario López Vela" userId="a5051a3e-954a-41ee-92bf-3468922d0357" providerId="ADAL" clId="{10ED2351-4D85-4B73-BECD-C8C3460D28A5}" dt="2025-03-31T12:15:00.688" v="1558" actId="1076"/>
          <ac:spMkLst>
            <pc:docMk/>
            <pc:sldMk cId="2668508624" sldId="262"/>
            <ac:spMk id="50" creationId="{F9E10334-5D08-443E-4275-8E5EF525A308}"/>
          </ac:spMkLst>
        </pc:spChg>
        <pc:spChg chg="mod">
          <ac:chgData name="Mario López Vela" userId="a5051a3e-954a-41ee-92bf-3468922d0357" providerId="ADAL" clId="{10ED2351-4D85-4B73-BECD-C8C3460D28A5}" dt="2025-03-31T15:06:53.786" v="1567" actId="1076"/>
          <ac:spMkLst>
            <pc:docMk/>
            <pc:sldMk cId="2668508624" sldId="262"/>
            <ac:spMk id="64" creationId="{708FDB02-9043-E69C-0DE1-01781B7BE5D9}"/>
          </ac:spMkLst>
        </pc:spChg>
        <pc:spChg chg="mod">
          <ac:chgData name="Mario López Vela" userId="a5051a3e-954a-41ee-92bf-3468922d0357" providerId="ADAL" clId="{10ED2351-4D85-4B73-BECD-C8C3460D28A5}" dt="2025-03-31T15:06:53.786" v="1567" actId="1076"/>
          <ac:spMkLst>
            <pc:docMk/>
            <pc:sldMk cId="2668508624" sldId="262"/>
            <ac:spMk id="73" creationId="{15029FFF-11BF-BF1F-B220-5F245AAD1D49}"/>
          </ac:spMkLst>
        </pc:spChg>
        <pc:spChg chg="mod">
          <ac:chgData name="Mario López Vela" userId="a5051a3e-954a-41ee-92bf-3468922d0357" providerId="ADAL" clId="{10ED2351-4D85-4B73-BECD-C8C3460D28A5}" dt="2025-03-31T15:06:53.786" v="1567" actId="1076"/>
          <ac:spMkLst>
            <pc:docMk/>
            <pc:sldMk cId="2668508624" sldId="262"/>
            <ac:spMk id="76" creationId="{15AE5EF4-1C7A-250F-55BC-BDC3CC92C223}"/>
          </ac:spMkLst>
        </pc:spChg>
        <pc:spChg chg="mod">
          <ac:chgData name="Mario López Vela" userId="a5051a3e-954a-41ee-92bf-3468922d0357" providerId="ADAL" clId="{10ED2351-4D85-4B73-BECD-C8C3460D28A5}" dt="2025-03-31T12:15:00.688" v="1558" actId="1076"/>
          <ac:spMkLst>
            <pc:docMk/>
            <pc:sldMk cId="2668508624" sldId="262"/>
            <ac:spMk id="81" creationId="{B229504B-B734-D17D-253E-8FB2860A21A2}"/>
          </ac:spMkLst>
        </pc:spChg>
        <pc:spChg chg="mod">
          <ac:chgData name="Mario López Vela" userId="a5051a3e-954a-41ee-92bf-3468922d0357" providerId="ADAL" clId="{10ED2351-4D85-4B73-BECD-C8C3460D28A5}" dt="2025-03-31T15:05:31.838" v="1565" actId="14100"/>
          <ac:spMkLst>
            <pc:docMk/>
            <pc:sldMk cId="2668508624" sldId="262"/>
            <ac:spMk id="83" creationId="{82050BB6-6C1B-BFEA-D00B-BFA0BC18CE6A}"/>
          </ac:spMkLst>
        </pc:spChg>
        <pc:spChg chg="mod">
          <ac:chgData name="Mario López Vela" userId="a5051a3e-954a-41ee-92bf-3468922d0357" providerId="ADAL" clId="{10ED2351-4D85-4B73-BECD-C8C3460D28A5}" dt="2025-03-31T12:15:00.688" v="1558" actId="1076"/>
          <ac:spMkLst>
            <pc:docMk/>
            <pc:sldMk cId="2668508624" sldId="262"/>
            <ac:spMk id="85" creationId="{F7D7052F-3354-A692-663C-DE4E3D01905D}"/>
          </ac:spMkLst>
        </pc:spChg>
        <pc:spChg chg="mod">
          <ac:chgData name="Mario López Vela" userId="a5051a3e-954a-41ee-92bf-3468922d0357" providerId="ADAL" clId="{10ED2351-4D85-4B73-BECD-C8C3460D28A5}" dt="2025-03-31T12:14:13.203" v="1539" actId="1076"/>
          <ac:spMkLst>
            <pc:docMk/>
            <pc:sldMk cId="2668508624" sldId="262"/>
            <ac:spMk id="88" creationId="{FC01B917-002D-EFA6-1504-495A112810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45791-0643-470E-2C72-D1FECA37C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8D781F-478B-7896-0C95-18F2CA432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CFAB66-6777-B687-1662-031DBC5D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B6747A-B522-3E73-8B69-4AE518035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32637B-BC93-A137-FA57-5C68DCBEC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31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F3E91F-F6CA-8A7D-D3C2-2AD8DA8C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2C14126-10F5-BA5B-3692-64F64AF06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29DA6A-B83C-DC55-8BC2-09E0BFA0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305AAA-EF3F-C980-8B44-715C2BEC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F67AF8-B6E9-6CFD-D79B-FD615584D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39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8E00CBC-C879-94AE-D821-9CF2BB365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527B7B-18BF-4CBB-91E9-064045E29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3D10A6-4E30-DE7F-8EE3-F36056B8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97E190-14CB-A9FB-D5A7-83D8925A2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EC9C06-65A9-6A17-235F-935F3B22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835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EF0AF-C1DE-B8C3-7424-128C442C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896B3B-557B-EFBB-85D0-7B910665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F1982C-57EC-6A6D-330C-13F7553B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CC07FE-EF33-72F6-B0D5-F19E63079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BF750C-C0AB-66F6-A35C-D9EA05CD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0746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16E6EA-5511-7857-3A3E-DB21AFEDF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E6910B-0DA4-BF2F-F211-B69610ACD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E98824-57AB-FE2C-B2A9-6D61E87B4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7E780-CA7B-3A65-C26D-01D1395B1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59675-CA36-81BC-91C7-96B0545F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374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0BC34-A0AA-C611-8D0E-58D3123E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8B60F1-997C-0FD2-746C-ECCE894EF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B59D33-B0BA-D39F-71D8-E3A1FE674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9DB9CD-1024-3C96-9DB8-22CFF0E9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9192E7-6391-9C22-1CF4-5711FC1F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32FA7A-0F1E-05D1-5326-D3ECCAAA2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648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C2178-07D0-0697-47F5-43CD75DD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13A7DC-F271-BEBB-56D5-DD93233F5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15CE2A-6C43-0E2E-455B-E5A744A7A4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FF8442D-7E98-D8D2-30F1-AF60919D2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3B1429B-9B72-5B0B-AEB7-2567323AE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46C40C8-6FD1-51E4-4246-84AA211C8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3837E8-0F63-F021-7814-D4DB7E5D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D046D0-5A82-6E1D-FE98-4206BE02D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717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638CA-8250-CC97-DADE-C0CED54F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9D9869-39F6-FEDC-A290-684F9843E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778C65-8FE3-FF1F-A1A6-09809A4D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06DC1D2-2660-CE14-9087-5B3349A2E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5215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403B6E-98BA-3D59-DD31-3E4034A59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11DD743-E02F-F776-D4F2-2D5D8146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49D36B-942E-DF89-FA66-5C8933D92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83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52A2B1-D03E-9540-C123-E547A62A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ABFDB2-5EA2-231C-2BD4-4FB3C2F89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683DA8-F381-7B59-2BB7-4B5363910B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882641-4FB5-ACF0-19D8-956BC169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7B6193-743F-7396-090E-1C22A72E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BED8AC-37B2-24CF-9DF2-4EC7DE54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4391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DCE3B-FD5C-FE5C-23C7-B4E120CC2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ABE6E6-CD4F-129B-47ED-C6EF40191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4C224B1-6422-C1FD-1906-A49D08ED3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FB721D-A5E2-DD4A-C6D9-F37E959F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81D69-36FD-41D5-9203-29C97F7D5C0B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DD9DAD-3EB1-D0C8-1619-60C0E78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A44C49-1324-A889-9A2D-F913AC1B9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798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61F0F7-3422-2F65-C241-93FCD3B75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A34BC3-7E03-2DA7-EA9C-CD13C23AA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3108F8-C994-3FE0-FFB9-CAA58CB48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81D69-36FD-41D5-9203-29C97F7D5C0B}" type="datetimeFigureOut">
              <a:rPr lang="en-AU" smtClean="0"/>
              <a:t>12/05/2025</a:t>
            </a:fld>
            <a:endParaRPr lang="en-AU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2A995D-C642-D592-9C3D-14B82FBAE8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0ACB8A-35C7-D8EB-D78B-982F47CB0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07138-C42B-4A7C-8FF8-E80DA2C7E958}" type="slidenum">
              <a:rPr lang="en-AU" smtClean="0"/>
              <a:t>‹Nº›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2490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FE121F59-60F0-7126-9CC2-2245B4AB4D3E}"/>
              </a:ext>
            </a:extLst>
          </p:cNvPr>
          <p:cNvCxnSpPr>
            <a:cxnSpLocks/>
          </p:cNvCxnSpPr>
          <p:nvPr/>
        </p:nvCxnSpPr>
        <p:spPr>
          <a:xfrm>
            <a:off x="8874572" y="5641697"/>
            <a:ext cx="2590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EB450583-25E0-B70D-4AE5-2A34E46EBCF1}"/>
              </a:ext>
            </a:extLst>
          </p:cNvPr>
          <p:cNvSpPr/>
          <p:nvPr/>
        </p:nvSpPr>
        <p:spPr>
          <a:xfrm>
            <a:off x="4929535" y="4141511"/>
            <a:ext cx="196850" cy="203200"/>
          </a:xfrm>
          <a:prstGeom prst="ellipse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D6FC8B47-FA70-9CB7-D403-33D658483FB6}"/>
              </a:ext>
            </a:extLst>
          </p:cNvPr>
          <p:cNvCxnSpPr>
            <a:cxnSpLocks/>
          </p:cNvCxnSpPr>
          <p:nvPr/>
        </p:nvCxnSpPr>
        <p:spPr>
          <a:xfrm flipV="1">
            <a:off x="4448751" y="4299279"/>
            <a:ext cx="605619" cy="437747"/>
          </a:xfrm>
          <a:prstGeom prst="line">
            <a:avLst/>
          </a:prstGeom>
          <a:ln w="762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A062EA89-1484-AFDF-0724-3A831DD2D0DF}"/>
              </a:ext>
            </a:extLst>
          </p:cNvPr>
          <p:cNvCxnSpPr>
            <a:cxnSpLocks/>
          </p:cNvCxnSpPr>
          <p:nvPr/>
        </p:nvCxnSpPr>
        <p:spPr>
          <a:xfrm flipV="1">
            <a:off x="4399870" y="4220518"/>
            <a:ext cx="654926" cy="464146"/>
          </a:xfrm>
          <a:prstGeom prst="line">
            <a:avLst/>
          </a:prstGeom>
          <a:ln w="762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7F7CC226-09E2-59EF-5C26-DC150C8D41FD}"/>
              </a:ext>
            </a:extLst>
          </p:cNvPr>
          <p:cNvCxnSpPr>
            <a:cxnSpLocks/>
          </p:cNvCxnSpPr>
          <p:nvPr/>
        </p:nvCxnSpPr>
        <p:spPr>
          <a:xfrm flipV="1">
            <a:off x="4328280" y="4204253"/>
            <a:ext cx="654926" cy="464146"/>
          </a:xfrm>
          <a:prstGeom prst="line">
            <a:avLst/>
          </a:prstGeom>
          <a:ln w="762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ángulo 45">
            <a:extLst>
              <a:ext uri="{FF2B5EF4-FFF2-40B4-BE49-F238E27FC236}">
                <a16:creationId xmlns:a16="http://schemas.microsoft.com/office/drawing/2014/main" id="{AD38962B-EB85-6918-4736-87FD992D8EDC}"/>
              </a:ext>
            </a:extLst>
          </p:cNvPr>
          <p:cNvSpPr/>
          <p:nvPr/>
        </p:nvSpPr>
        <p:spPr>
          <a:xfrm>
            <a:off x="9695852" y="2493784"/>
            <a:ext cx="1221157" cy="1377241"/>
          </a:xfrm>
          <a:prstGeom prst="rect">
            <a:avLst/>
          </a:prstGeom>
          <a:solidFill>
            <a:srgbClr val="8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8A1D3D37-8762-662C-C50B-7187F46F001D}"/>
              </a:ext>
            </a:extLst>
          </p:cNvPr>
          <p:cNvSpPr/>
          <p:nvPr/>
        </p:nvSpPr>
        <p:spPr>
          <a:xfrm>
            <a:off x="1081459" y="4214813"/>
            <a:ext cx="2233873" cy="74453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Gráfico 6" descr="Tenue (sol medio) con relleno sólido">
            <a:extLst>
              <a:ext uri="{FF2B5EF4-FFF2-40B4-BE49-F238E27FC236}">
                <a16:creationId xmlns:a16="http://schemas.microsoft.com/office/drawing/2014/main" id="{EBF63CC6-A75E-C6C2-3CD9-59E42188B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8760" y="854790"/>
            <a:ext cx="914400" cy="9144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29ADF4EF-7140-0E13-4B57-A4D4A2C6EB7F}"/>
              </a:ext>
            </a:extLst>
          </p:cNvPr>
          <p:cNvSpPr/>
          <p:nvPr/>
        </p:nvSpPr>
        <p:spPr>
          <a:xfrm>
            <a:off x="3539035" y="1828740"/>
            <a:ext cx="1596788" cy="682388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Triángulo isósceles 13">
            <a:extLst>
              <a:ext uri="{FF2B5EF4-FFF2-40B4-BE49-F238E27FC236}">
                <a16:creationId xmlns:a16="http://schemas.microsoft.com/office/drawing/2014/main" id="{2BCA7F21-00AE-4CD2-5352-C098BE1DF7D8}"/>
              </a:ext>
            </a:extLst>
          </p:cNvPr>
          <p:cNvSpPr/>
          <p:nvPr/>
        </p:nvSpPr>
        <p:spPr>
          <a:xfrm rot="5400000">
            <a:off x="3520303" y="1864816"/>
            <a:ext cx="647700" cy="610236"/>
          </a:xfrm>
          <a:prstGeom prst="triangle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5" name="Gráfico 4" descr="Lápiz con relleno sólido">
            <a:extLst>
              <a:ext uri="{FF2B5EF4-FFF2-40B4-BE49-F238E27FC236}">
                <a16:creationId xmlns:a16="http://schemas.microsoft.com/office/drawing/2014/main" id="{BFC3D781-A837-E960-82F7-CA9D6DAC4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681476">
            <a:off x="4271841" y="1135653"/>
            <a:ext cx="1072653" cy="1072653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89FF4DAF-A09B-C284-8255-A61F5CD79BB6}"/>
              </a:ext>
            </a:extLst>
          </p:cNvPr>
          <p:cNvSpPr/>
          <p:nvPr/>
        </p:nvSpPr>
        <p:spPr>
          <a:xfrm>
            <a:off x="1390650" y="1291043"/>
            <a:ext cx="1022350" cy="1110082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A5F8F19-2BE9-F72F-3D68-92A67E119772}"/>
              </a:ext>
            </a:extLst>
          </p:cNvPr>
          <p:cNvSpPr txBox="1"/>
          <p:nvPr/>
        </p:nvSpPr>
        <p:spPr>
          <a:xfrm>
            <a:off x="1555750" y="1553696"/>
            <a:ext cx="55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Montserrat" panose="00000500000000000000" pitchFamily="2" charset="0"/>
              </a:rPr>
              <a:t>E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95AAC39B-4D63-AD20-B28C-2FBDFD592A6B}"/>
              </a:ext>
            </a:extLst>
          </p:cNvPr>
          <p:cNvSpPr/>
          <p:nvPr/>
        </p:nvSpPr>
        <p:spPr>
          <a:xfrm>
            <a:off x="1390650" y="1291043"/>
            <a:ext cx="723900" cy="111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5240C272-CEBB-1A09-4908-BAFA0229FA60}"/>
              </a:ext>
            </a:extLst>
          </p:cNvPr>
          <p:cNvSpPr/>
          <p:nvPr/>
        </p:nvSpPr>
        <p:spPr>
          <a:xfrm>
            <a:off x="1077912" y="3429000"/>
            <a:ext cx="2233873" cy="1530350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2AD5DA2-2E14-1A5A-F163-1F81023A3D21}"/>
              </a:ext>
            </a:extLst>
          </p:cNvPr>
          <p:cNvSpPr/>
          <p:nvPr/>
        </p:nvSpPr>
        <p:spPr>
          <a:xfrm>
            <a:off x="1499732" y="4596607"/>
            <a:ext cx="196850" cy="203200"/>
          </a:xfrm>
          <a:prstGeom prst="ellipse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C433DA2-7B19-CE27-737E-A553416D8955}"/>
              </a:ext>
            </a:extLst>
          </p:cNvPr>
          <p:cNvSpPr/>
          <p:nvPr/>
        </p:nvSpPr>
        <p:spPr>
          <a:xfrm>
            <a:off x="1704257" y="4596607"/>
            <a:ext cx="196850" cy="203200"/>
          </a:xfrm>
          <a:prstGeom prst="ellipse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DF3D865A-5026-3930-D1DF-39F77D57C0F5}"/>
              </a:ext>
            </a:extLst>
          </p:cNvPr>
          <p:cNvSpPr/>
          <p:nvPr/>
        </p:nvSpPr>
        <p:spPr>
          <a:xfrm>
            <a:off x="1598157" y="4410076"/>
            <a:ext cx="196850" cy="203200"/>
          </a:xfrm>
          <a:prstGeom prst="ellipse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A1BF9E3-90E0-B309-F0E7-4B0CB6ACE220}"/>
              </a:ext>
            </a:extLst>
          </p:cNvPr>
          <p:cNvSpPr/>
          <p:nvPr/>
        </p:nvSpPr>
        <p:spPr>
          <a:xfrm>
            <a:off x="2448560" y="4596607"/>
            <a:ext cx="196850" cy="203200"/>
          </a:xfrm>
          <a:prstGeom prst="ellipse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B975DFED-993D-D1BE-9BA5-5110EE31229A}"/>
              </a:ext>
            </a:extLst>
          </p:cNvPr>
          <p:cNvSpPr/>
          <p:nvPr/>
        </p:nvSpPr>
        <p:spPr>
          <a:xfrm>
            <a:off x="2653085" y="4596607"/>
            <a:ext cx="196850" cy="203200"/>
          </a:xfrm>
          <a:prstGeom prst="ellipse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5FA880D3-4D6E-2C1A-F13E-5F6B255BEDA9}"/>
              </a:ext>
            </a:extLst>
          </p:cNvPr>
          <p:cNvCxnSpPr/>
          <p:nvPr/>
        </p:nvCxnSpPr>
        <p:spPr>
          <a:xfrm>
            <a:off x="1456076" y="3682207"/>
            <a:ext cx="481012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AAE5A1AE-691F-4FE7-FDCC-C5577474491D}"/>
              </a:ext>
            </a:extLst>
          </p:cNvPr>
          <p:cNvCxnSpPr/>
          <p:nvPr/>
        </p:nvCxnSpPr>
        <p:spPr>
          <a:xfrm>
            <a:off x="2404904" y="3691732"/>
            <a:ext cx="481012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Flecha: doblada hacia arriba 28">
            <a:extLst>
              <a:ext uri="{FF2B5EF4-FFF2-40B4-BE49-F238E27FC236}">
                <a16:creationId xmlns:a16="http://schemas.microsoft.com/office/drawing/2014/main" id="{40F779DC-FB8A-82D5-E68A-C5E68BD29027}"/>
              </a:ext>
            </a:extLst>
          </p:cNvPr>
          <p:cNvSpPr/>
          <p:nvPr/>
        </p:nvSpPr>
        <p:spPr>
          <a:xfrm rot="5400000">
            <a:off x="7830526" y="2819430"/>
            <a:ext cx="526256" cy="725949"/>
          </a:xfrm>
          <a:prstGeom prst="bentUpArrow">
            <a:avLst>
              <a:gd name="adj1" fmla="val 25000"/>
              <a:gd name="adj2" fmla="val 25891"/>
              <a:gd name="adj3" fmla="val 44590"/>
            </a:avLst>
          </a:prstGeom>
          <a:solidFill>
            <a:srgbClr val="8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A91F331-CD63-ABCD-A5D5-8B3CD6AD0A94}"/>
              </a:ext>
            </a:extLst>
          </p:cNvPr>
          <p:cNvSpPr/>
          <p:nvPr/>
        </p:nvSpPr>
        <p:spPr>
          <a:xfrm>
            <a:off x="7413446" y="2493784"/>
            <a:ext cx="1221157" cy="1377241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7DA59E2-4A1D-D525-3A77-C5956673505A}"/>
              </a:ext>
            </a:extLst>
          </p:cNvPr>
          <p:cNvSpPr/>
          <p:nvPr/>
        </p:nvSpPr>
        <p:spPr>
          <a:xfrm>
            <a:off x="7893641" y="1509195"/>
            <a:ext cx="2092202" cy="390000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3AC20A9-2D1F-18FC-A302-EE2E2C471E5D}"/>
              </a:ext>
            </a:extLst>
          </p:cNvPr>
          <p:cNvCxnSpPr>
            <a:cxnSpLocks/>
          </p:cNvCxnSpPr>
          <p:nvPr/>
        </p:nvCxnSpPr>
        <p:spPr>
          <a:xfrm>
            <a:off x="8055005" y="1509195"/>
            <a:ext cx="0" cy="192406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5971670-F6F1-E4CF-5083-90B67686A189}"/>
              </a:ext>
            </a:extLst>
          </p:cNvPr>
          <p:cNvCxnSpPr>
            <a:cxnSpLocks/>
          </p:cNvCxnSpPr>
          <p:nvPr/>
        </p:nvCxnSpPr>
        <p:spPr>
          <a:xfrm>
            <a:off x="8183172" y="1509195"/>
            <a:ext cx="0" cy="122158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959D2728-6E08-DC04-7716-3B0352C64B66}"/>
              </a:ext>
            </a:extLst>
          </p:cNvPr>
          <p:cNvCxnSpPr>
            <a:cxnSpLocks/>
          </p:cNvCxnSpPr>
          <p:nvPr/>
        </p:nvCxnSpPr>
        <p:spPr>
          <a:xfrm>
            <a:off x="8507024" y="1509195"/>
            <a:ext cx="0" cy="122158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787120BD-D5DB-A47C-CB25-5EEF0D2092FC}"/>
              </a:ext>
            </a:extLst>
          </p:cNvPr>
          <p:cNvCxnSpPr>
            <a:cxnSpLocks/>
          </p:cNvCxnSpPr>
          <p:nvPr/>
        </p:nvCxnSpPr>
        <p:spPr>
          <a:xfrm>
            <a:off x="8873735" y="1509195"/>
            <a:ext cx="0" cy="122158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494448BF-3BE1-3034-DD12-39AEC49BFB72}"/>
              </a:ext>
            </a:extLst>
          </p:cNvPr>
          <p:cNvCxnSpPr>
            <a:cxnSpLocks/>
          </p:cNvCxnSpPr>
          <p:nvPr/>
        </p:nvCxnSpPr>
        <p:spPr>
          <a:xfrm>
            <a:off x="9257117" y="1509195"/>
            <a:ext cx="0" cy="122158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020E4A39-091E-2750-6004-105C9CC742C3}"/>
              </a:ext>
            </a:extLst>
          </p:cNvPr>
          <p:cNvCxnSpPr>
            <a:cxnSpLocks/>
          </p:cNvCxnSpPr>
          <p:nvPr/>
        </p:nvCxnSpPr>
        <p:spPr>
          <a:xfrm>
            <a:off x="8345517" y="1509195"/>
            <a:ext cx="0" cy="192406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BE957C6B-37D2-9525-15AD-72AFEB09B2C1}"/>
              </a:ext>
            </a:extLst>
          </p:cNvPr>
          <p:cNvCxnSpPr>
            <a:cxnSpLocks/>
          </p:cNvCxnSpPr>
          <p:nvPr/>
        </p:nvCxnSpPr>
        <p:spPr>
          <a:xfrm>
            <a:off x="8709849" y="1509195"/>
            <a:ext cx="0" cy="192406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6856167-7E6B-14AB-2304-40C8C9846868}"/>
              </a:ext>
            </a:extLst>
          </p:cNvPr>
          <p:cNvCxnSpPr>
            <a:cxnSpLocks/>
          </p:cNvCxnSpPr>
          <p:nvPr/>
        </p:nvCxnSpPr>
        <p:spPr>
          <a:xfrm>
            <a:off x="9052749" y="1509195"/>
            <a:ext cx="0" cy="192406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FE3B7AE6-F47F-5EDF-847F-84B610F44446}"/>
              </a:ext>
            </a:extLst>
          </p:cNvPr>
          <p:cNvCxnSpPr>
            <a:cxnSpLocks/>
          </p:cNvCxnSpPr>
          <p:nvPr/>
        </p:nvCxnSpPr>
        <p:spPr>
          <a:xfrm>
            <a:off x="9436131" y="1509195"/>
            <a:ext cx="0" cy="192406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DC37B8DB-CA4C-E87D-22EA-5D36917F4158}"/>
              </a:ext>
            </a:extLst>
          </p:cNvPr>
          <p:cNvCxnSpPr>
            <a:cxnSpLocks/>
          </p:cNvCxnSpPr>
          <p:nvPr/>
        </p:nvCxnSpPr>
        <p:spPr>
          <a:xfrm>
            <a:off x="9628592" y="1509195"/>
            <a:ext cx="0" cy="122158"/>
          </a:xfrm>
          <a:prstGeom prst="line">
            <a:avLst/>
          </a:prstGeom>
          <a:ln w="1905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6651CFC-5E59-A4CC-D51F-5FCE09FBA619}"/>
              </a:ext>
            </a:extLst>
          </p:cNvPr>
          <p:cNvCxnSpPr>
            <a:cxnSpLocks/>
          </p:cNvCxnSpPr>
          <p:nvPr/>
        </p:nvCxnSpPr>
        <p:spPr>
          <a:xfrm>
            <a:off x="9819512" y="1509195"/>
            <a:ext cx="0" cy="192406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B15DF1A-C5F6-F3B1-010D-20F65D41E440}"/>
              </a:ext>
            </a:extLst>
          </p:cNvPr>
          <p:cNvCxnSpPr>
            <a:cxnSpLocks/>
          </p:cNvCxnSpPr>
          <p:nvPr/>
        </p:nvCxnSpPr>
        <p:spPr>
          <a:xfrm>
            <a:off x="8419450" y="888024"/>
            <a:ext cx="0" cy="466492"/>
          </a:xfrm>
          <a:prstGeom prst="line">
            <a:avLst/>
          </a:prstGeom>
          <a:ln w="762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id="{1F569415-2694-3C87-B5CA-452278594431}"/>
              </a:ext>
            </a:extLst>
          </p:cNvPr>
          <p:cNvSpPr/>
          <p:nvPr/>
        </p:nvSpPr>
        <p:spPr>
          <a:xfrm rot="20576252">
            <a:off x="8079742" y="343713"/>
            <a:ext cx="1543501" cy="400150"/>
          </a:xfrm>
          <a:prstGeom prst="rect">
            <a:avLst/>
          </a:prstGeom>
          <a:noFill/>
          <a:ln w="57150">
            <a:solidFill>
              <a:srgbClr val="8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B45FC8E-4872-2195-AF39-25811651B7F3}"/>
              </a:ext>
            </a:extLst>
          </p:cNvPr>
          <p:cNvCxnSpPr>
            <a:cxnSpLocks/>
          </p:cNvCxnSpPr>
          <p:nvPr/>
        </p:nvCxnSpPr>
        <p:spPr>
          <a:xfrm>
            <a:off x="8886559" y="759285"/>
            <a:ext cx="0" cy="466492"/>
          </a:xfrm>
          <a:prstGeom prst="line">
            <a:avLst/>
          </a:prstGeom>
          <a:ln w="762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2916D73B-72C2-56CB-683E-66D16AF55EEC}"/>
              </a:ext>
            </a:extLst>
          </p:cNvPr>
          <p:cNvCxnSpPr>
            <a:cxnSpLocks/>
          </p:cNvCxnSpPr>
          <p:nvPr/>
        </p:nvCxnSpPr>
        <p:spPr>
          <a:xfrm>
            <a:off x="9396119" y="611708"/>
            <a:ext cx="0" cy="466492"/>
          </a:xfrm>
          <a:prstGeom prst="line">
            <a:avLst/>
          </a:prstGeom>
          <a:ln w="762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CuadroTexto 43">
            <a:extLst>
              <a:ext uri="{FF2B5EF4-FFF2-40B4-BE49-F238E27FC236}">
                <a16:creationId xmlns:a16="http://schemas.microsoft.com/office/drawing/2014/main" id="{4D220CBC-048C-CC7F-2457-80123792E3A0}"/>
              </a:ext>
            </a:extLst>
          </p:cNvPr>
          <p:cNvSpPr txBox="1"/>
          <p:nvPr/>
        </p:nvSpPr>
        <p:spPr>
          <a:xfrm>
            <a:off x="9863133" y="2831231"/>
            <a:ext cx="541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Montserrat" panose="00000500000000000000" pitchFamily="2" charset="0"/>
              </a:rPr>
              <a:t>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96DA9C6-37E0-7490-EF93-F7A870CD7F28}"/>
              </a:ext>
            </a:extLst>
          </p:cNvPr>
          <p:cNvSpPr txBox="1"/>
          <p:nvPr/>
        </p:nvSpPr>
        <p:spPr>
          <a:xfrm>
            <a:off x="10200996" y="3094091"/>
            <a:ext cx="736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Montserrat" panose="00000500000000000000" pitchFamily="2" charset="0"/>
              </a:rPr>
              <a:t>CAD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AF9D16FE-0E76-99EB-5B9B-CC820C733CAA}"/>
              </a:ext>
            </a:extLst>
          </p:cNvPr>
          <p:cNvSpPr/>
          <p:nvPr/>
        </p:nvSpPr>
        <p:spPr>
          <a:xfrm>
            <a:off x="4274609" y="4605657"/>
            <a:ext cx="196850" cy="203200"/>
          </a:xfrm>
          <a:prstGeom prst="ellipse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F65E86A3-C06D-C9FF-1F90-AE531107D575}"/>
              </a:ext>
            </a:extLst>
          </p:cNvPr>
          <p:cNvCxnSpPr>
            <a:cxnSpLocks/>
            <a:stCxn id="48" idx="5"/>
            <a:endCxn id="51" idx="5"/>
          </p:cNvCxnSpPr>
          <p:nvPr/>
        </p:nvCxnSpPr>
        <p:spPr>
          <a:xfrm flipV="1">
            <a:off x="4442631" y="4314953"/>
            <a:ext cx="654926" cy="464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672CAEEB-EF8A-C2D2-B4F2-0B654D03D1B2}"/>
              </a:ext>
            </a:extLst>
          </p:cNvPr>
          <p:cNvCxnSpPr>
            <a:cxnSpLocks/>
            <a:stCxn id="48" idx="1"/>
            <a:endCxn id="51" idx="1"/>
          </p:cNvCxnSpPr>
          <p:nvPr/>
        </p:nvCxnSpPr>
        <p:spPr>
          <a:xfrm flipV="1">
            <a:off x="4303437" y="4171269"/>
            <a:ext cx="654926" cy="464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Elipse 62">
            <a:extLst>
              <a:ext uri="{FF2B5EF4-FFF2-40B4-BE49-F238E27FC236}">
                <a16:creationId xmlns:a16="http://schemas.microsoft.com/office/drawing/2014/main" id="{BD41D793-FE78-2812-6E0F-A50A725C309F}"/>
              </a:ext>
            </a:extLst>
          </p:cNvPr>
          <p:cNvSpPr/>
          <p:nvPr/>
        </p:nvSpPr>
        <p:spPr>
          <a:xfrm>
            <a:off x="5122565" y="4153959"/>
            <a:ext cx="196850" cy="203200"/>
          </a:xfrm>
          <a:prstGeom prst="ellipse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53F951E3-3B5C-8F8E-7FCF-99AC755BC5DD}"/>
              </a:ext>
            </a:extLst>
          </p:cNvPr>
          <p:cNvCxnSpPr>
            <a:cxnSpLocks/>
          </p:cNvCxnSpPr>
          <p:nvPr/>
        </p:nvCxnSpPr>
        <p:spPr>
          <a:xfrm flipV="1">
            <a:off x="4641781" y="4311727"/>
            <a:ext cx="605619" cy="437747"/>
          </a:xfrm>
          <a:prstGeom prst="line">
            <a:avLst/>
          </a:prstGeom>
          <a:ln w="762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11AF4E4E-9536-F7B5-DC4E-026382560FB5}"/>
              </a:ext>
            </a:extLst>
          </p:cNvPr>
          <p:cNvCxnSpPr>
            <a:cxnSpLocks/>
          </p:cNvCxnSpPr>
          <p:nvPr/>
        </p:nvCxnSpPr>
        <p:spPr>
          <a:xfrm flipV="1">
            <a:off x="4592900" y="4232966"/>
            <a:ext cx="654926" cy="464146"/>
          </a:xfrm>
          <a:prstGeom prst="line">
            <a:avLst/>
          </a:prstGeom>
          <a:ln w="762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cto 65">
            <a:extLst>
              <a:ext uri="{FF2B5EF4-FFF2-40B4-BE49-F238E27FC236}">
                <a16:creationId xmlns:a16="http://schemas.microsoft.com/office/drawing/2014/main" id="{CF5EA0F0-EC82-A23E-D446-35D1AB02B0BA}"/>
              </a:ext>
            </a:extLst>
          </p:cNvPr>
          <p:cNvCxnSpPr>
            <a:cxnSpLocks/>
          </p:cNvCxnSpPr>
          <p:nvPr/>
        </p:nvCxnSpPr>
        <p:spPr>
          <a:xfrm flipV="1">
            <a:off x="4521310" y="4216701"/>
            <a:ext cx="654926" cy="464146"/>
          </a:xfrm>
          <a:prstGeom prst="line">
            <a:avLst/>
          </a:prstGeom>
          <a:ln w="76200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Elipse 66">
            <a:extLst>
              <a:ext uri="{FF2B5EF4-FFF2-40B4-BE49-F238E27FC236}">
                <a16:creationId xmlns:a16="http://schemas.microsoft.com/office/drawing/2014/main" id="{93D8A783-1761-06B0-6A5B-70F60FBD1FDE}"/>
              </a:ext>
            </a:extLst>
          </p:cNvPr>
          <p:cNvSpPr/>
          <p:nvPr/>
        </p:nvSpPr>
        <p:spPr>
          <a:xfrm>
            <a:off x="4467639" y="4618105"/>
            <a:ext cx="196850" cy="203200"/>
          </a:xfrm>
          <a:prstGeom prst="ellipse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C9F0B7A8-61CE-B0E8-1673-A9004BECD844}"/>
              </a:ext>
            </a:extLst>
          </p:cNvPr>
          <p:cNvCxnSpPr>
            <a:cxnSpLocks/>
            <a:stCxn id="67" idx="5"/>
            <a:endCxn id="63" idx="5"/>
          </p:cNvCxnSpPr>
          <p:nvPr/>
        </p:nvCxnSpPr>
        <p:spPr>
          <a:xfrm flipV="1">
            <a:off x="4635661" y="4327401"/>
            <a:ext cx="654926" cy="464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8BDEFD67-167D-D073-A285-68CFA44218F2}"/>
              </a:ext>
            </a:extLst>
          </p:cNvPr>
          <p:cNvCxnSpPr>
            <a:cxnSpLocks/>
            <a:stCxn id="67" idx="1"/>
            <a:endCxn id="63" idx="1"/>
          </p:cNvCxnSpPr>
          <p:nvPr/>
        </p:nvCxnSpPr>
        <p:spPr>
          <a:xfrm flipV="1">
            <a:off x="4496467" y="4183717"/>
            <a:ext cx="654926" cy="4641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Gráfico 70" descr="Trueno con relleno sólido">
            <a:extLst>
              <a:ext uri="{FF2B5EF4-FFF2-40B4-BE49-F238E27FC236}">
                <a16:creationId xmlns:a16="http://schemas.microsoft.com/office/drawing/2014/main" id="{E9E72C62-94EF-4871-BE57-3EFED5C9D7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43299" y="3659726"/>
            <a:ext cx="789001" cy="761878"/>
          </a:xfrm>
          <a:prstGeom prst="rect">
            <a:avLst/>
          </a:prstGeom>
        </p:spPr>
      </p:pic>
      <p:pic>
        <p:nvPicPr>
          <p:cNvPr id="10" name="Gráfico 9" descr="Descargar desde la nube con relleno sólido">
            <a:extLst>
              <a:ext uri="{FF2B5EF4-FFF2-40B4-BE49-F238E27FC236}">
                <a16:creationId xmlns:a16="http://schemas.microsoft.com/office/drawing/2014/main" id="{E40F6F14-EF36-4C9E-113D-CD5DF60D25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280448" y="5434783"/>
            <a:ext cx="914400" cy="914400"/>
          </a:xfrm>
          <a:prstGeom prst="rect">
            <a:avLst/>
          </a:prstGeom>
        </p:spPr>
      </p:pic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0F889E9B-C388-4737-D771-402104F3721E}"/>
              </a:ext>
            </a:extLst>
          </p:cNvPr>
          <p:cNvCxnSpPr/>
          <p:nvPr/>
        </p:nvCxnSpPr>
        <p:spPr>
          <a:xfrm>
            <a:off x="9413030" y="5044798"/>
            <a:ext cx="0" cy="596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56ED4242-D5FF-EE44-5B59-801951D0E1EB}"/>
              </a:ext>
            </a:extLst>
          </p:cNvPr>
          <p:cNvCxnSpPr/>
          <p:nvPr/>
        </p:nvCxnSpPr>
        <p:spPr>
          <a:xfrm>
            <a:off x="9647980" y="5050355"/>
            <a:ext cx="0" cy="5968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ector recto 72">
            <a:extLst>
              <a:ext uri="{FF2B5EF4-FFF2-40B4-BE49-F238E27FC236}">
                <a16:creationId xmlns:a16="http://schemas.microsoft.com/office/drawing/2014/main" id="{A0D6ED13-3CEA-1BAC-3085-3ECB4A51E4F7}"/>
              </a:ext>
            </a:extLst>
          </p:cNvPr>
          <p:cNvCxnSpPr>
            <a:cxnSpLocks/>
          </p:cNvCxnSpPr>
          <p:nvPr/>
        </p:nvCxnSpPr>
        <p:spPr>
          <a:xfrm>
            <a:off x="9413030" y="5056212"/>
            <a:ext cx="234950" cy="1369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D717DE43-15A6-C335-2DA0-6EDBD4498D3D}"/>
              </a:ext>
            </a:extLst>
          </p:cNvPr>
          <p:cNvCxnSpPr>
            <a:cxnSpLocks/>
          </p:cNvCxnSpPr>
          <p:nvPr/>
        </p:nvCxnSpPr>
        <p:spPr>
          <a:xfrm flipH="1">
            <a:off x="9409483" y="5193162"/>
            <a:ext cx="238497" cy="150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4DE43A80-D1EA-9CA0-86D5-C7D0B188E5BB}"/>
              </a:ext>
            </a:extLst>
          </p:cNvPr>
          <p:cNvCxnSpPr>
            <a:cxnSpLocks/>
          </p:cNvCxnSpPr>
          <p:nvPr/>
        </p:nvCxnSpPr>
        <p:spPr>
          <a:xfrm>
            <a:off x="9416578" y="5354661"/>
            <a:ext cx="234950" cy="1369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Conector recto 80">
            <a:extLst>
              <a:ext uri="{FF2B5EF4-FFF2-40B4-BE49-F238E27FC236}">
                <a16:creationId xmlns:a16="http://schemas.microsoft.com/office/drawing/2014/main" id="{97D6CFBF-215B-5D1D-65DA-B193A8E6EBE2}"/>
              </a:ext>
            </a:extLst>
          </p:cNvPr>
          <p:cNvCxnSpPr>
            <a:cxnSpLocks/>
          </p:cNvCxnSpPr>
          <p:nvPr/>
        </p:nvCxnSpPr>
        <p:spPr>
          <a:xfrm flipH="1">
            <a:off x="9413031" y="5491611"/>
            <a:ext cx="238497" cy="150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2" name="Forma libre: forma 81">
            <a:extLst>
              <a:ext uri="{FF2B5EF4-FFF2-40B4-BE49-F238E27FC236}">
                <a16:creationId xmlns:a16="http://schemas.microsoft.com/office/drawing/2014/main" id="{29732D63-34BE-9DB8-E622-E36B47DAE015}"/>
              </a:ext>
            </a:extLst>
          </p:cNvPr>
          <p:cNvSpPr/>
          <p:nvPr/>
        </p:nvSpPr>
        <p:spPr>
          <a:xfrm>
            <a:off x="9151723" y="5518465"/>
            <a:ext cx="264853" cy="75605"/>
          </a:xfrm>
          <a:custGeom>
            <a:avLst/>
            <a:gdLst>
              <a:gd name="connsiteX0" fmla="*/ 0 w 320675"/>
              <a:gd name="connsiteY0" fmla="*/ 77393 h 77393"/>
              <a:gd name="connsiteX1" fmla="*/ 238125 w 320675"/>
              <a:gd name="connsiteY1" fmla="*/ 1193 h 77393"/>
              <a:gd name="connsiteX2" fmla="*/ 320675 w 320675"/>
              <a:gd name="connsiteY2" fmla="*/ 32943 h 77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675" h="77393">
                <a:moveTo>
                  <a:pt x="0" y="77393"/>
                </a:moveTo>
                <a:cubicBezTo>
                  <a:pt x="92339" y="42997"/>
                  <a:pt x="184679" y="8601"/>
                  <a:pt x="238125" y="1193"/>
                </a:cubicBezTo>
                <a:cubicBezTo>
                  <a:pt x="291571" y="-6215"/>
                  <a:pt x="305858" y="22889"/>
                  <a:pt x="320675" y="32943"/>
                </a:cubicBezTo>
              </a:path>
            </a:pathLst>
          </a:custGeom>
          <a:noFill/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3" name="Conector recto 92">
            <a:extLst>
              <a:ext uri="{FF2B5EF4-FFF2-40B4-BE49-F238E27FC236}">
                <a16:creationId xmlns:a16="http://schemas.microsoft.com/office/drawing/2014/main" id="{6A5E3405-8FA0-A5BD-6A4E-C0378C14E6AD}"/>
              </a:ext>
            </a:extLst>
          </p:cNvPr>
          <p:cNvCxnSpPr>
            <a:cxnSpLocks/>
          </p:cNvCxnSpPr>
          <p:nvPr/>
        </p:nvCxnSpPr>
        <p:spPr>
          <a:xfrm flipV="1">
            <a:off x="9206360" y="5641697"/>
            <a:ext cx="582166" cy="31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ángulo 96">
            <a:extLst>
              <a:ext uri="{FF2B5EF4-FFF2-40B4-BE49-F238E27FC236}">
                <a16:creationId xmlns:a16="http://schemas.microsoft.com/office/drawing/2014/main" id="{5EDD7D0A-ED43-36EA-FD88-E41AD1C6F8BF}"/>
              </a:ext>
            </a:extLst>
          </p:cNvPr>
          <p:cNvSpPr/>
          <p:nvPr/>
        </p:nvSpPr>
        <p:spPr>
          <a:xfrm>
            <a:off x="9133600" y="5594070"/>
            <a:ext cx="63232" cy="325295"/>
          </a:xfrm>
          <a:prstGeom prst="rect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9" name="Triángulo isósceles 98">
            <a:extLst>
              <a:ext uri="{FF2B5EF4-FFF2-40B4-BE49-F238E27FC236}">
                <a16:creationId xmlns:a16="http://schemas.microsoft.com/office/drawing/2014/main" id="{3FB65B68-B017-2054-CCD6-B4D51E57B3C4}"/>
              </a:ext>
            </a:extLst>
          </p:cNvPr>
          <p:cNvSpPr/>
          <p:nvPr/>
        </p:nvSpPr>
        <p:spPr>
          <a:xfrm rot="10800000">
            <a:off x="9137978" y="5938180"/>
            <a:ext cx="54476" cy="57623"/>
          </a:xfrm>
          <a:prstGeom prst="triangle">
            <a:avLst/>
          </a:prstGeom>
          <a:solidFill>
            <a:srgbClr val="800000"/>
          </a:solidFill>
          <a:ln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Gráfico 5" descr="Torre de telecomunicaciones con relleno sólido">
            <a:extLst>
              <a:ext uri="{FF2B5EF4-FFF2-40B4-BE49-F238E27FC236}">
                <a16:creationId xmlns:a16="http://schemas.microsoft.com/office/drawing/2014/main" id="{B3EFE25B-80A8-17C3-36FF-0DD6AAAA3A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66252" y="4808857"/>
            <a:ext cx="1111164" cy="111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99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6" name="Conector recto 305">
            <a:extLst>
              <a:ext uri="{FF2B5EF4-FFF2-40B4-BE49-F238E27FC236}">
                <a16:creationId xmlns:a16="http://schemas.microsoft.com/office/drawing/2014/main" id="{C1E00E9B-47D5-996E-832B-B6C0ED7AA57D}"/>
              </a:ext>
            </a:extLst>
          </p:cNvPr>
          <p:cNvCxnSpPr>
            <a:cxnSpLocks/>
          </p:cNvCxnSpPr>
          <p:nvPr/>
        </p:nvCxnSpPr>
        <p:spPr>
          <a:xfrm flipH="1">
            <a:off x="4853277" y="4760234"/>
            <a:ext cx="2455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Conector recto 222">
            <a:extLst>
              <a:ext uri="{FF2B5EF4-FFF2-40B4-BE49-F238E27FC236}">
                <a16:creationId xmlns:a16="http://schemas.microsoft.com/office/drawing/2014/main" id="{3DFEA0CF-6533-4AF0-EFE8-131427119BE7}"/>
              </a:ext>
            </a:extLst>
          </p:cNvPr>
          <p:cNvCxnSpPr>
            <a:cxnSpLocks/>
          </p:cNvCxnSpPr>
          <p:nvPr/>
        </p:nvCxnSpPr>
        <p:spPr>
          <a:xfrm flipH="1">
            <a:off x="5760720" y="4758192"/>
            <a:ext cx="2455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Conector recto 223">
            <a:extLst>
              <a:ext uri="{FF2B5EF4-FFF2-40B4-BE49-F238E27FC236}">
                <a16:creationId xmlns:a16="http://schemas.microsoft.com/office/drawing/2014/main" id="{4798D6C8-7456-74D2-401A-6E27EA986363}"/>
              </a:ext>
            </a:extLst>
          </p:cNvPr>
          <p:cNvCxnSpPr>
            <a:cxnSpLocks/>
          </p:cNvCxnSpPr>
          <p:nvPr/>
        </p:nvCxnSpPr>
        <p:spPr>
          <a:xfrm flipH="1">
            <a:off x="5760720" y="4153070"/>
            <a:ext cx="2455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Conector recto 216">
            <a:extLst>
              <a:ext uri="{FF2B5EF4-FFF2-40B4-BE49-F238E27FC236}">
                <a16:creationId xmlns:a16="http://schemas.microsoft.com/office/drawing/2014/main" id="{7F58F4A3-000F-F469-EF8D-E23C61AE4949}"/>
              </a:ext>
            </a:extLst>
          </p:cNvPr>
          <p:cNvCxnSpPr>
            <a:cxnSpLocks/>
          </p:cNvCxnSpPr>
          <p:nvPr/>
        </p:nvCxnSpPr>
        <p:spPr>
          <a:xfrm flipH="1">
            <a:off x="4667681" y="1989165"/>
            <a:ext cx="397048" cy="11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Conector recto 208">
            <a:extLst>
              <a:ext uri="{FF2B5EF4-FFF2-40B4-BE49-F238E27FC236}">
                <a16:creationId xmlns:a16="http://schemas.microsoft.com/office/drawing/2014/main" id="{257D3FB8-76B6-0B62-5358-ECFDB59154F1}"/>
              </a:ext>
            </a:extLst>
          </p:cNvPr>
          <p:cNvCxnSpPr>
            <a:cxnSpLocks/>
            <a:stCxn id="187" idx="2"/>
          </p:cNvCxnSpPr>
          <p:nvPr/>
        </p:nvCxnSpPr>
        <p:spPr>
          <a:xfrm flipH="1">
            <a:off x="4671522" y="1769127"/>
            <a:ext cx="397048" cy="11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Conector recto 209">
            <a:extLst>
              <a:ext uri="{FF2B5EF4-FFF2-40B4-BE49-F238E27FC236}">
                <a16:creationId xmlns:a16="http://schemas.microsoft.com/office/drawing/2014/main" id="{BD445D29-2B98-71E5-4FAF-C5828A794AD2}"/>
              </a:ext>
            </a:extLst>
          </p:cNvPr>
          <p:cNvCxnSpPr>
            <a:cxnSpLocks/>
          </p:cNvCxnSpPr>
          <p:nvPr/>
        </p:nvCxnSpPr>
        <p:spPr>
          <a:xfrm>
            <a:off x="4667681" y="1611958"/>
            <a:ext cx="0" cy="15716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1" name="Conector recto 210">
            <a:extLst>
              <a:ext uri="{FF2B5EF4-FFF2-40B4-BE49-F238E27FC236}">
                <a16:creationId xmlns:a16="http://schemas.microsoft.com/office/drawing/2014/main" id="{6880C77E-915F-8A98-CD8B-B1BD94C54531}"/>
              </a:ext>
            </a:extLst>
          </p:cNvPr>
          <p:cNvCxnSpPr>
            <a:cxnSpLocks/>
          </p:cNvCxnSpPr>
          <p:nvPr/>
        </p:nvCxnSpPr>
        <p:spPr>
          <a:xfrm flipV="1">
            <a:off x="4667681" y="1989165"/>
            <a:ext cx="0" cy="1490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ector recto 211">
            <a:extLst>
              <a:ext uri="{FF2B5EF4-FFF2-40B4-BE49-F238E27FC236}">
                <a16:creationId xmlns:a16="http://schemas.microsoft.com/office/drawing/2014/main" id="{99A2DBC6-A346-8A71-3ECC-9E8BCB291800}"/>
              </a:ext>
            </a:extLst>
          </p:cNvPr>
          <p:cNvCxnSpPr>
            <a:cxnSpLocks/>
          </p:cNvCxnSpPr>
          <p:nvPr/>
        </p:nvCxnSpPr>
        <p:spPr>
          <a:xfrm>
            <a:off x="4667681" y="1769127"/>
            <a:ext cx="0" cy="2200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3" name="CuadroTexto 212">
            <a:extLst>
              <a:ext uri="{FF2B5EF4-FFF2-40B4-BE49-F238E27FC236}">
                <a16:creationId xmlns:a16="http://schemas.microsoft.com/office/drawing/2014/main" id="{62638D38-92CA-1FAC-EF7F-FD8813CBAC46}"/>
              </a:ext>
            </a:extLst>
          </p:cNvPr>
          <p:cNvSpPr txBox="1"/>
          <p:nvPr/>
        </p:nvSpPr>
        <p:spPr>
          <a:xfrm>
            <a:off x="4268713" y="1748341"/>
            <a:ext cx="39704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>
                <a:latin typeface="Montserrat" panose="00000500000000000000" pitchFamily="2" charset="0"/>
              </a:rPr>
              <a:t>SB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8FCB36AA-9168-1942-183D-EB3259776DDE}"/>
              </a:ext>
            </a:extLst>
          </p:cNvPr>
          <p:cNvSpPr/>
          <p:nvPr/>
        </p:nvSpPr>
        <p:spPr>
          <a:xfrm flipH="1">
            <a:off x="5005070" y="3094918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33D5924C-35AA-A449-2038-4E2D829C294F}"/>
              </a:ext>
            </a:extLst>
          </p:cNvPr>
          <p:cNvSpPr/>
          <p:nvPr/>
        </p:nvSpPr>
        <p:spPr>
          <a:xfrm flipH="1">
            <a:off x="5005070" y="3653823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9" name="Rectángulo 138">
            <a:extLst>
              <a:ext uri="{FF2B5EF4-FFF2-40B4-BE49-F238E27FC236}">
                <a16:creationId xmlns:a16="http://schemas.microsoft.com/office/drawing/2014/main" id="{70EE8083-8911-8FE9-D6D5-A64B98BB520B}"/>
              </a:ext>
            </a:extLst>
          </p:cNvPr>
          <p:cNvSpPr/>
          <p:nvPr/>
        </p:nvSpPr>
        <p:spPr>
          <a:xfrm flipH="1">
            <a:off x="5233670" y="3094918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0" name="Rectángulo 139">
            <a:extLst>
              <a:ext uri="{FF2B5EF4-FFF2-40B4-BE49-F238E27FC236}">
                <a16:creationId xmlns:a16="http://schemas.microsoft.com/office/drawing/2014/main" id="{B19462A1-F51B-F558-533E-666D900B6A46}"/>
              </a:ext>
            </a:extLst>
          </p:cNvPr>
          <p:cNvSpPr/>
          <p:nvPr/>
        </p:nvSpPr>
        <p:spPr>
          <a:xfrm flipH="1">
            <a:off x="5233670" y="3653823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54" name="Conector recto 153">
            <a:extLst>
              <a:ext uri="{FF2B5EF4-FFF2-40B4-BE49-F238E27FC236}">
                <a16:creationId xmlns:a16="http://schemas.microsoft.com/office/drawing/2014/main" id="{658D0107-F56A-2A97-4BB1-13E31886DA95}"/>
              </a:ext>
            </a:extLst>
          </p:cNvPr>
          <p:cNvCxnSpPr>
            <a:cxnSpLocks/>
          </p:cNvCxnSpPr>
          <p:nvPr/>
        </p:nvCxnSpPr>
        <p:spPr>
          <a:xfrm>
            <a:off x="5005071" y="4578249"/>
            <a:ext cx="819149" cy="8920"/>
          </a:xfrm>
          <a:prstGeom prst="line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ángulo 154">
            <a:extLst>
              <a:ext uri="{FF2B5EF4-FFF2-40B4-BE49-F238E27FC236}">
                <a16:creationId xmlns:a16="http://schemas.microsoft.com/office/drawing/2014/main" id="{55F1D08D-BBF8-9B59-6720-1DA0DCBDD5EA}"/>
              </a:ext>
            </a:extLst>
          </p:cNvPr>
          <p:cNvSpPr/>
          <p:nvPr/>
        </p:nvSpPr>
        <p:spPr>
          <a:xfrm>
            <a:off x="5266482" y="4288638"/>
            <a:ext cx="355600" cy="19941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7" name="Rectángulo 166">
            <a:extLst>
              <a:ext uri="{FF2B5EF4-FFF2-40B4-BE49-F238E27FC236}">
                <a16:creationId xmlns:a16="http://schemas.microsoft.com/office/drawing/2014/main" id="{CA4315AE-30D8-3FB8-F041-21506F085592}"/>
              </a:ext>
            </a:extLst>
          </p:cNvPr>
          <p:cNvSpPr/>
          <p:nvPr/>
        </p:nvSpPr>
        <p:spPr>
          <a:xfrm>
            <a:off x="5038314" y="3594165"/>
            <a:ext cx="60512" cy="58485"/>
          </a:xfrm>
          <a:prstGeom prst="rect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1" name="Rectángulo 170">
            <a:extLst>
              <a:ext uri="{FF2B5EF4-FFF2-40B4-BE49-F238E27FC236}">
                <a16:creationId xmlns:a16="http://schemas.microsoft.com/office/drawing/2014/main" id="{1FFDC1B1-887F-FEAF-89ED-39529F61A078}"/>
              </a:ext>
            </a:extLst>
          </p:cNvPr>
          <p:cNvSpPr/>
          <p:nvPr/>
        </p:nvSpPr>
        <p:spPr>
          <a:xfrm flipH="1">
            <a:off x="5468620" y="3094918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2" name="Rectángulo 171">
            <a:extLst>
              <a:ext uri="{FF2B5EF4-FFF2-40B4-BE49-F238E27FC236}">
                <a16:creationId xmlns:a16="http://schemas.microsoft.com/office/drawing/2014/main" id="{702A01A2-6BC7-0D64-FF19-A4BC7EC1AEB1}"/>
              </a:ext>
            </a:extLst>
          </p:cNvPr>
          <p:cNvSpPr/>
          <p:nvPr/>
        </p:nvSpPr>
        <p:spPr>
          <a:xfrm flipH="1">
            <a:off x="5468620" y="3653823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3" name="Rectángulo 172">
            <a:extLst>
              <a:ext uri="{FF2B5EF4-FFF2-40B4-BE49-F238E27FC236}">
                <a16:creationId xmlns:a16="http://schemas.microsoft.com/office/drawing/2014/main" id="{55E54B47-E1DE-664A-F1F1-77A8DBAF555C}"/>
              </a:ext>
            </a:extLst>
          </p:cNvPr>
          <p:cNvSpPr/>
          <p:nvPr/>
        </p:nvSpPr>
        <p:spPr>
          <a:xfrm flipH="1">
            <a:off x="5697220" y="3094918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4" name="Rectángulo 173">
            <a:extLst>
              <a:ext uri="{FF2B5EF4-FFF2-40B4-BE49-F238E27FC236}">
                <a16:creationId xmlns:a16="http://schemas.microsoft.com/office/drawing/2014/main" id="{3840143D-5635-4F34-EB86-A6A9CA2ED327}"/>
              </a:ext>
            </a:extLst>
          </p:cNvPr>
          <p:cNvSpPr/>
          <p:nvPr/>
        </p:nvSpPr>
        <p:spPr>
          <a:xfrm flipH="1">
            <a:off x="5697220" y="3653823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5" name="Rectángulo 174">
            <a:extLst>
              <a:ext uri="{FF2B5EF4-FFF2-40B4-BE49-F238E27FC236}">
                <a16:creationId xmlns:a16="http://schemas.microsoft.com/office/drawing/2014/main" id="{4C6D568A-DCE6-E821-DE26-791239C6AFB0}"/>
              </a:ext>
            </a:extLst>
          </p:cNvPr>
          <p:cNvSpPr/>
          <p:nvPr/>
        </p:nvSpPr>
        <p:spPr>
          <a:xfrm>
            <a:off x="5501864" y="3594165"/>
            <a:ext cx="60512" cy="58485"/>
          </a:xfrm>
          <a:prstGeom prst="rect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6" name="Rectángulo 175">
            <a:extLst>
              <a:ext uri="{FF2B5EF4-FFF2-40B4-BE49-F238E27FC236}">
                <a16:creationId xmlns:a16="http://schemas.microsoft.com/office/drawing/2014/main" id="{C8B5600A-1A8D-513B-57C9-1DFF94E8C176}"/>
              </a:ext>
            </a:extLst>
          </p:cNvPr>
          <p:cNvSpPr/>
          <p:nvPr/>
        </p:nvSpPr>
        <p:spPr>
          <a:xfrm flipH="1">
            <a:off x="5005070" y="1991466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7" name="Rectángulo 176">
            <a:extLst>
              <a:ext uri="{FF2B5EF4-FFF2-40B4-BE49-F238E27FC236}">
                <a16:creationId xmlns:a16="http://schemas.microsoft.com/office/drawing/2014/main" id="{BAD2369D-B084-14E4-DA11-FEB7E6B19514}"/>
              </a:ext>
            </a:extLst>
          </p:cNvPr>
          <p:cNvSpPr/>
          <p:nvPr/>
        </p:nvSpPr>
        <p:spPr>
          <a:xfrm flipH="1">
            <a:off x="5005070" y="2550371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E9E578D9-BD38-912F-D3E7-DEF85E9B9999}"/>
              </a:ext>
            </a:extLst>
          </p:cNvPr>
          <p:cNvSpPr/>
          <p:nvPr/>
        </p:nvSpPr>
        <p:spPr>
          <a:xfrm flipH="1">
            <a:off x="5233670" y="1991466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9" name="Rectángulo 178">
            <a:extLst>
              <a:ext uri="{FF2B5EF4-FFF2-40B4-BE49-F238E27FC236}">
                <a16:creationId xmlns:a16="http://schemas.microsoft.com/office/drawing/2014/main" id="{C09B433D-EE26-ECB5-69AC-8F87DF987EAC}"/>
              </a:ext>
            </a:extLst>
          </p:cNvPr>
          <p:cNvSpPr/>
          <p:nvPr/>
        </p:nvSpPr>
        <p:spPr>
          <a:xfrm flipH="1">
            <a:off x="5233670" y="2550371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0" name="Rectángulo 179">
            <a:extLst>
              <a:ext uri="{FF2B5EF4-FFF2-40B4-BE49-F238E27FC236}">
                <a16:creationId xmlns:a16="http://schemas.microsoft.com/office/drawing/2014/main" id="{AF58F4CE-8633-8A74-520F-A88D4EFD503E}"/>
              </a:ext>
            </a:extLst>
          </p:cNvPr>
          <p:cNvSpPr/>
          <p:nvPr/>
        </p:nvSpPr>
        <p:spPr>
          <a:xfrm>
            <a:off x="5038314" y="2490713"/>
            <a:ext cx="60512" cy="58485"/>
          </a:xfrm>
          <a:prstGeom prst="rect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1" name="Rectángulo 180">
            <a:extLst>
              <a:ext uri="{FF2B5EF4-FFF2-40B4-BE49-F238E27FC236}">
                <a16:creationId xmlns:a16="http://schemas.microsoft.com/office/drawing/2014/main" id="{99EEC9CE-DB25-7D2E-6906-9290C12B7C38}"/>
              </a:ext>
            </a:extLst>
          </p:cNvPr>
          <p:cNvSpPr/>
          <p:nvPr/>
        </p:nvSpPr>
        <p:spPr>
          <a:xfrm flipH="1">
            <a:off x="5468620" y="1991466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2" name="Rectángulo 181">
            <a:extLst>
              <a:ext uri="{FF2B5EF4-FFF2-40B4-BE49-F238E27FC236}">
                <a16:creationId xmlns:a16="http://schemas.microsoft.com/office/drawing/2014/main" id="{DCFBD17B-CB3C-0BA8-BE13-FCD19841CAFB}"/>
              </a:ext>
            </a:extLst>
          </p:cNvPr>
          <p:cNvSpPr/>
          <p:nvPr/>
        </p:nvSpPr>
        <p:spPr>
          <a:xfrm flipH="1">
            <a:off x="5468620" y="2550371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3" name="Rectángulo 182">
            <a:extLst>
              <a:ext uri="{FF2B5EF4-FFF2-40B4-BE49-F238E27FC236}">
                <a16:creationId xmlns:a16="http://schemas.microsoft.com/office/drawing/2014/main" id="{D1FB91EA-7122-AA15-54D8-AE546786D0AD}"/>
              </a:ext>
            </a:extLst>
          </p:cNvPr>
          <p:cNvSpPr/>
          <p:nvPr/>
        </p:nvSpPr>
        <p:spPr>
          <a:xfrm flipH="1">
            <a:off x="5697220" y="1991466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4" name="Rectángulo 183">
            <a:extLst>
              <a:ext uri="{FF2B5EF4-FFF2-40B4-BE49-F238E27FC236}">
                <a16:creationId xmlns:a16="http://schemas.microsoft.com/office/drawing/2014/main" id="{01F93884-B86E-E910-A792-BE5E8A7B78D4}"/>
              </a:ext>
            </a:extLst>
          </p:cNvPr>
          <p:cNvSpPr/>
          <p:nvPr/>
        </p:nvSpPr>
        <p:spPr>
          <a:xfrm flipH="1">
            <a:off x="5697220" y="2550371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5" name="Rectángulo 184">
            <a:extLst>
              <a:ext uri="{FF2B5EF4-FFF2-40B4-BE49-F238E27FC236}">
                <a16:creationId xmlns:a16="http://schemas.microsoft.com/office/drawing/2014/main" id="{0358AC21-9E17-24F4-0E2C-A49F5561F38F}"/>
              </a:ext>
            </a:extLst>
          </p:cNvPr>
          <p:cNvSpPr/>
          <p:nvPr/>
        </p:nvSpPr>
        <p:spPr>
          <a:xfrm>
            <a:off x="5501864" y="2490713"/>
            <a:ext cx="60512" cy="58485"/>
          </a:xfrm>
          <a:prstGeom prst="rect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6" name="Rectángulo 185">
            <a:extLst>
              <a:ext uri="{FF2B5EF4-FFF2-40B4-BE49-F238E27FC236}">
                <a16:creationId xmlns:a16="http://schemas.microsoft.com/office/drawing/2014/main" id="{70AE4B4A-094F-09B9-9C8E-96A5C804550E}"/>
              </a:ext>
            </a:extLst>
          </p:cNvPr>
          <p:cNvSpPr/>
          <p:nvPr/>
        </p:nvSpPr>
        <p:spPr>
          <a:xfrm flipH="1">
            <a:off x="5005070" y="710975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7" name="Rectángulo 186">
            <a:extLst>
              <a:ext uri="{FF2B5EF4-FFF2-40B4-BE49-F238E27FC236}">
                <a16:creationId xmlns:a16="http://schemas.microsoft.com/office/drawing/2014/main" id="{C736368F-E23B-F417-D15E-32D262E0F446}"/>
              </a:ext>
            </a:extLst>
          </p:cNvPr>
          <p:cNvSpPr/>
          <p:nvPr/>
        </p:nvSpPr>
        <p:spPr>
          <a:xfrm flipH="1">
            <a:off x="5005070" y="1269880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8" name="Rectángulo 187">
            <a:extLst>
              <a:ext uri="{FF2B5EF4-FFF2-40B4-BE49-F238E27FC236}">
                <a16:creationId xmlns:a16="http://schemas.microsoft.com/office/drawing/2014/main" id="{8109CCF3-FAAE-973C-3958-905003ED32AE}"/>
              </a:ext>
            </a:extLst>
          </p:cNvPr>
          <p:cNvSpPr/>
          <p:nvPr/>
        </p:nvSpPr>
        <p:spPr>
          <a:xfrm flipH="1">
            <a:off x="5233670" y="710975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9" name="Rectángulo 188">
            <a:extLst>
              <a:ext uri="{FF2B5EF4-FFF2-40B4-BE49-F238E27FC236}">
                <a16:creationId xmlns:a16="http://schemas.microsoft.com/office/drawing/2014/main" id="{014940C3-E969-35E2-98C4-4FCFC025E742}"/>
              </a:ext>
            </a:extLst>
          </p:cNvPr>
          <p:cNvSpPr/>
          <p:nvPr/>
        </p:nvSpPr>
        <p:spPr>
          <a:xfrm flipH="1">
            <a:off x="5233670" y="1269880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0" name="Rectángulo 189">
            <a:extLst>
              <a:ext uri="{FF2B5EF4-FFF2-40B4-BE49-F238E27FC236}">
                <a16:creationId xmlns:a16="http://schemas.microsoft.com/office/drawing/2014/main" id="{B78D32AA-C419-A1BA-563E-2651CAACA90F}"/>
              </a:ext>
            </a:extLst>
          </p:cNvPr>
          <p:cNvSpPr/>
          <p:nvPr/>
        </p:nvSpPr>
        <p:spPr>
          <a:xfrm>
            <a:off x="5038314" y="1210222"/>
            <a:ext cx="60512" cy="58485"/>
          </a:xfrm>
          <a:prstGeom prst="rect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1" name="Rectángulo 190">
            <a:extLst>
              <a:ext uri="{FF2B5EF4-FFF2-40B4-BE49-F238E27FC236}">
                <a16:creationId xmlns:a16="http://schemas.microsoft.com/office/drawing/2014/main" id="{E06901B7-CA2E-C178-4DC7-FA868C95A173}"/>
              </a:ext>
            </a:extLst>
          </p:cNvPr>
          <p:cNvSpPr/>
          <p:nvPr/>
        </p:nvSpPr>
        <p:spPr>
          <a:xfrm flipH="1">
            <a:off x="5468620" y="710975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2" name="Rectángulo 191">
            <a:extLst>
              <a:ext uri="{FF2B5EF4-FFF2-40B4-BE49-F238E27FC236}">
                <a16:creationId xmlns:a16="http://schemas.microsoft.com/office/drawing/2014/main" id="{90958466-20E0-B883-7A66-65D4E47573BD}"/>
              </a:ext>
            </a:extLst>
          </p:cNvPr>
          <p:cNvSpPr/>
          <p:nvPr/>
        </p:nvSpPr>
        <p:spPr>
          <a:xfrm flipH="1">
            <a:off x="5468620" y="1269880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3" name="Rectángulo 192">
            <a:extLst>
              <a:ext uri="{FF2B5EF4-FFF2-40B4-BE49-F238E27FC236}">
                <a16:creationId xmlns:a16="http://schemas.microsoft.com/office/drawing/2014/main" id="{8C90572A-019E-2CF3-899C-CECFA74C1A91}"/>
              </a:ext>
            </a:extLst>
          </p:cNvPr>
          <p:cNvSpPr/>
          <p:nvPr/>
        </p:nvSpPr>
        <p:spPr>
          <a:xfrm flipH="1">
            <a:off x="5697220" y="710975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4" name="Rectángulo 193">
            <a:extLst>
              <a:ext uri="{FF2B5EF4-FFF2-40B4-BE49-F238E27FC236}">
                <a16:creationId xmlns:a16="http://schemas.microsoft.com/office/drawing/2014/main" id="{C33CE674-69E6-B04A-E8F8-F50F4887ED39}"/>
              </a:ext>
            </a:extLst>
          </p:cNvPr>
          <p:cNvSpPr/>
          <p:nvPr/>
        </p:nvSpPr>
        <p:spPr>
          <a:xfrm flipH="1">
            <a:off x="5697220" y="1269880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5" name="Rectángulo 194">
            <a:extLst>
              <a:ext uri="{FF2B5EF4-FFF2-40B4-BE49-F238E27FC236}">
                <a16:creationId xmlns:a16="http://schemas.microsoft.com/office/drawing/2014/main" id="{8FF39FE7-37B9-A8BA-A8B6-3CDAB829F170}"/>
              </a:ext>
            </a:extLst>
          </p:cNvPr>
          <p:cNvSpPr/>
          <p:nvPr/>
        </p:nvSpPr>
        <p:spPr>
          <a:xfrm>
            <a:off x="5501864" y="1210222"/>
            <a:ext cx="60512" cy="58485"/>
          </a:xfrm>
          <a:prstGeom prst="rect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6" name="Rectángulo 195">
            <a:extLst>
              <a:ext uri="{FF2B5EF4-FFF2-40B4-BE49-F238E27FC236}">
                <a16:creationId xmlns:a16="http://schemas.microsoft.com/office/drawing/2014/main" id="{5D83B326-AFAF-934A-4EF3-177B7C44DA3D}"/>
              </a:ext>
            </a:extLst>
          </p:cNvPr>
          <p:cNvSpPr/>
          <p:nvPr/>
        </p:nvSpPr>
        <p:spPr>
          <a:xfrm flipH="1">
            <a:off x="5005070" y="4758192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7" name="Rectángulo 196">
            <a:extLst>
              <a:ext uri="{FF2B5EF4-FFF2-40B4-BE49-F238E27FC236}">
                <a16:creationId xmlns:a16="http://schemas.microsoft.com/office/drawing/2014/main" id="{680EDEEE-AFBF-6DEA-D017-CCB6DFBC2EF8}"/>
              </a:ext>
            </a:extLst>
          </p:cNvPr>
          <p:cNvSpPr/>
          <p:nvPr/>
        </p:nvSpPr>
        <p:spPr>
          <a:xfrm flipH="1">
            <a:off x="5005070" y="5317097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8" name="Rectángulo 197">
            <a:extLst>
              <a:ext uri="{FF2B5EF4-FFF2-40B4-BE49-F238E27FC236}">
                <a16:creationId xmlns:a16="http://schemas.microsoft.com/office/drawing/2014/main" id="{FA732C3D-8F8E-53F4-69FF-DB07365DBAE4}"/>
              </a:ext>
            </a:extLst>
          </p:cNvPr>
          <p:cNvSpPr/>
          <p:nvPr/>
        </p:nvSpPr>
        <p:spPr>
          <a:xfrm flipH="1">
            <a:off x="5233670" y="4758192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9" name="Rectángulo 198">
            <a:extLst>
              <a:ext uri="{FF2B5EF4-FFF2-40B4-BE49-F238E27FC236}">
                <a16:creationId xmlns:a16="http://schemas.microsoft.com/office/drawing/2014/main" id="{03B3A901-E95B-8414-6D9D-78CCF404E446}"/>
              </a:ext>
            </a:extLst>
          </p:cNvPr>
          <p:cNvSpPr/>
          <p:nvPr/>
        </p:nvSpPr>
        <p:spPr>
          <a:xfrm flipH="1">
            <a:off x="5233670" y="5317097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0" name="Rectángulo 199">
            <a:extLst>
              <a:ext uri="{FF2B5EF4-FFF2-40B4-BE49-F238E27FC236}">
                <a16:creationId xmlns:a16="http://schemas.microsoft.com/office/drawing/2014/main" id="{1F325690-D94C-07B7-0536-09F5101F1008}"/>
              </a:ext>
            </a:extLst>
          </p:cNvPr>
          <p:cNvSpPr/>
          <p:nvPr/>
        </p:nvSpPr>
        <p:spPr>
          <a:xfrm>
            <a:off x="5038314" y="5257439"/>
            <a:ext cx="60512" cy="58485"/>
          </a:xfrm>
          <a:prstGeom prst="rect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1" name="Rectángulo 200">
            <a:extLst>
              <a:ext uri="{FF2B5EF4-FFF2-40B4-BE49-F238E27FC236}">
                <a16:creationId xmlns:a16="http://schemas.microsoft.com/office/drawing/2014/main" id="{97AE85C4-DE1A-61A4-1A81-A85AF7AE2192}"/>
              </a:ext>
            </a:extLst>
          </p:cNvPr>
          <p:cNvSpPr/>
          <p:nvPr/>
        </p:nvSpPr>
        <p:spPr>
          <a:xfrm flipH="1">
            <a:off x="5468620" y="4758192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2" name="Rectángulo 201">
            <a:extLst>
              <a:ext uri="{FF2B5EF4-FFF2-40B4-BE49-F238E27FC236}">
                <a16:creationId xmlns:a16="http://schemas.microsoft.com/office/drawing/2014/main" id="{AC807C40-9A6A-915C-5A12-EE3EB74D5CF2}"/>
              </a:ext>
            </a:extLst>
          </p:cNvPr>
          <p:cNvSpPr/>
          <p:nvPr/>
        </p:nvSpPr>
        <p:spPr>
          <a:xfrm flipH="1">
            <a:off x="5468620" y="5317097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3" name="Rectángulo 202">
            <a:extLst>
              <a:ext uri="{FF2B5EF4-FFF2-40B4-BE49-F238E27FC236}">
                <a16:creationId xmlns:a16="http://schemas.microsoft.com/office/drawing/2014/main" id="{C0D8C928-0715-6AD5-E830-E0A03099782F}"/>
              </a:ext>
            </a:extLst>
          </p:cNvPr>
          <p:cNvSpPr/>
          <p:nvPr/>
        </p:nvSpPr>
        <p:spPr>
          <a:xfrm flipH="1">
            <a:off x="5697220" y="4758192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4" name="Rectángulo 203">
            <a:extLst>
              <a:ext uri="{FF2B5EF4-FFF2-40B4-BE49-F238E27FC236}">
                <a16:creationId xmlns:a16="http://schemas.microsoft.com/office/drawing/2014/main" id="{B1C28A14-F974-0FED-F243-6B8A2135179F}"/>
              </a:ext>
            </a:extLst>
          </p:cNvPr>
          <p:cNvSpPr/>
          <p:nvPr/>
        </p:nvSpPr>
        <p:spPr>
          <a:xfrm flipH="1">
            <a:off x="5697220" y="5317097"/>
            <a:ext cx="127000" cy="499247"/>
          </a:xfrm>
          <a:prstGeom prst="rect">
            <a:avLst/>
          </a:prstGeom>
          <a:noFill/>
          <a:ln w="1905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5" name="Rectángulo 204">
            <a:extLst>
              <a:ext uri="{FF2B5EF4-FFF2-40B4-BE49-F238E27FC236}">
                <a16:creationId xmlns:a16="http://schemas.microsoft.com/office/drawing/2014/main" id="{15F4CDD7-A3CD-28A0-B762-9C5539EC4D06}"/>
              </a:ext>
            </a:extLst>
          </p:cNvPr>
          <p:cNvSpPr/>
          <p:nvPr/>
        </p:nvSpPr>
        <p:spPr>
          <a:xfrm>
            <a:off x="5501864" y="5257439"/>
            <a:ext cx="60512" cy="58485"/>
          </a:xfrm>
          <a:prstGeom prst="rect">
            <a:avLst/>
          </a:prstGeom>
          <a:solidFill>
            <a:srgbClr val="8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2" name="CuadroTexto 221">
            <a:extLst>
              <a:ext uri="{FF2B5EF4-FFF2-40B4-BE49-F238E27FC236}">
                <a16:creationId xmlns:a16="http://schemas.microsoft.com/office/drawing/2014/main" id="{393B9A28-258A-79C9-3733-4C4E9BC579FE}"/>
              </a:ext>
            </a:extLst>
          </p:cNvPr>
          <p:cNvSpPr txBox="1"/>
          <p:nvPr/>
        </p:nvSpPr>
        <p:spPr>
          <a:xfrm>
            <a:off x="6004144" y="4325559"/>
            <a:ext cx="6377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>
                <a:latin typeface="Montserrat" panose="00000500000000000000" pitchFamily="2" charset="0"/>
              </a:rPr>
              <a:t>RDSB</a:t>
            </a:r>
          </a:p>
        </p:txBody>
      </p:sp>
      <p:cxnSp>
        <p:nvCxnSpPr>
          <p:cNvPr id="225" name="Conector recto 224">
            <a:extLst>
              <a:ext uri="{FF2B5EF4-FFF2-40B4-BE49-F238E27FC236}">
                <a16:creationId xmlns:a16="http://schemas.microsoft.com/office/drawing/2014/main" id="{286CCBF9-57F2-AAAE-18B8-58B47AE2D1C1}"/>
              </a:ext>
            </a:extLst>
          </p:cNvPr>
          <p:cNvCxnSpPr>
            <a:cxnSpLocks/>
          </p:cNvCxnSpPr>
          <p:nvPr/>
        </p:nvCxnSpPr>
        <p:spPr>
          <a:xfrm flipV="1">
            <a:off x="6004144" y="4156264"/>
            <a:ext cx="0" cy="60192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8" name="Elipse 267">
            <a:extLst>
              <a:ext uri="{FF2B5EF4-FFF2-40B4-BE49-F238E27FC236}">
                <a16:creationId xmlns:a16="http://schemas.microsoft.com/office/drawing/2014/main" id="{2E2CDF02-E8BD-D701-B644-9C432130A22A}"/>
              </a:ext>
            </a:extLst>
          </p:cNvPr>
          <p:cNvSpPr/>
          <p:nvPr/>
        </p:nvSpPr>
        <p:spPr>
          <a:xfrm>
            <a:off x="4947919" y="4019343"/>
            <a:ext cx="474977" cy="20963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2" name="Elipse 271">
            <a:extLst>
              <a:ext uri="{FF2B5EF4-FFF2-40B4-BE49-F238E27FC236}">
                <a16:creationId xmlns:a16="http://schemas.microsoft.com/office/drawing/2014/main" id="{B0EA17DF-7574-04E1-7913-F02384159BB0}"/>
              </a:ext>
            </a:extLst>
          </p:cNvPr>
          <p:cNvSpPr/>
          <p:nvPr/>
        </p:nvSpPr>
        <p:spPr>
          <a:xfrm>
            <a:off x="4940935" y="3507628"/>
            <a:ext cx="474977" cy="20963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3" name="Elipse 272">
            <a:extLst>
              <a:ext uri="{FF2B5EF4-FFF2-40B4-BE49-F238E27FC236}">
                <a16:creationId xmlns:a16="http://schemas.microsoft.com/office/drawing/2014/main" id="{257763DE-51CB-CFC8-E17B-A8D9A6EB90AE}"/>
              </a:ext>
            </a:extLst>
          </p:cNvPr>
          <p:cNvSpPr/>
          <p:nvPr/>
        </p:nvSpPr>
        <p:spPr>
          <a:xfrm>
            <a:off x="4940935" y="2960134"/>
            <a:ext cx="474977" cy="209637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5" name="CuadroTexto 274">
            <a:extLst>
              <a:ext uri="{FF2B5EF4-FFF2-40B4-BE49-F238E27FC236}">
                <a16:creationId xmlns:a16="http://schemas.microsoft.com/office/drawing/2014/main" id="{B3D88AC7-6D0B-85E0-CB67-EAEFE07278D4}"/>
              </a:ext>
            </a:extLst>
          </p:cNvPr>
          <p:cNvSpPr txBox="1"/>
          <p:nvPr/>
        </p:nvSpPr>
        <p:spPr>
          <a:xfrm>
            <a:off x="4061936" y="2908161"/>
            <a:ext cx="771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>
                <a:solidFill>
                  <a:schemeClr val="accent2"/>
                </a:solidFill>
                <a:latin typeface="Montserrat" panose="00000500000000000000" pitchFamily="2" charset="0"/>
              </a:rPr>
              <a:t>Detail A</a:t>
            </a:r>
          </a:p>
        </p:txBody>
      </p:sp>
      <p:sp>
        <p:nvSpPr>
          <p:cNvPr id="276" name="CuadroTexto 275">
            <a:extLst>
              <a:ext uri="{FF2B5EF4-FFF2-40B4-BE49-F238E27FC236}">
                <a16:creationId xmlns:a16="http://schemas.microsoft.com/office/drawing/2014/main" id="{DC80D575-AFCB-13E8-52C3-4414E699D1B0}"/>
              </a:ext>
            </a:extLst>
          </p:cNvPr>
          <p:cNvSpPr txBox="1"/>
          <p:nvPr/>
        </p:nvSpPr>
        <p:spPr>
          <a:xfrm>
            <a:off x="4061936" y="3463360"/>
            <a:ext cx="771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>
                <a:solidFill>
                  <a:schemeClr val="accent2"/>
                </a:solidFill>
                <a:latin typeface="Montserrat" panose="00000500000000000000" pitchFamily="2" charset="0"/>
              </a:rPr>
              <a:t>Detail B</a:t>
            </a:r>
          </a:p>
        </p:txBody>
      </p:sp>
      <p:sp>
        <p:nvSpPr>
          <p:cNvPr id="277" name="CuadroTexto 276">
            <a:extLst>
              <a:ext uri="{FF2B5EF4-FFF2-40B4-BE49-F238E27FC236}">
                <a16:creationId xmlns:a16="http://schemas.microsoft.com/office/drawing/2014/main" id="{353D0E12-2A39-534B-5C69-AE33EB45951F}"/>
              </a:ext>
            </a:extLst>
          </p:cNvPr>
          <p:cNvSpPr txBox="1"/>
          <p:nvPr/>
        </p:nvSpPr>
        <p:spPr>
          <a:xfrm>
            <a:off x="4061936" y="3967370"/>
            <a:ext cx="7710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>
                <a:solidFill>
                  <a:schemeClr val="accent2"/>
                </a:solidFill>
                <a:latin typeface="Montserrat" panose="00000500000000000000" pitchFamily="2" charset="0"/>
              </a:rPr>
              <a:t>Detail C</a:t>
            </a:r>
          </a:p>
        </p:txBody>
      </p:sp>
      <p:sp>
        <p:nvSpPr>
          <p:cNvPr id="293" name="Rectángulo 292">
            <a:extLst>
              <a:ext uri="{FF2B5EF4-FFF2-40B4-BE49-F238E27FC236}">
                <a16:creationId xmlns:a16="http://schemas.microsoft.com/office/drawing/2014/main" id="{5FBE9B86-29F0-0E5D-9DA8-576571E6CBD4}"/>
              </a:ext>
            </a:extLst>
          </p:cNvPr>
          <p:cNvSpPr/>
          <p:nvPr/>
        </p:nvSpPr>
        <p:spPr>
          <a:xfrm>
            <a:off x="5270613" y="1210222"/>
            <a:ext cx="45719" cy="58485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4" name="Rectángulo 293">
            <a:extLst>
              <a:ext uri="{FF2B5EF4-FFF2-40B4-BE49-F238E27FC236}">
                <a16:creationId xmlns:a16="http://schemas.microsoft.com/office/drawing/2014/main" id="{D4BFA476-4D3D-ADE9-C04E-76144C1D9242}"/>
              </a:ext>
            </a:extLst>
          </p:cNvPr>
          <p:cNvSpPr/>
          <p:nvPr/>
        </p:nvSpPr>
        <p:spPr>
          <a:xfrm>
            <a:off x="5735003" y="1214674"/>
            <a:ext cx="45719" cy="51547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5" name="Rectángulo 294">
            <a:extLst>
              <a:ext uri="{FF2B5EF4-FFF2-40B4-BE49-F238E27FC236}">
                <a16:creationId xmlns:a16="http://schemas.microsoft.com/office/drawing/2014/main" id="{3D321FF4-6C26-D74D-D4A6-B952DC33835C}"/>
              </a:ext>
            </a:extLst>
          </p:cNvPr>
          <p:cNvSpPr/>
          <p:nvPr/>
        </p:nvSpPr>
        <p:spPr>
          <a:xfrm>
            <a:off x="5273022" y="2494372"/>
            <a:ext cx="45719" cy="58485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6" name="Rectángulo 295">
            <a:extLst>
              <a:ext uri="{FF2B5EF4-FFF2-40B4-BE49-F238E27FC236}">
                <a16:creationId xmlns:a16="http://schemas.microsoft.com/office/drawing/2014/main" id="{FF2694D9-D0BA-0192-D9DD-7BA38567C3FB}"/>
              </a:ext>
            </a:extLst>
          </p:cNvPr>
          <p:cNvSpPr/>
          <p:nvPr/>
        </p:nvSpPr>
        <p:spPr>
          <a:xfrm>
            <a:off x="5737860" y="2494372"/>
            <a:ext cx="45719" cy="58485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7" name="Rectángulo 296">
            <a:extLst>
              <a:ext uri="{FF2B5EF4-FFF2-40B4-BE49-F238E27FC236}">
                <a16:creationId xmlns:a16="http://schemas.microsoft.com/office/drawing/2014/main" id="{8AC9C298-9C05-3A05-6934-3A9CE232D319}"/>
              </a:ext>
            </a:extLst>
          </p:cNvPr>
          <p:cNvSpPr/>
          <p:nvPr/>
        </p:nvSpPr>
        <p:spPr>
          <a:xfrm>
            <a:off x="5271851" y="3591938"/>
            <a:ext cx="45719" cy="58485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8" name="Rectángulo 297">
            <a:extLst>
              <a:ext uri="{FF2B5EF4-FFF2-40B4-BE49-F238E27FC236}">
                <a16:creationId xmlns:a16="http://schemas.microsoft.com/office/drawing/2014/main" id="{2045151F-6D18-49BD-CE38-067DB087F74A}"/>
              </a:ext>
            </a:extLst>
          </p:cNvPr>
          <p:cNvSpPr/>
          <p:nvPr/>
        </p:nvSpPr>
        <p:spPr>
          <a:xfrm>
            <a:off x="5736689" y="3591938"/>
            <a:ext cx="45719" cy="58485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Rectángulo 298">
            <a:extLst>
              <a:ext uri="{FF2B5EF4-FFF2-40B4-BE49-F238E27FC236}">
                <a16:creationId xmlns:a16="http://schemas.microsoft.com/office/drawing/2014/main" id="{0A4F3735-C23C-207F-043E-DB9524F43CEA}"/>
              </a:ext>
            </a:extLst>
          </p:cNvPr>
          <p:cNvSpPr/>
          <p:nvPr/>
        </p:nvSpPr>
        <p:spPr>
          <a:xfrm>
            <a:off x="5273022" y="5258025"/>
            <a:ext cx="45719" cy="58485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0" name="Rectángulo 299">
            <a:extLst>
              <a:ext uri="{FF2B5EF4-FFF2-40B4-BE49-F238E27FC236}">
                <a16:creationId xmlns:a16="http://schemas.microsoft.com/office/drawing/2014/main" id="{265E7AB9-225F-D9E8-0983-727F210C5F47}"/>
              </a:ext>
            </a:extLst>
          </p:cNvPr>
          <p:cNvSpPr/>
          <p:nvPr/>
        </p:nvSpPr>
        <p:spPr>
          <a:xfrm>
            <a:off x="5737860" y="5258025"/>
            <a:ext cx="45719" cy="58485"/>
          </a:xfrm>
          <a:prstGeom prst="rect">
            <a:avLst/>
          </a:prstGeom>
          <a:noFill/>
          <a:ln w="127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2" name="Rectángulo 301">
            <a:extLst>
              <a:ext uri="{FF2B5EF4-FFF2-40B4-BE49-F238E27FC236}">
                <a16:creationId xmlns:a16="http://schemas.microsoft.com/office/drawing/2014/main" id="{70ADC787-F4B4-7C7D-E970-F77DA2C93DF6}"/>
              </a:ext>
            </a:extLst>
          </p:cNvPr>
          <p:cNvSpPr/>
          <p:nvPr/>
        </p:nvSpPr>
        <p:spPr>
          <a:xfrm>
            <a:off x="5646586" y="1940150"/>
            <a:ext cx="235846" cy="2263734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B392EF56-0B03-0D28-F1F2-33BFC97E56D2}"/>
              </a:ext>
            </a:extLst>
          </p:cNvPr>
          <p:cNvSpPr txBox="1"/>
          <p:nvPr/>
        </p:nvSpPr>
        <p:spPr>
          <a:xfrm>
            <a:off x="5884828" y="2810407"/>
            <a:ext cx="53087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>
                <a:latin typeface="Montserrat" panose="00000500000000000000" pitchFamily="2" charset="0"/>
              </a:rPr>
              <a:t>Row</a:t>
            </a:r>
          </a:p>
        </p:txBody>
      </p:sp>
      <p:cxnSp>
        <p:nvCxnSpPr>
          <p:cNvPr id="304" name="Conector recto 303">
            <a:extLst>
              <a:ext uri="{FF2B5EF4-FFF2-40B4-BE49-F238E27FC236}">
                <a16:creationId xmlns:a16="http://schemas.microsoft.com/office/drawing/2014/main" id="{25513625-D867-C52A-1EBF-9C2553184F77}"/>
              </a:ext>
            </a:extLst>
          </p:cNvPr>
          <p:cNvCxnSpPr>
            <a:cxnSpLocks/>
          </p:cNvCxnSpPr>
          <p:nvPr/>
        </p:nvCxnSpPr>
        <p:spPr>
          <a:xfrm flipV="1">
            <a:off x="4853277" y="4758192"/>
            <a:ext cx="0" cy="49924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7" name="Conector recto 306">
            <a:extLst>
              <a:ext uri="{FF2B5EF4-FFF2-40B4-BE49-F238E27FC236}">
                <a16:creationId xmlns:a16="http://schemas.microsoft.com/office/drawing/2014/main" id="{8C5EF3EC-E10F-AC5B-532A-8F0EE77EAC6C}"/>
              </a:ext>
            </a:extLst>
          </p:cNvPr>
          <p:cNvCxnSpPr>
            <a:cxnSpLocks/>
          </p:cNvCxnSpPr>
          <p:nvPr/>
        </p:nvCxnSpPr>
        <p:spPr>
          <a:xfrm flipH="1">
            <a:off x="4855340" y="5257439"/>
            <a:ext cx="2455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8" name="CuadroTexto 307">
            <a:extLst>
              <a:ext uri="{FF2B5EF4-FFF2-40B4-BE49-F238E27FC236}">
                <a16:creationId xmlns:a16="http://schemas.microsoft.com/office/drawing/2014/main" id="{38E81FF0-1E2D-0BB7-6956-8D015ACE5851}"/>
              </a:ext>
            </a:extLst>
          </p:cNvPr>
          <p:cNvSpPr txBox="1"/>
          <p:nvPr/>
        </p:nvSpPr>
        <p:spPr>
          <a:xfrm>
            <a:off x="4089441" y="4792371"/>
            <a:ext cx="7241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1" dirty="0">
                <a:latin typeface="Montserrat" panose="00000500000000000000" pitchFamily="2" charset="0"/>
              </a:rPr>
              <a:t>String Length</a:t>
            </a:r>
          </a:p>
        </p:txBody>
      </p:sp>
    </p:spTree>
    <p:extLst>
      <p:ext uri="{BB962C8B-B14F-4D97-AF65-F5344CB8AC3E}">
        <p14:creationId xmlns:p14="http://schemas.microsoft.com/office/powerpoint/2010/main" val="2528910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908D2-FEB2-3164-561E-F79517202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0FBA71FC-67DC-E574-1541-A327A6218260}"/>
              </a:ext>
            </a:extLst>
          </p:cNvPr>
          <p:cNvCxnSpPr>
            <a:cxnSpLocks/>
          </p:cNvCxnSpPr>
          <p:nvPr/>
        </p:nvCxnSpPr>
        <p:spPr>
          <a:xfrm flipH="1">
            <a:off x="5043170" y="5358544"/>
            <a:ext cx="2455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868F106C-DD0E-44C8-DEA9-A64614819168}"/>
              </a:ext>
            </a:extLst>
          </p:cNvPr>
          <p:cNvCxnSpPr>
            <a:cxnSpLocks/>
          </p:cNvCxnSpPr>
          <p:nvPr/>
        </p:nvCxnSpPr>
        <p:spPr>
          <a:xfrm flipH="1">
            <a:off x="5045178" y="4756616"/>
            <a:ext cx="2455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7F8127CB-3C2E-1C3D-900F-96F4F3363656}"/>
              </a:ext>
            </a:extLst>
          </p:cNvPr>
          <p:cNvCxnSpPr>
            <a:cxnSpLocks/>
          </p:cNvCxnSpPr>
          <p:nvPr/>
        </p:nvCxnSpPr>
        <p:spPr>
          <a:xfrm flipV="1">
            <a:off x="2898738" y="4489815"/>
            <a:ext cx="0" cy="256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2D6DA27A-767D-E000-03FC-EB667E5CA676}"/>
              </a:ext>
            </a:extLst>
          </p:cNvPr>
          <p:cNvCxnSpPr>
            <a:cxnSpLocks/>
          </p:cNvCxnSpPr>
          <p:nvPr/>
        </p:nvCxnSpPr>
        <p:spPr>
          <a:xfrm flipV="1">
            <a:off x="4270337" y="4489815"/>
            <a:ext cx="0" cy="2569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BD69D90-DBEB-389F-DE8E-3D9EB07F1DB9}"/>
              </a:ext>
            </a:extLst>
          </p:cNvPr>
          <p:cNvCxnSpPr>
            <a:cxnSpLocks/>
          </p:cNvCxnSpPr>
          <p:nvPr/>
        </p:nvCxnSpPr>
        <p:spPr>
          <a:xfrm>
            <a:off x="2898738" y="3538814"/>
            <a:ext cx="0" cy="3005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A8DBFAF-2758-6AA1-63D3-E803D7D5990E}"/>
              </a:ext>
            </a:extLst>
          </p:cNvPr>
          <p:cNvCxnSpPr>
            <a:cxnSpLocks/>
          </p:cNvCxnSpPr>
          <p:nvPr/>
        </p:nvCxnSpPr>
        <p:spPr>
          <a:xfrm>
            <a:off x="5310244" y="3550297"/>
            <a:ext cx="0" cy="12264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E8808067-228C-F3D9-6A9C-4AF8D848F7CC}"/>
              </a:ext>
            </a:extLst>
          </p:cNvPr>
          <p:cNvSpPr/>
          <p:nvPr/>
        </p:nvSpPr>
        <p:spPr>
          <a:xfrm>
            <a:off x="2898738" y="1725705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AF5223-2467-51F1-2FD8-70295313A105}"/>
              </a:ext>
            </a:extLst>
          </p:cNvPr>
          <p:cNvSpPr/>
          <p:nvPr/>
        </p:nvSpPr>
        <p:spPr>
          <a:xfrm>
            <a:off x="2898738" y="2326339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91BDC89-2CC9-89AC-DDB9-1DE1C7059482}"/>
              </a:ext>
            </a:extLst>
          </p:cNvPr>
          <p:cNvSpPr/>
          <p:nvPr/>
        </p:nvSpPr>
        <p:spPr>
          <a:xfrm>
            <a:off x="2898738" y="2933697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B73B71D-F9B4-80AF-32FD-5D9E6BF5D5A6}"/>
              </a:ext>
            </a:extLst>
          </p:cNvPr>
          <p:cNvSpPr/>
          <p:nvPr/>
        </p:nvSpPr>
        <p:spPr>
          <a:xfrm>
            <a:off x="5310244" y="1725705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7D78590-A928-8E48-54A1-DA30970556FA}"/>
              </a:ext>
            </a:extLst>
          </p:cNvPr>
          <p:cNvSpPr/>
          <p:nvPr/>
        </p:nvSpPr>
        <p:spPr>
          <a:xfrm>
            <a:off x="5310244" y="2326339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8427A87-7B60-6040-0E59-78C11B75FB9E}"/>
              </a:ext>
            </a:extLst>
          </p:cNvPr>
          <p:cNvSpPr/>
          <p:nvPr/>
        </p:nvSpPr>
        <p:spPr>
          <a:xfrm>
            <a:off x="5310244" y="2933697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9BCA4A5-534C-C9E9-74CE-EBC316D955FB}"/>
              </a:ext>
            </a:extLst>
          </p:cNvPr>
          <p:cNvSpPr txBox="1"/>
          <p:nvPr/>
        </p:nvSpPr>
        <p:spPr>
          <a:xfrm>
            <a:off x="3917352" y="3840046"/>
            <a:ext cx="705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Montserrat" panose="00000500000000000000" pitchFamily="2" charset="0"/>
              </a:rPr>
              <a:t>Pitch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C78F941-99D7-FD1C-B12F-C2323F4CC75D}"/>
              </a:ext>
            </a:extLst>
          </p:cNvPr>
          <p:cNvCxnSpPr>
            <a:cxnSpLocks/>
          </p:cNvCxnSpPr>
          <p:nvPr/>
        </p:nvCxnSpPr>
        <p:spPr>
          <a:xfrm flipH="1">
            <a:off x="2898738" y="4489815"/>
            <a:ext cx="137160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493BFE6-5A88-E9E8-35F1-9542FCFB3498}"/>
              </a:ext>
            </a:extLst>
          </p:cNvPr>
          <p:cNvSpPr txBox="1"/>
          <p:nvPr/>
        </p:nvSpPr>
        <p:spPr>
          <a:xfrm>
            <a:off x="3231552" y="4227841"/>
            <a:ext cx="8768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Montserrat" panose="00000500000000000000" pitchFamily="2" charset="0"/>
              </a:rPr>
              <a:t>H_mod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5CE5C10-5F83-8B88-5279-09380812E2C1}"/>
              </a:ext>
            </a:extLst>
          </p:cNvPr>
          <p:cNvSpPr/>
          <p:nvPr/>
        </p:nvSpPr>
        <p:spPr>
          <a:xfrm>
            <a:off x="2898738" y="4746806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0C5FA72E-216E-0FB5-F696-38E370D3269B}"/>
              </a:ext>
            </a:extLst>
          </p:cNvPr>
          <p:cNvSpPr/>
          <p:nvPr/>
        </p:nvSpPr>
        <p:spPr>
          <a:xfrm>
            <a:off x="2898738" y="5354164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C567439F-4438-8599-03D0-03C6BE10DA3D}"/>
              </a:ext>
            </a:extLst>
          </p:cNvPr>
          <p:cNvSpPr/>
          <p:nvPr/>
        </p:nvSpPr>
        <p:spPr>
          <a:xfrm>
            <a:off x="5310244" y="4760148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008C42D-AB3B-9B3C-F0E6-2D1666C0E146}"/>
              </a:ext>
            </a:extLst>
          </p:cNvPr>
          <p:cNvSpPr/>
          <p:nvPr/>
        </p:nvSpPr>
        <p:spPr>
          <a:xfrm>
            <a:off x="5310244" y="5367506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4FF2A03C-47AA-B721-791B-B3D3824F30CA}"/>
              </a:ext>
            </a:extLst>
          </p:cNvPr>
          <p:cNvCxnSpPr>
            <a:cxnSpLocks/>
          </p:cNvCxnSpPr>
          <p:nvPr/>
        </p:nvCxnSpPr>
        <p:spPr>
          <a:xfrm flipV="1">
            <a:off x="4270337" y="1323204"/>
            <a:ext cx="0" cy="416857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23AEA53-6F05-4E53-4A34-8F503D17B4CD}"/>
              </a:ext>
            </a:extLst>
          </p:cNvPr>
          <p:cNvCxnSpPr>
            <a:cxnSpLocks/>
          </p:cNvCxnSpPr>
          <p:nvPr/>
        </p:nvCxnSpPr>
        <p:spPr>
          <a:xfrm flipV="1">
            <a:off x="2898738" y="1323204"/>
            <a:ext cx="0" cy="430306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FD7CD14C-86A3-C80D-0FB0-85CE9F9C40C2}"/>
              </a:ext>
            </a:extLst>
          </p:cNvPr>
          <p:cNvCxnSpPr>
            <a:cxnSpLocks/>
          </p:cNvCxnSpPr>
          <p:nvPr/>
        </p:nvCxnSpPr>
        <p:spPr>
          <a:xfrm flipV="1">
            <a:off x="6681843" y="1316480"/>
            <a:ext cx="0" cy="416857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71D6CBE7-DEAE-4101-C759-7E002E17A7A6}"/>
              </a:ext>
            </a:extLst>
          </p:cNvPr>
          <p:cNvCxnSpPr>
            <a:cxnSpLocks/>
          </p:cNvCxnSpPr>
          <p:nvPr/>
        </p:nvCxnSpPr>
        <p:spPr>
          <a:xfrm flipV="1">
            <a:off x="5310244" y="1316480"/>
            <a:ext cx="0" cy="430306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ector recto 47">
            <a:extLst>
              <a:ext uri="{FF2B5EF4-FFF2-40B4-BE49-F238E27FC236}">
                <a16:creationId xmlns:a16="http://schemas.microsoft.com/office/drawing/2014/main" id="{D9C424B6-8D08-0C3B-8A33-10E8ADD7432E}"/>
              </a:ext>
            </a:extLst>
          </p:cNvPr>
          <p:cNvCxnSpPr>
            <a:cxnSpLocks/>
          </p:cNvCxnSpPr>
          <p:nvPr/>
        </p:nvCxnSpPr>
        <p:spPr>
          <a:xfrm flipV="1">
            <a:off x="4270337" y="5966005"/>
            <a:ext cx="0" cy="416857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B54CDA3A-73E1-1E08-CF40-35C56D8BDAED}"/>
              </a:ext>
            </a:extLst>
          </p:cNvPr>
          <p:cNvCxnSpPr>
            <a:cxnSpLocks/>
          </p:cNvCxnSpPr>
          <p:nvPr/>
        </p:nvCxnSpPr>
        <p:spPr>
          <a:xfrm flipV="1">
            <a:off x="2898738" y="5966005"/>
            <a:ext cx="0" cy="430306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5DAC0D2-1CBA-1A80-1539-68D26114A5CF}"/>
              </a:ext>
            </a:extLst>
          </p:cNvPr>
          <p:cNvCxnSpPr>
            <a:cxnSpLocks/>
          </p:cNvCxnSpPr>
          <p:nvPr/>
        </p:nvCxnSpPr>
        <p:spPr>
          <a:xfrm flipV="1">
            <a:off x="6681843" y="5972623"/>
            <a:ext cx="0" cy="416857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5ED5BAA-4B63-B336-F32B-A443C2227C21}"/>
              </a:ext>
            </a:extLst>
          </p:cNvPr>
          <p:cNvCxnSpPr>
            <a:cxnSpLocks/>
          </p:cNvCxnSpPr>
          <p:nvPr/>
        </p:nvCxnSpPr>
        <p:spPr>
          <a:xfrm flipV="1">
            <a:off x="5310244" y="5972623"/>
            <a:ext cx="0" cy="430306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6CE83D8E-7B8C-AC4C-8296-D2E50299E491}"/>
              </a:ext>
            </a:extLst>
          </p:cNvPr>
          <p:cNvCxnSpPr>
            <a:cxnSpLocks/>
          </p:cNvCxnSpPr>
          <p:nvPr/>
        </p:nvCxnSpPr>
        <p:spPr>
          <a:xfrm flipH="1">
            <a:off x="2898738" y="3839412"/>
            <a:ext cx="2411506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2FBCF78C-5F9D-C3B9-654A-FA9312C7426C}"/>
              </a:ext>
            </a:extLst>
          </p:cNvPr>
          <p:cNvCxnSpPr>
            <a:cxnSpLocks/>
          </p:cNvCxnSpPr>
          <p:nvPr/>
        </p:nvCxnSpPr>
        <p:spPr>
          <a:xfrm flipV="1">
            <a:off x="5992486" y="3724275"/>
            <a:ext cx="0" cy="83820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D3EAA441-2EA2-F49C-2129-E7B8FF0F7E4F}"/>
              </a:ext>
            </a:extLst>
          </p:cNvPr>
          <p:cNvSpPr txBox="1"/>
          <p:nvPr/>
        </p:nvSpPr>
        <p:spPr>
          <a:xfrm>
            <a:off x="6096000" y="4032737"/>
            <a:ext cx="705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Montserrat" panose="00000500000000000000" pitchFamily="2" charset="0"/>
              </a:rPr>
              <a:t>Sep.</a:t>
            </a:r>
          </a:p>
        </p:txBody>
      </p:sp>
      <p:sp>
        <p:nvSpPr>
          <p:cNvPr id="64" name="Rectángulo 63">
            <a:extLst>
              <a:ext uri="{FF2B5EF4-FFF2-40B4-BE49-F238E27FC236}">
                <a16:creationId xmlns:a16="http://schemas.microsoft.com/office/drawing/2014/main" id="{06429A4F-7E59-9B02-CF87-938FE3943320}"/>
              </a:ext>
            </a:extLst>
          </p:cNvPr>
          <p:cNvSpPr/>
          <p:nvPr/>
        </p:nvSpPr>
        <p:spPr>
          <a:xfrm>
            <a:off x="3519544" y="3539836"/>
            <a:ext cx="129988" cy="137835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A69F2107-5C2B-0BFD-519D-E2B550FA5278}"/>
              </a:ext>
            </a:extLst>
          </p:cNvPr>
          <p:cNvSpPr/>
          <p:nvPr/>
        </p:nvSpPr>
        <p:spPr>
          <a:xfrm>
            <a:off x="3519544" y="4605439"/>
            <a:ext cx="129988" cy="137835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B5774A89-B9D3-0A7C-66C1-8D874FB526CE}"/>
              </a:ext>
            </a:extLst>
          </p:cNvPr>
          <p:cNvSpPr/>
          <p:nvPr/>
        </p:nvSpPr>
        <p:spPr>
          <a:xfrm>
            <a:off x="5923430" y="3546557"/>
            <a:ext cx="129988" cy="137835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93FDE3FB-600C-D7BB-ED65-13DE7300D427}"/>
              </a:ext>
            </a:extLst>
          </p:cNvPr>
          <p:cNvSpPr/>
          <p:nvPr/>
        </p:nvSpPr>
        <p:spPr>
          <a:xfrm>
            <a:off x="5923430" y="4614570"/>
            <a:ext cx="129988" cy="137835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BDC2BD53-54A4-FCD6-08C8-241A3D650AE8}"/>
              </a:ext>
            </a:extLst>
          </p:cNvPr>
          <p:cNvSpPr txBox="1"/>
          <p:nvPr/>
        </p:nvSpPr>
        <p:spPr>
          <a:xfrm>
            <a:off x="4250981" y="4918328"/>
            <a:ext cx="8734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>
                <a:latin typeface="Montserrat" panose="00000500000000000000" pitchFamily="2" charset="0"/>
              </a:rPr>
              <a:t>W_mod</a:t>
            </a:r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76AC870F-0A9A-AE1B-343D-B7DB65A1B3F2}"/>
              </a:ext>
            </a:extLst>
          </p:cNvPr>
          <p:cNvCxnSpPr>
            <a:cxnSpLocks/>
          </p:cNvCxnSpPr>
          <p:nvPr/>
        </p:nvCxnSpPr>
        <p:spPr>
          <a:xfrm flipV="1">
            <a:off x="5043170" y="4756616"/>
            <a:ext cx="0" cy="60192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0CE5FF99-647D-EACB-4F0D-B67B27E85542}"/>
              </a:ext>
            </a:extLst>
          </p:cNvPr>
          <p:cNvSpPr txBox="1"/>
          <p:nvPr/>
        </p:nvSpPr>
        <p:spPr>
          <a:xfrm>
            <a:off x="4198483" y="814570"/>
            <a:ext cx="13116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2"/>
                </a:solidFill>
                <a:latin typeface="Montserrat" panose="00000500000000000000" pitchFamily="2" charset="0"/>
              </a:rPr>
              <a:t>Detail A</a:t>
            </a:r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04FF352A-4DF7-F72A-8234-6669DD996576}"/>
              </a:ext>
            </a:extLst>
          </p:cNvPr>
          <p:cNvSpPr/>
          <p:nvPr/>
        </p:nvSpPr>
        <p:spPr>
          <a:xfrm>
            <a:off x="2590802" y="1214680"/>
            <a:ext cx="4472938" cy="53613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362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93DF0-0C9E-B2B9-0256-C6E49FA38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D3AC027-4FAC-C7FC-72C5-2001830AC2E3}"/>
              </a:ext>
            </a:extLst>
          </p:cNvPr>
          <p:cNvCxnSpPr>
            <a:cxnSpLocks/>
          </p:cNvCxnSpPr>
          <p:nvPr/>
        </p:nvCxnSpPr>
        <p:spPr>
          <a:xfrm flipV="1">
            <a:off x="4893608" y="1818719"/>
            <a:ext cx="0" cy="416857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777351A-D8F6-A497-24D4-71A7421F4B91}"/>
              </a:ext>
            </a:extLst>
          </p:cNvPr>
          <p:cNvCxnSpPr>
            <a:cxnSpLocks/>
          </p:cNvCxnSpPr>
          <p:nvPr/>
        </p:nvCxnSpPr>
        <p:spPr>
          <a:xfrm flipV="1">
            <a:off x="3522009" y="1818719"/>
            <a:ext cx="0" cy="430306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5527A344-6DFF-5D6D-2561-1F2428D45235}"/>
              </a:ext>
            </a:extLst>
          </p:cNvPr>
          <p:cNvCxnSpPr>
            <a:cxnSpLocks/>
          </p:cNvCxnSpPr>
          <p:nvPr/>
        </p:nvCxnSpPr>
        <p:spPr>
          <a:xfrm flipV="1">
            <a:off x="4891368" y="4081185"/>
            <a:ext cx="0" cy="416857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DD0595C-8E38-45DF-957A-53E5F6857A1F}"/>
              </a:ext>
            </a:extLst>
          </p:cNvPr>
          <p:cNvCxnSpPr>
            <a:cxnSpLocks/>
          </p:cNvCxnSpPr>
          <p:nvPr/>
        </p:nvCxnSpPr>
        <p:spPr>
          <a:xfrm flipV="1">
            <a:off x="3519769" y="4081185"/>
            <a:ext cx="0" cy="430306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D903B073-278C-44FB-05C7-2267421DB942}"/>
              </a:ext>
            </a:extLst>
          </p:cNvPr>
          <p:cNvCxnSpPr>
            <a:cxnSpLocks/>
          </p:cNvCxnSpPr>
          <p:nvPr/>
        </p:nvCxnSpPr>
        <p:spPr>
          <a:xfrm flipV="1">
            <a:off x="7302874" y="4074461"/>
            <a:ext cx="0" cy="416857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922DE49-E864-2F4C-AB60-B043E6153D7A}"/>
              </a:ext>
            </a:extLst>
          </p:cNvPr>
          <p:cNvCxnSpPr>
            <a:cxnSpLocks/>
          </p:cNvCxnSpPr>
          <p:nvPr/>
        </p:nvCxnSpPr>
        <p:spPr>
          <a:xfrm flipV="1">
            <a:off x="5931275" y="4074461"/>
            <a:ext cx="0" cy="430306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75395C5-B822-373B-0DFE-D715692F8C84}"/>
              </a:ext>
            </a:extLst>
          </p:cNvPr>
          <p:cNvSpPr/>
          <p:nvPr/>
        </p:nvSpPr>
        <p:spPr>
          <a:xfrm>
            <a:off x="3519768" y="3469344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F772619-3088-0B67-2FC6-351AE4EF91EC}"/>
              </a:ext>
            </a:extLst>
          </p:cNvPr>
          <p:cNvSpPr/>
          <p:nvPr/>
        </p:nvSpPr>
        <p:spPr>
          <a:xfrm>
            <a:off x="5931274" y="3469344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78CF778-FCE1-DF92-0D33-B23E919CE66A}"/>
              </a:ext>
            </a:extLst>
          </p:cNvPr>
          <p:cNvCxnSpPr>
            <a:cxnSpLocks/>
          </p:cNvCxnSpPr>
          <p:nvPr/>
        </p:nvCxnSpPr>
        <p:spPr>
          <a:xfrm flipV="1">
            <a:off x="7302874" y="1825443"/>
            <a:ext cx="0" cy="416857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D96B7D3-5BBD-F148-AEAC-5C3175745689}"/>
              </a:ext>
            </a:extLst>
          </p:cNvPr>
          <p:cNvCxnSpPr>
            <a:cxnSpLocks/>
          </p:cNvCxnSpPr>
          <p:nvPr/>
        </p:nvCxnSpPr>
        <p:spPr>
          <a:xfrm flipV="1">
            <a:off x="5931275" y="1825443"/>
            <a:ext cx="0" cy="430306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2BAA21D-2C58-ADF2-EAC7-4C33CF4A708A}"/>
              </a:ext>
            </a:extLst>
          </p:cNvPr>
          <p:cNvSpPr/>
          <p:nvPr/>
        </p:nvSpPr>
        <p:spPr>
          <a:xfrm>
            <a:off x="3522008" y="2242300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16F1EAC5-4F97-74B5-1FC3-55D305AEB23C}"/>
              </a:ext>
            </a:extLst>
          </p:cNvPr>
          <p:cNvSpPr/>
          <p:nvPr/>
        </p:nvSpPr>
        <p:spPr>
          <a:xfrm>
            <a:off x="5931274" y="2249024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C52701AB-F6A3-DCAB-0765-70805FF7F4CB}"/>
              </a:ext>
            </a:extLst>
          </p:cNvPr>
          <p:cNvSpPr/>
          <p:nvPr/>
        </p:nvSpPr>
        <p:spPr>
          <a:xfrm>
            <a:off x="4140574" y="2847417"/>
            <a:ext cx="94876" cy="621926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E9639CB-FB67-4D90-A058-C1B11E7D2B5A}"/>
              </a:ext>
            </a:extLst>
          </p:cNvPr>
          <p:cNvSpPr/>
          <p:nvPr/>
        </p:nvSpPr>
        <p:spPr>
          <a:xfrm>
            <a:off x="6569636" y="2858341"/>
            <a:ext cx="94876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6E4E4A4-F183-2FA5-F5F0-8CF5C23868BF}"/>
              </a:ext>
            </a:extLst>
          </p:cNvPr>
          <p:cNvSpPr/>
          <p:nvPr/>
        </p:nvSpPr>
        <p:spPr>
          <a:xfrm>
            <a:off x="4013947" y="3039035"/>
            <a:ext cx="349624" cy="208430"/>
          </a:xfrm>
          <a:prstGeom prst="rect">
            <a:avLst/>
          </a:prstGeom>
          <a:solidFill>
            <a:srgbClr val="8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FB6E4457-93A7-20F5-6EA5-BA50696229BD}"/>
              </a:ext>
            </a:extLst>
          </p:cNvPr>
          <p:cNvSpPr txBox="1"/>
          <p:nvPr/>
        </p:nvSpPr>
        <p:spPr>
          <a:xfrm>
            <a:off x="4893608" y="2881640"/>
            <a:ext cx="847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latin typeface="Montserrat" panose="00000500000000000000" pitchFamily="2" charset="0"/>
              </a:rPr>
              <a:t>Motor Jump</a:t>
            </a:r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E66D337F-C8AA-42A2-3578-5079C533645F}"/>
              </a:ext>
            </a:extLst>
          </p:cNvPr>
          <p:cNvCxnSpPr>
            <a:cxnSpLocks/>
          </p:cNvCxnSpPr>
          <p:nvPr/>
        </p:nvCxnSpPr>
        <p:spPr>
          <a:xfrm flipV="1">
            <a:off x="4885694" y="2854141"/>
            <a:ext cx="0" cy="60192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C14B8C7-20C7-1CB2-EDF7-3794295F7E68}"/>
              </a:ext>
            </a:extLst>
          </p:cNvPr>
          <p:cNvSpPr txBox="1"/>
          <p:nvPr/>
        </p:nvSpPr>
        <p:spPr>
          <a:xfrm>
            <a:off x="4790444" y="1307670"/>
            <a:ext cx="143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chemeClr val="accent2"/>
                </a:solidFill>
                <a:latin typeface="Montserrat" panose="00000500000000000000" pitchFamily="2" charset="0"/>
              </a:rPr>
              <a:t>Detail B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080621-9C0B-84B2-1CE4-2306FA684A71}"/>
              </a:ext>
            </a:extLst>
          </p:cNvPr>
          <p:cNvSpPr/>
          <p:nvPr/>
        </p:nvSpPr>
        <p:spPr>
          <a:xfrm>
            <a:off x="3177540" y="1707780"/>
            <a:ext cx="4533900" cy="302424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398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4250D-C6B4-C751-D9B6-A37305146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7E1F4BB0-3826-AD71-7B01-333AFA9028B3}"/>
              </a:ext>
            </a:extLst>
          </p:cNvPr>
          <p:cNvCxnSpPr>
            <a:cxnSpLocks/>
          </p:cNvCxnSpPr>
          <p:nvPr/>
        </p:nvCxnSpPr>
        <p:spPr>
          <a:xfrm flipH="1">
            <a:off x="4232669" y="4033847"/>
            <a:ext cx="2611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58D4730C-5512-1AB5-79DA-C3957A43DFC2}"/>
              </a:ext>
            </a:extLst>
          </p:cNvPr>
          <p:cNvCxnSpPr>
            <a:cxnSpLocks/>
          </p:cNvCxnSpPr>
          <p:nvPr/>
        </p:nvCxnSpPr>
        <p:spPr>
          <a:xfrm flipH="1">
            <a:off x="6092844" y="2415721"/>
            <a:ext cx="110170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85A55D7F-BA18-8522-4C60-403CA94D25DD}"/>
              </a:ext>
            </a:extLst>
          </p:cNvPr>
          <p:cNvCxnSpPr>
            <a:cxnSpLocks/>
          </p:cNvCxnSpPr>
          <p:nvPr/>
        </p:nvCxnSpPr>
        <p:spPr>
          <a:xfrm flipH="1">
            <a:off x="6014402" y="4171682"/>
            <a:ext cx="118014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Conector recto 76">
            <a:extLst>
              <a:ext uri="{FF2B5EF4-FFF2-40B4-BE49-F238E27FC236}">
                <a16:creationId xmlns:a16="http://schemas.microsoft.com/office/drawing/2014/main" id="{5E44F0F2-C251-289A-3182-8AA9025A8A9A}"/>
              </a:ext>
            </a:extLst>
          </p:cNvPr>
          <p:cNvCxnSpPr>
            <a:cxnSpLocks/>
          </p:cNvCxnSpPr>
          <p:nvPr/>
        </p:nvCxnSpPr>
        <p:spPr>
          <a:xfrm flipH="1">
            <a:off x="2575112" y="4182888"/>
            <a:ext cx="93046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DAFC9F9F-D467-2E70-7256-40C055E47B48}"/>
              </a:ext>
            </a:extLst>
          </p:cNvPr>
          <p:cNvCxnSpPr>
            <a:cxnSpLocks/>
          </p:cNvCxnSpPr>
          <p:nvPr/>
        </p:nvCxnSpPr>
        <p:spPr>
          <a:xfrm flipH="1">
            <a:off x="2575112" y="4033847"/>
            <a:ext cx="3403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040BC061-676C-D711-8212-218CA8A3154B}"/>
              </a:ext>
            </a:extLst>
          </p:cNvPr>
          <p:cNvSpPr/>
          <p:nvPr/>
        </p:nvSpPr>
        <p:spPr>
          <a:xfrm>
            <a:off x="5334374" y="1613650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6C77759-CDF8-0F62-3302-7E4061030F11}"/>
              </a:ext>
            </a:extLst>
          </p:cNvPr>
          <p:cNvSpPr/>
          <p:nvPr/>
        </p:nvSpPr>
        <p:spPr>
          <a:xfrm>
            <a:off x="5334374" y="2221008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B7C2DBE-1580-756E-EAC0-59F396BD2555}"/>
              </a:ext>
            </a:extLst>
          </p:cNvPr>
          <p:cNvSpPr/>
          <p:nvPr/>
        </p:nvSpPr>
        <p:spPr>
          <a:xfrm>
            <a:off x="5334374" y="2821642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A91B0A9-2D28-1753-3AAD-7A843F96739F}"/>
              </a:ext>
            </a:extLst>
          </p:cNvPr>
          <p:cNvSpPr/>
          <p:nvPr/>
        </p:nvSpPr>
        <p:spPr>
          <a:xfrm>
            <a:off x="5334374" y="3429000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467F39DE-BBF4-3866-CF62-4F864C92FE5A}"/>
              </a:ext>
            </a:extLst>
          </p:cNvPr>
          <p:cNvCxnSpPr>
            <a:cxnSpLocks/>
          </p:cNvCxnSpPr>
          <p:nvPr/>
        </p:nvCxnSpPr>
        <p:spPr>
          <a:xfrm flipV="1">
            <a:off x="6705973" y="1183344"/>
            <a:ext cx="0" cy="416857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1C77D2DE-2751-0FFB-D12A-D4EBEA4A0889}"/>
              </a:ext>
            </a:extLst>
          </p:cNvPr>
          <p:cNvCxnSpPr>
            <a:cxnSpLocks/>
          </p:cNvCxnSpPr>
          <p:nvPr/>
        </p:nvCxnSpPr>
        <p:spPr>
          <a:xfrm flipV="1">
            <a:off x="5334374" y="1183344"/>
            <a:ext cx="0" cy="430306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C8A5837F-A466-D93C-CD9C-1A9C4B4644D1}"/>
              </a:ext>
            </a:extLst>
          </p:cNvPr>
          <p:cNvCxnSpPr>
            <a:cxnSpLocks/>
          </p:cNvCxnSpPr>
          <p:nvPr/>
        </p:nvCxnSpPr>
        <p:spPr>
          <a:xfrm flipV="1">
            <a:off x="7194549" y="2415721"/>
            <a:ext cx="0" cy="175623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CuadroTexto 60">
            <a:extLst>
              <a:ext uri="{FF2B5EF4-FFF2-40B4-BE49-F238E27FC236}">
                <a16:creationId xmlns:a16="http://schemas.microsoft.com/office/drawing/2014/main" id="{52B4B32E-5F52-0EBA-DA72-5679B914624D}"/>
              </a:ext>
            </a:extLst>
          </p:cNvPr>
          <p:cNvSpPr txBox="1"/>
          <p:nvPr/>
        </p:nvSpPr>
        <p:spPr>
          <a:xfrm>
            <a:off x="7207220" y="2970670"/>
            <a:ext cx="6787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400" b="1" dirty="0">
                <a:latin typeface="Montserrat" panose="00000500000000000000" pitchFamily="2" charset="0"/>
              </a:rPr>
              <a:t>1</a:t>
            </a:r>
            <a:r>
              <a:rPr lang="en-AU" sz="1400" b="1" baseline="30000" dirty="0">
                <a:latin typeface="Montserrat" panose="00000500000000000000" pitchFamily="2" charset="0"/>
              </a:rPr>
              <a:t>st</a:t>
            </a:r>
            <a:r>
              <a:rPr lang="en-AU" sz="1400" b="1" dirty="0">
                <a:latin typeface="Montserrat" panose="00000500000000000000" pitchFamily="2" charset="0"/>
              </a:rPr>
              <a:t> Pile dist.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8895C4B7-7DDE-2AB3-6997-CCC1D67707FE}"/>
              </a:ext>
            </a:extLst>
          </p:cNvPr>
          <p:cNvSpPr/>
          <p:nvPr/>
        </p:nvSpPr>
        <p:spPr>
          <a:xfrm>
            <a:off x="5955180" y="4034117"/>
            <a:ext cx="129988" cy="137835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4A9F3FA6-07FF-EDF0-B432-FC8C8FDFF422}"/>
              </a:ext>
            </a:extLst>
          </p:cNvPr>
          <p:cNvCxnSpPr>
            <a:cxnSpLocks/>
          </p:cNvCxnSpPr>
          <p:nvPr/>
        </p:nvCxnSpPr>
        <p:spPr>
          <a:xfrm flipV="1">
            <a:off x="5930639" y="2269671"/>
            <a:ext cx="0" cy="29210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62069A86-3585-9383-CDDC-86D32111B724}"/>
              </a:ext>
            </a:extLst>
          </p:cNvPr>
          <p:cNvCxnSpPr>
            <a:cxnSpLocks/>
          </p:cNvCxnSpPr>
          <p:nvPr/>
        </p:nvCxnSpPr>
        <p:spPr>
          <a:xfrm flipV="1">
            <a:off x="6094666" y="2269671"/>
            <a:ext cx="0" cy="29210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F6AA03E-223C-13D8-F915-6040719173A8}"/>
              </a:ext>
            </a:extLst>
          </p:cNvPr>
          <p:cNvCxnSpPr>
            <a:cxnSpLocks/>
          </p:cNvCxnSpPr>
          <p:nvPr/>
        </p:nvCxnSpPr>
        <p:spPr>
          <a:xfrm flipH="1">
            <a:off x="5930639" y="2417169"/>
            <a:ext cx="162205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tángulo 52">
            <a:extLst>
              <a:ext uri="{FF2B5EF4-FFF2-40B4-BE49-F238E27FC236}">
                <a16:creationId xmlns:a16="http://schemas.microsoft.com/office/drawing/2014/main" id="{9DC1588F-65F5-B63D-09AA-E3E4BA9AFA67}"/>
              </a:ext>
            </a:extLst>
          </p:cNvPr>
          <p:cNvSpPr/>
          <p:nvPr/>
        </p:nvSpPr>
        <p:spPr>
          <a:xfrm>
            <a:off x="2884768" y="1613380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EDC138AE-AE97-B431-9E61-FEE9150552BF}"/>
              </a:ext>
            </a:extLst>
          </p:cNvPr>
          <p:cNvSpPr/>
          <p:nvPr/>
        </p:nvSpPr>
        <p:spPr>
          <a:xfrm>
            <a:off x="2884768" y="2220738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8BF02B2-02D5-D582-BA5E-A29519DAD42C}"/>
              </a:ext>
            </a:extLst>
          </p:cNvPr>
          <p:cNvSpPr/>
          <p:nvPr/>
        </p:nvSpPr>
        <p:spPr>
          <a:xfrm>
            <a:off x="2884768" y="2821372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0AD99B00-BB55-0CE2-052D-2B264C826325}"/>
              </a:ext>
            </a:extLst>
          </p:cNvPr>
          <p:cNvSpPr/>
          <p:nvPr/>
        </p:nvSpPr>
        <p:spPr>
          <a:xfrm>
            <a:off x="2884768" y="3428730"/>
            <a:ext cx="1371600" cy="605117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4DEC876D-233E-82E0-5CF2-1451E027388E}"/>
              </a:ext>
            </a:extLst>
          </p:cNvPr>
          <p:cNvCxnSpPr>
            <a:cxnSpLocks/>
          </p:cNvCxnSpPr>
          <p:nvPr/>
        </p:nvCxnSpPr>
        <p:spPr>
          <a:xfrm flipV="1">
            <a:off x="4256367" y="1183074"/>
            <a:ext cx="0" cy="416857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2348FB2-1458-5260-D7F4-15FA77A1C8F6}"/>
              </a:ext>
            </a:extLst>
          </p:cNvPr>
          <p:cNvCxnSpPr>
            <a:cxnSpLocks/>
          </p:cNvCxnSpPr>
          <p:nvPr/>
        </p:nvCxnSpPr>
        <p:spPr>
          <a:xfrm flipV="1">
            <a:off x="2884768" y="1183074"/>
            <a:ext cx="0" cy="430306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Rectángulo 61">
            <a:extLst>
              <a:ext uri="{FF2B5EF4-FFF2-40B4-BE49-F238E27FC236}">
                <a16:creationId xmlns:a16="http://schemas.microsoft.com/office/drawing/2014/main" id="{388E164F-9340-FED4-A020-DAEB71504AF2}"/>
              </a:ext>
            </a:extLst>
          </p:cNvPr>
          <p:cNvSpPr/>
          <p:nvPr/>
        </p:nvSpPr>
        <p:spPr>
          <a:xfrm>
            <a:off x="3505574" y="4033847"/>
            <a:ext cx="129988" cy="137835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086CAF8F-5A1D-070E-18DF-0F5685BF057E}"/>
              </a:ext>
            </a:extLst>
          </p:cNvPr>
          <p:cNvCxnSpPr>
            <a:cxnSpLocks/>
          </p:cNvCxnSpPr>
          <p:nvPr/>
        </p:nvCxnSpPr>
        <p:spPr>
          <a:xfrm flipV="1">
            <a:off x="3481033" y="2269401"/>
            <a:ext cx="0" cy="29210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Conector recto 69">
            <a:extLst>
              <a:ext uri="{FF2B5EF4-FFF2-40B4-BE49-F238E27FC236}">
                <a16:creationId xmlns:a16="http://schemas.microsoft.com/office/drawing/2014/main" id="{ABB5D888-E610-8DE2-B590-39A91B44EF5A}"/>
              </a:ext>
            </a:extLst>
          </p:cNvPr>
          <p:cNvCxnSpPr>
            <a:cxnSpLocks/>
          </p:cNvCxnSpPr>
          <p:nvPr/>
        </p:nvCxnSpPr>
        <p:spPr>
          <a:xfrm flipV="1">
            <a:off x="3645060" y="2269401"/>
            <a:ext cx="0" cy="29210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80B3F574-CA6D-D2F1-FFDF-D40CD5EBDF49}"/>
              </a:ext>
            </a:extLst>
          </p:cNvPr>
          <p:cNvCxnSpPr>
            <a:cxnSpLocks/>
          </p:cNvCxnSpPr>
          <p:nvPr/>
        </p:nvCxnSpPr>
        <p:spPr>
          <a:xfrm flipH="1">
            <a:off x="3481033" y="2416899"/>
            <a:ext cx="162205" cy="0"/>
          </a:xfrm>
          <a:prstGeom prst="line">
            <a:avLst/>
          </a:prstGeom>
          <a:ln w="38100">
            <a:solidFill>
              <a:srgbClr val="8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8A5D25FD-498F-F6B2-FDB1-F0702D3A247A}"/>
              </a:ext>
            </a:extLst>
          </p:cNvPr>
          <p:cNvCxnSpPr>
            <a:cxnSpLocks/>
          </p:cNvCxnSpPr>
          <p:nvPr/>
        </p:nvCxnSpPr>
        <p:spPr>
          <a:xfrm>
            <a:off x="2564760" y="3876678"/>
            <a:ext cx="0" cy="15716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ector recto 85">
            <a:extLst>
              <a:ext uri="{FF2B5EF4-FFF2-40B4-BE49-F238E27FC236}">
                <a16:creationId xmlns:a16="http://schemas.microsoft.com/office/drawing/2014/main" id="{572D70E8-F0AB-B90D-A40B-8AD008C31788}"/>
              </a:ext>
            </a:extLst>
          </p:cNvPr>
          <p:cNvCxnSpPr>
            <a:cxnSpLocks/>
          </p:cNvCxnSpPr>
          <p:nvPr/>
        </p:nvCxnSpPr>
        <p:spPr>
          <a:xfrm flipV="1">
            <a:off x="2564760" y="4182888"/>
            <a:ext cx="0" cy="1490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4CD1581A-0558-5B3A-D6C7-C713B186ACCC}"/>
              </a:ext>
            </a:extLst>
          </p:cNvPr>
          <p:cNvCxnSpPr>
            <a:cxnSpLocks/>
          </p:cNvCxnSpPr>
          <p:nvPr/>
        </p:nvCxnSpPr>
        <p:spPr>
          <a:xfrm>
            <a:off x="2564760" y="4033847"/>
            <a:ext cx="0" cy="1490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CuadroTexto 91">
            <a:extLst>
              <a:ext uri="{FF2B5EF4-FFF2-40B4-BE49-F238E27FC236}">
                <a16:creationId xmlns:a16="http://schemas.microsoft.com/office/drawing/2014/main" id="{F2A690B3-337B-F2FA-C600-2C3F21D18BD1}"/>
              </a:ext>
            </a:extLst>
          </p:cNvPr>
          <p:cNvSpPr txBox="1"/>
          <p:nvPr/>
        </p:nvSpPr>
        <p:spPr>
          <a:xfrm>
            <a:off x="2017308" y="3947364"/>
            <a:ext cx="619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Montserrat" panose="00000500000000000000" pitchFamily="2" charset="0"/>
              </a:rPr>
              <a:t>ST</a:t>
            </a:r>
            <a:r>
              <a:rPr lang="en-AU" sz="600" b="1" dirty="0">
                <a:latin typeface="Montserrat" panose="00000500000000000000" pitchFamily="2" charset="0"/>
              </a:rPr>
              <a:t> </a:t>
            </a:r>
            <a:r>
              <a:rPr lang="en-AU" sz="1400" b="1" dirty="0">
                <a:latin typeface="Montserrat" panose="00000500000000000000" pitchFamily="2" charset="0"/>
              </a:rPr>
              <a:t>T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557C0C40-C383-47B1-81DB-3BFA91765138}"/>
              </a:ext>
            </a:extLst>
          </p:cNvPr>
          <p:cNvSpPr txBox="1"/>
          <p:nvPr/>
        </p:nvSpPr>
        <p:spPr>
          <a:xfrm>
            <a:off x="4169215" y="588213"/>
            <a:ext cx="1499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350" b="1" dirty="0">
                <a:solidFill>
                  <a:schemeClr val="accent2"/>
                </a:solidFill>
                <a:latin typeface="Montserrat" panose="00000500000000000000" pitchFamily="2" charset="0"/>
              </a:rPr>
              <a:t>Detail C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262DA13-6A93-DBE1-9172-CA13D0FE3AD0}"/>
              </a:ext>
            </a:extLst>
          </p:cNvPr>
          <p:cNvSpPr/>
          <p:nvPr/>
        </p:nvSpPr>
        <p:spPr>
          <a:xfrm>
            <a:off x="3279613" y="4776799"/>
            <a:ext cx="565043" cy="269023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9708E64A-615C-CE7B-C0D9-FD66ECA1ACDD}"/>
              </a:ext>
            </a:extLst>
          </p:cNvPr>
          <p:cNvCxnSpPr>
            <a:cxnSpLocks/>
          </p:cNvCxnSpPr>
          <p:nvPr/>
        </p:nvCxnSpPr>
        <p:spPr>
          <a:xfrm flipH="1">
            <a:off x="3844656" y="4776799"/>
            <a:ext cx="6491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C8D4C67-2BD1-0689-C626-B7EE79A0AE72}"/>
              </a:ext>
            </a:extLst>
          </p:cNvPr>
          <p:cNvCxnSpPr>
            <a:cxnSpLocks/>
          </p:cNvCxnSpPr>
          <p:nvPr/>
        </p:nvCxnSpPr>
        <p:spPr>
          <a:xfrm flipV="1">
            <a:off x="4493774" y="4033847"/>
            <a:ext cx="0" cy="74295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BEACE33-1663-1CD5-232C-023CB3AD86FB}"/>
              </a:ext>
            </a:extLst>
          </p:cNvPr>
          <p:cNvSpPr txBox="1"/>
          <p:nvPr/>
        </p:nvSpPr>
        <p:spPr>
          <a:xfrm>
            <a:off x="4511258" y="4300508"/>
            <a:ext cx="1036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Montserrat" panose="00000500000000000000" pitchFamily="2" charset="0"/>
              </a:rPr>
              <a:t>Sep Tr-B</a:t>
            </a:r>
          </a:p>
        </p:txBody>
      </p: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B04CF43F-3B8C-4B37-F4FA-291207CF850B}"/>
              </a:ext>
            </a:extLst>
          </p:cNvPr>
          <p:cNvCxnSpPr>
            <a:cxnSpLocks/>
          </p:cNvCxnSpPr>
          <p:nvPr/>
        </p:nvCxnSpPr>
        <p:spPr>
          <a:xfrm flipH="1">
            <a:off x="3030547" y="4769769"/>
            <a:ext cx="3403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9BB41BE5-C8A8-5686-2024-506312FA2187}"/>
              </a:ext>
            </a:extLst>
          </p:cNvPr>
          <p:cNvCxnSpPr>
            <a:cxnSpLocks/>
          </p:cNvCxnSpPr>
          <p:nvPr/>
        </p:nvCxnSpPr>
        <p:spPr>
          <a:xfrm>
            <a:off x="3020195" y="4612600"/>
            <a:ext cx="0" cy="15716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8033BB47-DCCD-7EAC-B78A-DD8C358AB393}"/>
              </a:ext>
            </a:extLst>
          </p:cNvPr>
          <p:cNvCxnSpPr>
            <a:cxnSpLocks/>
          </p:cNvCxnSpPr>
          <p:nvPr/>
        </p:nvCxnSpPr>
        <p:spPr>
          <a:xfrm flipV="1">
            <a:off x="3020195" y="5045822"/>
            <a:ext cx="0" cy="1490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5A96F710-B470-1359-B680-D9DCD5D50DD2}"/>
              </a:ext>
            </a:extLst>
          </p:cNvPr>
          <p:cNvCxnSpPr>
            <a:cxnSpLocks/>
          </p:cNvCxnSpPr>
          <p:nvPr/>
        </p:nvCxnSpPr>
        <p:spPr>
          <a:xfrm>
            <a:off x="3020195" y="4769769"/>
            <a:ext cx="0" cy="2760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46C8224-02EA-7A48-3F31-99EE415D1B15}"/>
              </a:ext>
            </a:extLst>
          </p:cNvPr>
          <p:cNvSpPr txBox="1"/>
          <p:nvPr/>
        </p:nvSpPr>
        <p:spPr>
          <a:xfrm>
            <a:off x="2441090" y="4761640"/>
            <a:ext cx="633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Montserrat" panose="00000500000000000000" pitchFamily="2" charset="0"/>
              </a:rPr>
              <a:t>D_B</a:t>
            </a:r>
          </a:p>
        </p:txBody>
      </p: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BACF0AC3-D086-7720-567E-A085C17BDF05}"/>
              </a:ext>
            </a:extLst>
          </p:cNvPr>
          <p:cNvCxnSpPr>
            <a:cxnSpLocks/>
          </p:cNvCxnSpPr>
          <p:nvPr/>
        </p:nvCxnSpPr>
        <p:spPr>
          <a:xfrm flipH="1">
            <a:off x="3030547" y="5045822"/>
            <a:ext cx="34038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4DCCDB29-F4B9-9E70-0FA0-C4ED431D9B3C}"/>
              </a:ext>
            </a:extLst>
          </p:cNvPr>
          <p:cNvCxnSpPr>
            <a:cxnSpLocks/>
          </p:cNvCxnSpPr>
          <p:nvPr/>
        </p:nvCxnSpPr>
        <p:spPr>
          <a:xfrm>
            <a:off x="3279613" y="5056836"/>
            <a:ext cx="0" cy="364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225833CD-0580-8B30-8316-895CA36CCDF6}"/>
              </a:ext>
            </a:extLst>
          </p:cNvPr>
          <p:cNvCxnSpPr>
            <a:cxnSpLocks/>
          </p:cNvCxnSpPr>
          <p:nvPr/>
        </p:nvCxnSpPr>
        <p:spPr>
          <a:xfrm>
            <a:off x="3112005" y="5421673"/>
            <a:ext cx="16760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C8B2CEF-4518-C958-8951-7F9373AACF29}"/>
              </a:ext>
            </a:extLst>
          </p:cNvPr>
          <p:cNvCxnSpPr>
            <a:cxnSpLocks/>
          </p:cNvCxnSpPr>
          <p:nvPr/>
        </p:nvCxnSpPr>
        <p:spPr>
          <a:xfrm flipH="1">
            <a:off x="3281173" y="5421673"/>
            <a:ext cx="56348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4B88480C-0A56-86F6-6162-1296413D0418}"/>
              </a:ext>
            </a:extLst>
          </p:cNvPr>
          <p:cNvCxnSpPr>
            <a:cxnSpLocks/>
          </p:cNvCxnSpPr>
          <p:nvPr/>
        </p:nvCxnSpPr>
        <p:spPr>
          <a:xfrm>
            <a:off x="3844656" y="5056836"/>
            <a:ext cx="0" cy="3648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3459388A-90CA-B38A-5280-2F75FDB0258C}"/>
              </a:ext>
            </a:extLst>
          </p:cNvPr>
          <p:cNvCxnSpPr>
            <a:cxnSpLocks/>
          </p:cNvCxnSpPr>
          <p:nvPr/>
        </p:nvCxnSpPr>
        <p:spPr>
          <a:xfrm flipH="1">
            <a:off x="3844656" y="5421673"/>
            <a:ext cx="18759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CuadroTexto 68">
            <a:extLst>
              <a:ext uri="{FF2B5EF4-FFF2-40B4-BE49-F238E27FC236}">
                <a16:creationId xmlns:a16="http://schemas.microsoft.com/office/drawing/2014/main" id="{98341BFC-AC04-A650-0FA7-0D112D1234DB}"/>
              </a:ext>
            </a:extLst>
          </p:cNvPr>
          <p:cNvSpPr txBox="1"/>
          <p:nvPr/>
        </p:nvSpPr>
        <p:spPr>
          <a:xfrm>
            <a:off x="3237575" y="5397932"/>
            <a:ext cx="6491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latin typeface="Montserrat" panose="00000500000000000000" pitchFamily="2" charset="0"/>
              </a:rPr>
              <a:t>W_B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96494B63-3F79-0DE8-6A74-0BC262A4469F}"/>
              </a:ext>
            </a:extLst>
          </p:cNvPr>
          <p:cNvSpPr/>
          <p:nvPr/>
        </p:nvSpPr>
        <p:spPr>
          <a:xfrm>
            <a:off x="1912620" y="1049878"/>
            <a:ext cx="6073140" cy="4624778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840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0B7EF-1490-85E2-13DE-7399D9D2E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D552E84F-43A8-437D-509C-1201C6F771D8}"/>
              </a:ext>
            </a:extLst>
          </p:cNvPr>
          <p:cNvSpPr/>
          <p:nvPr/>
        </p:nvSpPr>
        <p:spPr>
          <a:xfrm rot="5400000">
            <a:off x="3639969" y="1897675"/>
            <a:ext cx="1371600" cy="787101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3E886481-6EE6-F43D-8A9F-3EE23E09DC5E}"/>
              </a:ext>
            </a:extLst>
          </p:cNvPr>
          <p:cNvSpPr/>
          <p:nvPr/>
        </p:nvSpPr>
        <p:spPr>
          <a:xfrm rot="5400000">
            <a:off x="4427070" y="1897675"/>
            <a:ext cx="1371600" cy="787101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1B6CD6F-1766-2D29-78FA-CCC46C919BD4}"/>
              </a:ext>
            </a:extLst>
          </p:cNvPr>
          <p:cNvSpPr/>
          <p:nvPr/>
        </p:nvSpPr>
        <p:spPr>
          <a:xfrm rot="5400000">
            <a:off x="5214171" y="1897675"/>
            <a:ext cx="1371600" cy="787101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B0F236-6861-F5A9-8908-DE2C1D012B2C}"/>
              </a:ext>
            </a:extLst>
          </p:cNvPr>
          <p:cNvSpPr/>
          <p:nvPr/>
        </p:nvSpPr>
        <p:spPr>
          <a:xfrm rot="5400000">
            <a:off x="6001272" y="1897676"/>
            <a:ext cx="1371600" cy="787101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968C99A-EC49-08DD-DC1C-A8D990724394}"/>
              </a:ext>
            </a:extLst>
          </p:cNvPr>
          <p:cNvSpPr txBox="1"/>
          <p:nvPr/>
        </p:nvSpPr>
        <p:spPr>
          <a:xfrm>
            <a:off x="3932217" y="210655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E67B0D5-EC6A-C9F1-76E9-CF2ADFEF7E1B}"/>
              </a:ext>
            </a:extLst>
          </p:cNvPr>
          <p:cNvCxnSpPr/>
          <p:nvPr/>
        </p:nvCxnSpPr>
        <p:spPr>
          <a:xfrm>
            <a:off x="4458968" y="2291225"/>
            <a:ext cx="11303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71D25A1-91A7-7A88-AE13-105C9930834C}"/>
              </a:ext>
            </a:extLst>
          </p:cNvPr>
          <p:cNvSpPr txBox="1"/>
          <p:nvPr/>
        </p:nvSpPr>
        <p:spPr>
          <a:xfrm>
            <a:off x="4719317" y="210655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E4F21AF2-0391-6D73-8E3E-EFF311606724}"/>
              </a:ext>
            </a:extLst>
          </p:cNvPr>
          <p:cNvCxnSpPr/>
          <p:nvPr/>
        </p:nvCxnSpPr>
        <p:spPr>
          <a:xfrm>
            <a:off x="5246068" y="2291225"/>
            <a:ext cx="11303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FF78ED7-E649-0CB1-E459-9E4A84935B97}"/>
              </a:ext>
            </a:extLst>
          </p:cNvPr>
          <p:cNvSpPr txBox="1"/>
          <p:nvPr/>
        </p:nvSpPr>
        <p:spPr>
          <a:xfrm>
            <a:off x="5524194" y="210655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3677668-0B2E-7B5B-D72B-EE38BD2A5564}"/>
              </a:ext>
            </a:extLst>
          </p:cNvPr>
          <p:cNvCxnSpPr/>
          <p:nvPr/>
        </p:nvCxnSpPr>
        <p:spPr>
          <a:xfrm>
            <a:off x="6050945" y="2291225"/>
            <a:ext cx="11303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id="{205BB507-3B06-1ECE-133A-A91C9672C04A}"/>
              </a:ext>
            </a:extLst>
          </p:cNvPr>
          <p:cNvSpPr txBox="1"/>
          <p:nvPr/>
        </p:nvSpPr>
        <p:spPr>
          <a:xfrm>
            <a:off x="6311295" y="2106559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A019EF6-62A1-9C65-38D8-40950E64864D}"/>
              </a:ext>
            </a:extLst>
          </p:cNvPr>
          <p:cNvCxnSpPr/>
          <p:nvPr/>
        </p:nvCxnSpPr>
        <p:spPr>
          <a:xfrm>
            <a:off x="6838046" y="2291225"/>
            <a:ext cx="11303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rco 24">
            <a:extLst>
              <a:ext uri="{FF2B5EF4-FFF2-40B4-BE49-F238E27FC236}">
                <a16:creationId xmlns:a16="http://schemas.microsoft.com/office/drawing/2014/main" id="{029F4DF4-78C0-B6A7-F8A9-7BE337AABBC9}"/>
              </a:ext>
            </a:extLst>
          </p:cNvPr>
          <p:cNvSpPr/>
          <p:nvPr/>
        </p:nvSpPr>
        <p:spPr>
          <a:xfrm rot="8650450">
            <a:off x="4535814" y="2064863"/>
            <a:ext cx="412171" cy="3259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Arco 25">
            <a:extLst>
              <a:ext uri="{FF2B5EF4-FFF2-40B4-BE49-F238E27FC236}">
                <a16:creationId xmlns:a16="http://schemas.microsoft.com/office/drawing/2014/main" id="{02AD3EA8-37D0-7301-3141-84E948A8459A}"/>
              </a:ext>
            </a:extLst>
          </p:cNvPr>
          <p:cNvSpPr/>
          <p:nvPr/>
        </p:nvSpPr>
        <p:spPr>
          <a:xfrm rot="8650450">
            <a:off x="5333989" y="2064863"/>
            <a:ext cx="412171" cy="3259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Arco 26">
            <a:extLst>
              <a:ext uri="{FF2B5EF4-FFF2-40B4-BE49-F238E27FC236}">
                <a16:creationId xmlns:a16="http://schemas.microsoft.com/office/drawing/2014/main" id="{959F46E3-21CA-6F29-BDA1-D2367D534821}"/>
              </a:ext>
            </a:extLst>
          </p:cNvPr>
          <p:cNvSpPr/>
          <p:nvPr/>
        </p:nvSpPr>
        <p:spPr>
          <a:xfrm rot="8650450">
            <a:off x="6120009" y="2064864"/>
            <a:ext cx="412171" cy="325919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" name="Arco 28">
            <a:extLst>
              <a:ext uri="{FF2B5EF4-FFF2-40B4-BE49-F238E27FC236}">
                <a16:creationId xmlns:a16="http://schemas.microsoft.com/office/drawing/2014/main" id="{995373A1-9EFC-C4A8-7D61-6A1F5B9B13EF}"/>
              </a:ext>
            </a:extLst>
          </p:cNvPr>
          <p:cNvSpPr/>
          <p:nvPr/>
        </p:nvSpPr>
        <p:spPr>
          <a:xfrm rot="8650450">
            <a:off x="3725799" y="2060177"/>
            <a:ext cx="412171" cy="325919"/>
          </a:xfrm>
          <a:prstGeom prst="arc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Arco 34">
            <a:extLst>
              <a:ext uri="{FF2B5EF4-FFF2-40B4-BE49-F238E27FC236}">
                <a16:creationId xmlns:a16="http://schemas.microsoft.com/office/drawing/2014/main" id="{08C15A69-A481-5E63-16EE-A37235076B6B}"/>
              </a:ext>
            </a:extLst>
          </p:cNvPr>
          <p:cNvSpPr/>
          <p:nvPr/>
        </p:nvSpPr>
        <p:spPr>
          <a:xfrm rot="8650450">
            <a:off x="6897482" y="2060176"/>
            <a:ext cx="412171" cy="325919"/>
          </a:xfrm>
          <a:prstGeom prst="arc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2C4CE8DC-BB6E-A1BB-1D70-B70127931EC2}"/>
              </a:ext>
            </a:extLst>
          </p:cNvPr>
          <p:cNvSpPr/>
          <p:nvPr/>
        </p:nvSpPr>
        <p:spPr>
          <a:xfrm rot="5400000">
            <a:off x="3639968" y="3910127"/>
            <a:ext cx="1371600" cy="787101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340CA124-A1C4-A65A-246F-9F820DEFA280}"/>
              </a:ext>
            </a:extLst>
          </p:cNvPr>
          <p:cNvSpPr/>
          <p:nvPr/>
        </p:nvSpPr>
        <p:spPr>
          <a:xfrm rot="5400000">
            <a:off x="4427023" y="3910128"/>
            <a:ext cx="1371600" cy="787101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9B2609A5-EC4B-AD11-A798-3E5923D61CD2}"/>
              </a:ext>
            </a:extLst>
          </p:cNvPr>
          <p:cNvSpPr/>
          <p:nvPr/>
        </p:nvSpPr>
        <p:spPr>
          <a:xfrm rot="5400000">
            <a:off x="5214170" y="3910127"/>
            <a:ext cx="1371600" cy="787101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7E056C1C-8669-5B02-1E28-A5DE13A6BFC8}"/>
              </a:ext>
            </a:extLst>
          </p:cNvPr>
          <p:cNvSpPr/>
          <p:nvPr/>
        </p:nvSpPr>
        <p:spPr>
          <a:xfrm rot="5400000">
            <a:off x="6001271" y="3910128"/>
            <a:ext cx="1371600" cy="787101"/>
          </a:xfrm>
          <a:prstGeom prst="rect">
            <a:avLst/>
          </a:prstGeom>
          <a:noFill/>
          <a:ln w="38100">
            <a:solidFill>
              <a:srgbClr val="8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F9E10334-5D08-443E-4275-8E5EF525A308}"/>
              </a:ext>
            </a:extLst>
          </p:cNvPr>
          <p:cNvSpPr txBox="1"/>
          <p:nvPr/>
        </p:nvSpPr>
        <p:spPr>
          <a:xfrm>
            <a:off x="3932216" y="4119011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1E103E66-FD66-A1AD-C26B-3C064362037B}"/>
              </a:ext>
            </a:extLst>
          </p:cNvPr>
          <p:cNvCxnSpPr/>
          <p:nvPr/>
        </p:nvCxnSpPr>
        <p:spPr>
          <a:xfrm>
            <a:off x="4458967" y="4303677"/>
            <a:ext cx="11303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708FDB02-9043-E69C-0DE1-01781B7BE5D9}"/>
              </a:ext>
            </a:extLst>
          </p:cNvPr>
          <p:cNvSpPr txBox="1"/>
          <p:nvPr/>
        </p:nvSpPr>
        <p:spPr>
          <a:xfrm>
            <a:off x="5225439" y="4119011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E7E450E3-DEB9-833E-E4F4-8E37A3A5EF73}"/>
              </a:ext>
            </a:extLst>
          </p:cNvPr>
          <p:cNvCxnSpPr/>
          <p:nvPr/>
        </p:nvCxnSpPr>
        <p:spPr>
          <a:xfrm>
            <a:off x="4808851" y="4305555"/>
            <a:ext cx="11303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CuadroTexto 66">
            <a:extLst>
              <a:ext uri="{FF2B5EF4-FFF2-40B4-BE49-F238E27FC236}">
                <a16:creationId xmlns:a16="http://schemas.microsoft.com/office/drawing/2014/main" id="{38F9D0F9-364D-1976-6E8C-D6BFD64FC991}"/>
              </a:ext>
            </a:extLst>
          </p:cNvPr>
          <p:cNvSpPr txBox="1"/>
          <p:nvPr/>
        </p:nvSpPr>
        <p:spPr>
          <a:xfrm>
            <a:off x="5524193" y="4119011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51DB65E1-8976-BDDF-E10F-CDEAA3F7D000}"/>
              </a:ext>
            </a:extLst>
          </p:cNvPr>
          <p:cNvCxnSpPr/>
          <p:nvPr/>
        </p:nvCxnSpPr>
        <p:spPr>
          <a:xfrm>
            <a:off x="6050944" y="4303677"/>
            <a:ext cx="11303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CuadroTexto 72">
            <a:extLst>
              <a:ext uri="{FF2B5EF4-FFF2-40B4-BE49-F238E27FC236}">
                <a16:creationId xmlns:a16="http://schemas.microsoft.com/office/drawing/2014/main" id="{15029FFF-11BF-BF1F-B220-5F245AAD1D49}"/>
              </a:ext>
            </a:extLst>
          </p:cNvPr>
          <p:cNvSpPr txBox="1"/>
          <p:nvPr/>
        </p:nvSpPr>
        <p:spPr>
          <a:xfrm>
            <a:off x="6788523" y="4114638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+</a:t>
            </a:r>
          </a:p>
        </p:txBody>
      </p: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5AD12EE3-3F95-62C0-3187-1F0D34638886}"/>
              </a:ext>
            </a:extLst>
          </p:cNvPr>
          <p:cNvCxnSpPr/>
          <p:nvPr/>
        </p:nvCxnSpPr>
        <p:spPr>
          <a:xfrm>
            <a:off x="6400829" y="4299304"/>
            <a:ext cx="113032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Arco 75">
            <a:extLst>
              <a:ext uri="{FF2B5EF4-FFF2-40B4-BE49-F238E27FC236}">
                <a16:creationId xmlns:a16="http://schemas.microsoft.com/office/drawing/2014/main" id="{15AE5EF4-1C7A-250F-55BC-BDC3CC92C223}"/>
              </a:ext>
            </a:extLst>
          </p:cNvPr>
          <p:cNvSpPr/>
          <p:nvPr/>
        </p:nvSpPr>
        <p:spPr>
          <a:xfrm rot="7359480">
            <a:off x="5265539" y="3616188"/>
            <a:ext cx="715148" cy="99690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0" name="Arco 79">
            <a:extLst>
              <a:ext uri="{FF2B5EF4-FFF2-40B4-BE49-F238E27FC236}">
                <a16:creationId xmlns:a16="http://schemas.microsoft.com/office/drawing/2014/main" id="{5B347433-5ECE-42ED-1427-680A4BB00C2B}"/>
              </a:ext>
            </a:extLst>
          </p:cNvPr>
          <p:cNvSpPr/>
          <p:nvPr/>
        </p:nvSpPr>
        <p:spPr>
          <a:xfrm rot="8033312">
            <a:off x="3700666" y="4096895"/>
            <a:ext cx="412171" cy="325919"/>
          </a:xfrm>
          <a:prstGeom prst="arc">
            <a:avLst>
              <a:gd name="adj1" fmla="val 16200000"/>
              <a:gd name="adj2" fmla="val 25677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1" name="Arco 80">
            <a:extLst>
              <a:ext uri="{FF2B5EF4-FFF2-40B4-BE49-F238E27FC236}">
                <a16:creationId xmlns:a16="http://schemas.microsoft.com/office/drawing/2014/main" id="{B229504B-B734-D17D-253E-8FB2860A21A2}"/>
              </a:ext>
            </a:extLst>
          </p:cNvPr>
          <p:cNvSpPr/>
          <p:nvPr/>
        </p:nvSpPr>
        <p:spPr>
          <a:xfrm rot="9154138">
            <a:off x="3642698" y="4003974"/>
            <a:ext cx="970274" cy="511764"/>
          </a:xfrm>
          <a:prstGeom prst="arc">
            <a:avLst>
              <a:gd name="adj1" fmla="val 14224565"/>
              <a:gd name="adj2" fmla="val 21182175"/>
            </a:avLst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Arco 81">
            <a:extLst>
              <a:ext uri="{FF2B5EF4-FFF2-40B4-BE49-F238E27FC236}">
                <a16:creationId xmlns:a16="http://schemas.microsoft.com/office/drawing/2014/main" id="{D49423F3-FD80-C70D-A12A-79A3E8DE1248}"/>
              </a:ext>
            </a:extLst>
          </p:cNvPr>
          <p:cNvSpPr/>
          <p:nvPr/>
        </p:nvSpPr>
        <p:spPr>
          <a:xfrm rot="7776715">
            <a:off x="4463307" y="3576352"/>
            <a:ext cx="801001" cy="1034235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Arco 82">
            <a:extLst>
              <a:ext uri="{FF2B5EF4-FFF2-40B4-BE49-F238E27FC236}">
                <a16:creationId xmlns:a16="http://schemas.microsoft.com/office/drawing/2014/main" id="{82050BB6-6C1B-BFEA-D00B-BFA0BC18CE6A}"/>
              </a:ext>
            </a:extLst>
          </p:cNvPr>
          <p:cNvSpPr/>
          <p:nvPr/>
        </p:nvSpPr>
        <p:spPr>
          <a:xfrm rot="18223106">
            <a:off x="5835208" y="4001726"/>
            <a:ext cx="715148" cy="996902"/>
          </a:xfrm>
          <a:prstGeom prst="arc">
            <a:avLst>
              <a:gd name="adj1" fmla="val 16200000"/>
              <a:gd name="adj2" fmla="val 26771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5" name="Arco 84">
            <a:extLst>
              <a:ext uri="{FF2B5EF4-FFF2-40B4-BE49-F238E27FC236}">
                <a16:creationId xmlns:a16="http://schemas.microsoft.com/office/drawing/2014/main" id="{F7D7052F-3354-A692-663C-DE4E3D01905D}"/>
              </a:ext>
            </a:extLst>
          </p:cNvPr>
          <p:cNvSpPr/>
          <p:nvPr/>
        </p:nvSpPr>
        <p:spPr>
          <a:xfrm rot="18223106">
            <a:off x="4272915" y="4001726"/>
            <a:ext cx="715148" cy="99690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8" name="Arco 87">
            <a:extLst>
              <a:ext uri="{FF2B5EF4-FFF2-40B4-BE49-F238E27FC236}">
                <a16:creationId xmlns:a16="http://schemas.microsoft.com/office/drawing/2014/main" id="{FC01B917-002D-EFA6-1504-495A112810BA}"/>
              </a:ext>
            </a:extLst>
          </p:cNvPr>
          <p:cNvSpPr/>
          <p:nvPr/>
        </p:nvSpPr>
        <p:spPr>
          <a:xfrm rot="7359480">
            <a:off x="6059949" y="3616188"/>
            <a:ext cx="715148" cy="996902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29EC83-8E48-B84A-2C46-DAF512A3D1A9}"/>
              </a:ext>
            </a:extLst>
          </p:cNvPr>
          <p:cNvSpPr txBox="1"/>
          <p:nvPr/>
        </p:nvSpPr>
        <p:spPr>
          <a:xfrm>
            <a:off x="4787330" y="1170395"/>
            <a:ext cx="1584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Montserrat" panose="00000500000000000000" pitchFamily="2" charset="0"/>
              </a:rPr>
              <a:t>Daisy chain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E946BF-9C8B-EB5A-7420-A83EC761C5CC}"/>
              </a:ext>
            </a:extLst>
          </p:cNvPr>
          <p:cNvSpPr txBox="1"/>
          <p:nvPr/>
        </p:nvSpPr>
        <p:spPr>
          <a:xfrm>
            <a:off x="4927252" y="3147661"/>
            <a:ext cx="1161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>
                <a:latin typeface="Montserrat" panose="00000500000000000000" pitchFamily="2" charset="0"/>
              </a:rPr>
              <a:t>Leapfrog</a:t>
            </a:r>
          </a:p>
        </p:txBody>
      </p:sp>
      <p:sp>
        <p:nvSpPr>
          <p:cNvPr id="8" name="Arco 7">
            <a:extLst>
              <a:ext uri="{FF2B5EF4-FFF2-40B4-BE49-F238E27FC236}">
                <a16:creationId xmlns:a16="http://schemas.microsoft.com/office/drawing/2014/main" id="{F12A37ED-B245-ED94-630E-55A97D11B679}"/>
              </a:ext>
            </a:extLst>
          </p:cNvPr>
          <p:cNvSpPr/>
          <p:nvPr/>
        </p:nvSpPr>
        <p:spPr>
          <a:xfrm rot="18223106">
            <a:off x="5013916" y="3989669"/>
            <a:ext cx="715148" cy="996902"/>
          </a:xfrm>
          <a:prstGeom prst="arc">
            <a:avLst>
              <a:gd name="adj1" fmla="val 16200000"/>
              <a:gd name="adj2" fmla="val 5648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8508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19B241627CDE94AB5B72797DE4BCBC0" ma:contentTypeVersion="18" ma:contentTypeDescription="Create a new document." ma:contentTypeScope="" ma:versionID="395fdaa179e9cb9c8dcf3e6d7ae99f92">
  <xsd:schema xmlns:xsd="http://www.w3.org/2001/XMLSchema" xmlns:xs="http://www.w3.org/2001/XMLSchema" xmlns:p="http://schemas.microsoft.com/office/2006/metadata/properties" xmlns:ns1="http://schemas.microsoft.com/sharepoint/v3" xmlns:ns2="70aae032-4a05-4584-b937-321bd0c77c1d" xmlns:ns3="b135434a-bb25-4311-a65a-7fab5f3cd6d9" targetNamespace="http://schemas.microsoft.com/office/2006/metadata/properties" ma:root="true" ma:fieldsID="293a9d250126efdc35f007ac7daf5bc4" ns1:_="" ns2:_="" ns3:_="">
    <xsd:import namespace="http://schemas.microsoft.com/sharepoint/v3"/>
    <xsd:import namespace="70aae032-4a05-4584-b937-321bd0c77c1d"/>
    <xsd:import namespace="b135434a-bb25-4311-a65a-7fab5f3cd6d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TaxCatchAll" minOccurs="0"/>
                <xsd:element ref="ns2:MediaServiceLocation" minOccurs="0"/>
                <xsd:element ref="ns2:lcf76f155ced4ddcb4097134ff3c332f" minOccurs="0"/>
                <xsd:element ref="ns2:MediaServiceOCR" minOccurs="0"/>
                <xsd:element ref="ns1:_ip_UnifiedCompliancePolicyProperties" minOccurs="0"/>
                <xsd:element ref="ns1:_ip_UnifiedCompliancePolicyUIAc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aae032-4a05-4584-b937-321bd0c77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7" nillable="true" ma:displayName="Location" ma:description="" ma:indexed="true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873007e1-000d-4acb-88eb-3b396d07283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5434a-bb25-4311-a65a-7fab5f3cd6d9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96b845a5-d382-4bc3-888e-575819c9d216}" ma:internalName="TaxCatchAll" ma:showField="CatchAllData" ma:web="b135434a-bb25-4311-a65a-7fab5f3cd6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35434a-bb25-4311-a65a-7fab5f3cd6d9" xsi:nil="true"/>
    <_ip_UnifiedCompliancePolicyUIAction xmlns="http://schemas.microsoft.com/sharepoint/v3" xsi:nil="true"/>
    <_ip_UnifiedCompliancePolicyProperties xmlns="http://schemas.microsoft.com/sharepoint/v3" xsi:nil="true"/>
    <lcf76f155ced4ddcb4097134ff3c332f xmlns="70aae032-4a05-4584-b937-321bd0c77c1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5D0EBB5-BE4D-4CFF-844A-A1DCC8A1440A}"/>
</file>

<file path=customXml/itemProps2.xml><?xml version="1.0" encoding="utf-8"?>
<ds:datastoreItem xmlns:ds="http://schemas.openxmlformats.org/officeDocument/2006/customXml" ds:itemID="{F915146A-8D4B-4B04-860A-733322E3CC75}"/>
</file>

<file path=customXml/itemProps3.xml><?xml version="1.0" encoding="utf-8"?>
<ds:datastoreItem xmlns:ds="http://schemas.openxmlformats.org/officeDocument/2006/customXml" ds:itemID="{3B8A031D-5D0C-4EE4-AFEC-AC4B4D3AF4CA}"/>
</file>

<file path=docProps/app.xml><?xml version="1.0" encoding="utf-8"?>
<Properties xmlns="http://schemas.openxmlformats.org/officeDocument/2006/extended-properties" xmlns:vt="http://schemas.openxmlformats.org/officeDocument/2006/docPropsVTypes">
  <TotalTime>807</TotalTime>
  <Words>56</Words>
  <Application>Microsoft Office PowerPoint</Application>
  <PresentationFormat>Panorámica</PresentationFormat>
  <Paragraphs>33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López Vela</dc:creator>
  <cp:lastModifiedBy>Mario López Vela</cp:lastModifiedBy>
  <cp:revision>1</cp:revision>
  <dcterms:created xsi:type="dcterms:W3CDTF">2025-03-29T15:28:30Z</dcterms:created>
  <dcterms:modified xsi:type="dcterms:W3CDTF">2025-05-12T13:24:13Z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0x010100F19B241627CDE94AB5B72797DE4BCBC0</vt:lpwstr>
  </property>
</Properties>
</file>