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3" r:id="rId2"/>
    <p:sldId id="302" r:id="rId3"/>
    <p:sldId id="297" r:id="rId4"/>
    <p:sldId id="298" r:id="rId5"/>
    <p:sldId id="299" r:id="rId6"/>
    <p:sldId id="300" r:id="rId7"/>
    <p:sldId id="30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43" d="100"/>
          <a:sy n="43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i%20unidad\semestre%20VI\Data%20Wrangling\data_wrangling_2022\Laboratorio4\Presentaci&#243;n\Tabl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0100000000001E-2"/>
          <c:y val="0.144924"/>
          <c:w val="0.93013299999999999"/>
          <c:h val="0.6342480000000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Precio</c:v>
                </c:pt>
              </c:strCache>
            </c:strRef>
          </c:tx>
          <c:spPr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numRef>
              <c:f>Sheet1!$B$1:$AWE$1</c:f>
              <c:numCache>
                <c:formatCode>General</c:formatCode>
                <c:ptCount val="1278"/>
                <c:pt idx="0">
                  <c:v>202</c:v>
                </c:pt>
                <c:pt idx="1">
                  <c:v>203</c:v>
                </c:pt>
                <c:pt idx="2">
                  <c:v>204</c:v>
                </c:pt>
                <c:pt idx="3">
                  <c:v>205</c:v>
                </c:pt>
                <c:pt idx="4">
                  <c:v>206</c:v>
                </c:pt>
                <c:pt idx="5">
                  <c:v>207</c:v>
                </c:pt>
                <c:pt idx="6">
                  <c:v>209</c:v>
                </c:pt>
                <c:pt idx="7">
                  <c:v>210</c:v>
                </c:pt>
                <c:pt idx="8">
                  <c:v>211</c:v>
                </c:pt>
                <c:pt idx="9">
                  <c:v>212</c:v>
                </c:pt>
                <c:pt idx="10">
                  <c:v>213</c:v>
                </c:pt>
                <c:pt idx="11">
                  <c:v>214</c:v>
                </c:pt>
                <c:pt idx="12">
                  <c:v>215</c:v>
                </c:pt>
                <c:pt idx="13">
                  <c:v>217</c:v>
                </c:pt>
                <c:pt idx="14">
                  <c:v>218</c:v>
                </c:pt>
                <c:pt idx="15">
                  <c:v>221</c:v>
                </c:pt>
                <c:pt idx="16">
                  <c:v>222</c:v>
                </c:pt>
                <c:pt idx="17">
                  <c:v>223</c:v>
                </c:pt>
                <c:pt idx="18">
                  <c:v>224</c:v>
                </c:pt>
                <c:pt idx="19">
                  <c:v>225</c:v>
                </c:pt>
                <c:pt idx="20">
                  <c:v>227</c:v>
                </c:pt>
                <c:pt idx="21">
                  <c:v>228</c:v>
                </c:pt>
                <c:pt idx="22">
                  <c:v>229</c:v>
                </c:pt>
                <c:pt idx="23">
                  <c:v>231</c:v>
                </c:pt>
                <c:pt idx="24">
                  <c:v>232</c:v>
                </c:pt>
                <c:pt idx="25">
                  <c:v>233</c:v>
                </c:pt>
                <c:pt idx="26">
                  <c:v>234</c:v>
                </c:pt>
                <c:pt idx="27">
                  <c:v>235</c:v>
                </c:pt>
                <c:pt idx="28">
                  <c:v>236</c:v>
                </c:pt>
                <c:pt idx="29">
                  <c:v>237</c:v>
                </c:pt>
                <c:pt idx="30">
                  <c:v>238</c:v>
                </c:pt>
                <c:pt idx="31">
                  <c:v>239</c:v>
                </c:pt>
                <c:pt idx="32">
                  <c:v>241</c:v>
                </c:pt>
                <c:pt idx="33">
                  <c:v>242</c:v>
                </c:pt>
                <c:pt idx="34">
                  <c:v>243</c:v>
                </c:pt>
                <c:pt idx="35">
                  <c:v>244</c:v>
                </c:pt>
                <c:pt idx="36">
                  <c:v>245</c:v>
                </c:pt>
                <c:pt idx="37">
                  <c:v>247</c:v>
                </c:pt>
                <c:pt idx="38">
                  <c:v>248</c:v>
                </c:pt>
                <c:pt idx="39">
                  <c:v>249</c:v>
                </c:pt>
                <c:pt idx="40">
                  <c:v>250</c:v>
                </c:pt>
                <c:pt idx="41">
                  <c:v>251</c:v>
                </c:pt>
                <c:pt idx="42">
                  <c:v>252</c:v>
                </c:pt>
                <c:pt idx="43">
                  <c:v>253</c:v>
                </c:pt>
                <c:pt idx="44">
                  <c:v>254</c:v>
                </c:pt>
                <c:pt idx="45">
                  <c:v>255</c:v>
                </c:pt>
                <c:pt idx="46">
                  <c:v>256</c:v>
                </c:pt>
                <c:pt idx="47">
                  <c:v>257</c:v>
                </c:pt>
                <c:pt idx="48">
                  <c:v>259</c:v>
                </c:pt>
                <c:pt idx="49">
                  <c:v>260</c:v>
                </c:pt>
                <c:pt idx="50">
                  <c:v>262</c:v>
                </c:pt>
                <c:pt idx="51">
                  <c:v>263</c:v>
                </c:pt>
                <c:pt idx="52">
                  <c:v>264</c:v>
                </c:pt>
                <c:pt idx="53">
                  <c:v>266</c:v>
                </c:pt>
                <c:pt idx="54">
                  <c:v>267</c:v>
                </c:pt>
                <c:pt idx="55">
                  <c:v>269</c:v>
                </c:pt>
                <c:pt idx="56">
                  <c:v>270</c:v>
                </c:pt>
                <c:pt idx="57">
                  <c:v>271</c:v>
                </c:pt>
                <c:pt idx="58">
                  <c:v>272</c:v>
                </c:pt>
                <c:pt idx="59">
                  <c:v>273</c:v>
                </c:pt>
                <c:pt idx="60">
                  <c:v>275</c:v>
                </c:pt>
                <c:pt idx="61">
                  <c:v>276</c:v>
                </c:pt>
                <c:pt idx="62">
                  <c:v>278</c:v>
                </c:pt>
                <c:pt idx="63">
                  <c:v>279</c:v>
                </c:pt>
                <c:pt idx="64">
                  <c:v>280</c:v>
                </c:pt>
                <c:pt idx="65">
                  <c:v>282</c:v>
                </c:pt>
                <c:pt idx="66">
                  <c:v>284</c:v>
                </c:pt>
                <c:pt idx="67">
                  <c:v>287</c:v>
                </c:pt>
                <c:pt idx="68">
                  <c:v>288</c:v>
                </c:pt>
                <c:pt idx="69">
                  <c:v>289</c:v>
                </c:pt>
                <c:pt idx="70">
                  <c:v>291</c:v>
                </c:pt>
                <c:pt idx="71">
                  <c:v>292</c:v>
                </c:pt>
                <c:pt idx="72">
                  <c:v>293</c:v>
                </c:pt>
                <c:pt idx="73">
                  <c:v>294</c:v>
                </c:pt>
                <c:pt idx="74">
                  <c:v>295</c:v>
                </c:pt>
                <c:pt idx="75">
                  <c:v>296</c:v>
                </c:pt>
                <c:pt idx="76">
                  <c:v>297</c:v>
                </c:pt>
                <c:pt idx="77">
                  <c:v>298</c:v>
                </c:pt>
                <c:pt idx="78">
                  <c:v>299</c:v>
                </c:pt>
                <c:pt idx="79">
                  <c:v>300</c:v>
                </c:pt>
                <c:pt idx="80">
                  <c:v>303</c:v>
                </c:pt>
                <c:pt idx="81">
                  <c:v>304</c:v>
                </c:pt>
                <c:pt idx="82">
                  <c:v>306</c:v>
                </c:pt>
                <c:pt idx="83">
                  <c:v>310</c:v>
                </c:pt>
                <c:pt idx="84">
                  <c:v>311</c:v>
                </c:pt>
                <c:pt idx="85">
                  <c:v>312</c:v>
                </c:pt>
                <c:pt idx="86">
                  <c:v>313</c:v>
                </c:pt>
                <c:pt idx="87">
                  <c:v>314</c:v>
                </c:pt>
                <c:pt idx="88">
                  <c:v>316</c:v>
                </c:pt>
                <c:pt idx="89">
                  <c:v>318</c:v>
                </c:pt>
                <c:pt idx="90">
                  <c:v>319</c:v>
                </c:pt>
                <c:pt idx="91">
                  <c:v>320</c:v>
                </c:pt>
                <c:pt idx="92">
                  <c:v>322</c:v>
                </c:pt>
                <c:pt idx="93">
                  <c:v>323</c:v>
                </c:pt>
                <c:pt idx="94">
                  <c:v>324</c:v>
                </c:pt>
                <c:pt idx="95">
                  <c:v>325</c:v>
                </c:pt>
                <c:pt idx="96">
                  <c:v>326</c:v>
                </c:pt>
                <c:pt idx="97">
                  <c:v>327</c:v>
                </c:pt>
                <c:pt idx="98">
                  <c:v>328</c:v>
                </c:pt>
                <c:pt idx="99">
                  <c:v>331</c:v>
                </c:pt>
                <c:pt idx="100">
                  <c:v>332</c:v>
                </c:pt>
                <c:pt idx="101">
                  <c:v>333</c:v>
                </c:pt>
                <c:pt idx="102">
                  <c:v>334</c:v>
                </c:pt>
                <c:pt idx="103">
                  <c:v>335</c:v>
                </c:pt>
                <c:pt idx="104">
                  <c:v>336</c:v>
                </c:pt>
                <c:pt idx="105">
                  <c:v>337</c:v>
                </c:pt>
                <c:pt idx="106">
                  <c:v>339</c:v>
                </c:pt>
                <c:pt idx="107">
                  <c:v>340</c:v>
                </c:pt>
                <c:pt idx="108">
                  <c:v>342</c:v>
                </c:pt>
                <c:pt idx="109">
                  <c:v>343</c:v>
                </c:pt>
                <c:pt idx="110">
                  <c:v>344</c:v>
                </c:pt>
                <c:pt idx="111">
                  <c:v>347</c:v>
                </c:pt>
                <c:pt idx="112">
                  <c:v>349</c:v>
                </c:pt>
                <c:pt idx="113">
                  <c:v>350</c:v>
                </c:pt>
                <c:pt idx="114">
                  <c:v>351</c:v>
                </c:pt>
                <c:pt idx="115">
                  <c:v>352</c:v>
                </c:pt>
                <c:pt idx="116">
                  <c:v>353</c:v>
                </c:pt>
                <c:pt idx="117">
                  <c:v>354</c:v>
                </c:pt>
                <c:pt idx="118">
                  <c:v>355</c:v>
                </c:pt>
                <c:pt idx="119">
                  <c:v>356</c:v>
                </c:pt>
                <c:pt idx="120">
                  <c:v>357</c:v>
                </c:pt>
                <c:pt idx="121">
                  <c:v>358</c:v>
                </c:pt>
                <c:pt idx="122">
                  <c:v>359</c:v>
                </c:pt>
                <c:pt idx="123">
                  <c:v>360</c:v>
                </c:pt>
                <c:pt idx="124">
                  <c:v>361</c:v>
                </c:pt>
                <c:pt idx="125">
                  <c:v>362</c:v>
                </c:pt>
                <c:pt idx="126">
                  <c:v>363</c:v>
                </c:pt>
                <c:pt idx="127">
                  <c:v>367</c:v>
                </c:pt>
                <c:pt idx="128">
                  <c:v>369</c:v>
                </c:pt>
                <c:pt idx="129">
                  <c:v>370</c:v>
                </c:pt>
                <c:pt idx="130">
                  <c:v>371</c:v>
                </c:pt>
                <c:pt idx="131">
                  <c:v>372</c:v>
                </c:pt>
                <c:pt idx="132">
                  <c:v>373</c:v>
                </c:pt>
                <c:pt idx="133">
                  <c:v>374</c:v>
                </c:pt>
                <c:pt idx="134">
                  <c:v>377</c:v>
                </c:pt>
                <c:pt idx="135">
                  <c:v>378</c:v>
                </c:pt>
                <c:pt idx="136">
                  <c:v>380</c:v>
                </c:pt>
                <c:pt idx="137">
                  <c:v>381</c:v>
                </c:pt>
                <c:pt idx="138">
                  <c:v>382</c:v>
                </c:pt>
                <c:pt idx="139">
                  <c:v>384</c:v>
                </c:pt>
                <c:pt idx="140">
                  <c:v>385</c:v>
                </c:pt>
                <c:pt idx="141">
                  <c:v>386</c:v>
                </c:pt>
                <c:pt idx="142">
                  <c:v>387</c:v>
                </c:pt>
                <c:pt idx="143">
                  <c:v>388</c:v>
                </c:pt>
                <c:pt idx="144">
                  <c:v>389</c:v>
                </c:pt>
                <c:pt idx="145">
                  <c:v>390</c:v>
                </c:pt>
                <c:pt idx="146">
                  <c:v>395</c:v>
                </c:pt>
                <c:pt idx="147">
                  <c:v>397</c:v>
                </c:pt>
                <c:pt idx="148">
                  <c:v>398</c:v>
                </c:pt>
                <c:pt idx="149">
                  <c:v>399</c:v>
                </c:pt>
                <c:pt idx="150">
                  <c:v>400</c:v>
                </c:pt>
                <c:pt idx="151">
                  <c:v>402</c:v>
                </c:pt>
                <c:pt idx="152">
                  <c:v>403</c:v>
                </c:pt>
                <c:pt idx="153">
                  <c:v>405</c:v>
                </c:pt>
                <c:pt idx="154">
                  <c:v>406</c:v>
                </c:pt>
                <c:pt idx="155">
                  <c:v>407</c:v>
                </c:pt>
                <c:pt idx="156">
                  <c:v>408</c:v>
                </c:pt>
                <c:pt idx="157">
                  <c:v>409</c:v>
                </c:pt>
                <c:pt idx="158">
                  <c:v>410</c:v>
                </c:pt>
                <c:pt idx="159">
                  <c:v>412</c:v>
                </c:pt>
                <c:pt idx="160">
                  <c:v>413</c:v>
                </c:pt>
                <c:pt idx="161">
                  <c:v>414</c:v>
                </c:pt>
                <c:pt idx="162">
                  <c:v>417</c:v>
                </c:pt>
                <c:pt idx="163">
                  <c:v>419</c:v>
                </c:pt>
                <c:pt idx="164">
                  <c:v>421</c:v>
                </c:pt>
                <c:pt idx="165">
                  <c:v>422</c:v>
                </c:pt>
                <c:pt idx="166">
                  <c:v>424</c:v>
                </c:pt>
                <c:pt idx="167">
                  <c:v>425</c:v>
                </c:pt>
                <c:pt idx="168">
                  <c:v>426</c:v>
                </c:pt>
                <c:pt idx="169">
                  <c:v>427</c:v>
                </c:pt>
                <c:pt idx="170">
                  <c:v>428</c:v>
                </c:pt>
                <c:pt idx="171">
                  <c:v>429</c:v>
                </c:pt>
                <c:pt idx="172">
                  <c:v>430</c:v>
                </c:pt>
                <c:pt idx="173">
                  <c:v>432</c:v>
                </c:pt>
                <c:pt idx="174">
                  <c:v>435</c:v>
                </c:pt>
                <c:pt idx="175">
                  <c:v>436</c:v>
                </c:pt>
                <c:pt idx="176">
                  <c:v>437</c:v>
                </c:pt>
                <c:pt idx="177">
                  <c:v>439</c:v>
                </c:pt>
                <c:pt idx="178">
                  <c:v>440</c:v>
                </c:pt>
                <c:pt idx="179">
                  <c:v>442</c:v>
                </c:pt>
                <c:pt idx="180">
                  <c:v>443</c:v>
                </c:pt>
                <c:pt idx="181">
                  <c:v>445</c:v>
                </c:pt>
                <c:pt idx="182">
                  <c:v>446</c:v>
                </c:pt>
                <c:pt idx="183">
                  <c:v>447</c:v>
                </c:pt>
                <c:pt idx="184">
                  <c:v>451</c:v>
                </c:pt>
                <c:pt idx="185">
                  <c:v>453</c:v>
                </c:pt>
                <c:pt idx="186">
                  <c:v>454</c:v>
                </c:pt>
                <c:pt idx="187">
                  <c:v>455</c:v>
                </c:pt>
                <c:pt idx="188">
                  <c:v>456</c:v>
                </c:pt>
                <c:pt idx="189">
                  <c:v>457</c:v>
                </c:pt>
                <c:pt idx="190">
                  <c:v>459</c:v>
                </c:pt>
                <c:pt idx="191">
                  <c:v>461</c:v>
                </c:pt>
                <c:pt idx="192">
                  <c:v>462</c:v>
                </c:pt>
                <c:pt idx="193">
                  <c:v>464</c:v>
                </c:pt>
                <c:pt idx="194">
                  <c:v>465</c:v>
                </c:pt>
                <c:pt idx="195">
                  <c:v>466</c:v>
                </c:pt>
                <c:pt idx="196">
                  <c:v>467</c:v>
                </c:pt>
                <c:pt idx="197">
                  <c:v>469</c:v>
                </c:pt>
                <c:pt idx="198">
                  <c:v>470</c:v>
                </c:pt>
                <c:pt idx="199">
                  <c:v>472</c:v>
                </c:pt>
                <c:pt idx="200">
                  <c:v>473</c:v>
                </c:pt>
                <c:pt idx="201">
                  <c:v>474</c:v>
                </c:pt>
                <c:pt idx="202">
                  <c:v>476</c:v>
                </c:pt>
                <c:pt idx="203">
                  <c:v>477</c:v>
                </c:pt>
                <c:pt idx="204">
                  <c:v>478</c:v>
                </c:pt>
                <c:pt idx="205">
                  <c:v>479</c:v>
                </c:pt>
                <c:pt idx="206">
                  <c:v>481</c:v>
                </c:pt>
                <c:pt idx="207">
                  <c:v>482</c:v>
                </c:pt>
                <c:pt idx="208">
                  <c:v>484</c:v>
                </c:pt>
                <c:pt idx="209">
                  <c:v>485</c:v>
                </c:pt>
                <c:pt idx="210">
                  <c:v>488</c:v>
                </c:pt>
                <c:pt idx="211">
                  <c:v>489</c:v>
                </c:pt>
                <c:pt idx="212">
                  <c:v>491</c:v>
                </c:pt>
                <c:pt idx="213">
                  <c:v>492</c:v>
                </c:pt>
                <c:pt idx="214">
                  <c:v>496</c:v>
                </c:pt>
                <c:pt idx="215">
                  <c:v>497</c:v>
                </c:pt>
                <c:pt idx="216">
                  <c:v>498</c:v>
                </c:pt>
                <c:pt idx="217">
                  <c:v>499</c:v>
                </c:pt>
                <c:pt idx="218">
                  <c:v>500</c:v>
                </c:pt>
                <c:pt idx="219">
                  <c:v>502</c:v>
                </c:pt>
                <c:pt idx="220">
                  <c:v>503</c:v>
                </c:pt>
                <c:pt idx="221">
                  <c:v>504</c:v>
                </c:pt>
                <c:pt idx="222">
                  <c:v>505</c:v>
                </c:pt>
                <c:pt idx="223">
                  <c:v>506</c:v>
                </c:pt>
                <c:pt idx="224">
                  <c:v>507</c:v>
                </c:pt>
                <c:pt idx="225">
                  <c:v>508</c:v>
                </c:pt>
                <c:pt idx="226">
                  <c:v>509</c:v>
                </c:pt>
                <c:pt idx="227">
                  <c:v>510</c:v>
                </c:pt>
                <c:pt idx="228">
                  <c:v>511</c:v>
                </c:pt>
                <c:pt idx="229">
                  <c:v>514</c:v>
                </c:pt>
                <c:pt idx="230">
                  <c:v>516</c:v>
                </c:pt>
                <c:pt idx="231">
                  <c:v>518</c:v>
                </c:pt>
                <c:pt idx="232">
                  <c:v>519</c:v>
                </c:pt>
                <c:pt idx="233">
                  <c:v>520</c:v>
                </c:pt>
                <c:pt idx="234">
                  <c:v>521</c:v>
                </c:pt>
                <c:pt idx="235">
                  <c:v>522</c:v>
                </c:pt>
                <c:pt idx="236">
                  <c:v>523</c:v>
                </c:pt>
                <c:pt idx="237">
                  <c:v>524</c:v>
                </c:pt>
                <c:pt idx="238">
                  <c:v>525</c:v>
                </c:pt>
                <c:pt idx="239">
                  <c:v>526</c:v>
                </c:pt>
                <c:pt idx="240">
                  <c:v>527</c:v>
                </c:pt>
                <c:pt idx="241">
                  <c:v>528</c:v>
                </c:pt>
                <c:pt idx="242">
                  <c:v>529</c:v>
                </c:pt>
                <c:pt idx="243">
                  <c:v>530</c:v>
                </c:pt>
                <c:pt idx="244">
                  <c:v>531</c:v>
                </c:pt>
                <c:pt idx="245">
                  <c:v>532</c:v>
                </c:pt>
                <c:pt idx="246">
                  <c:v>533</c:v>
                </c:pt>
                <c:pt idx="247">
                  <c:v>534</c:v>
                </c:pt>
                <c:pt idx="248">
                  <c:v>535</c:v>
                </c:pt>
                <c:pt idx="249">
                  <c:v>537</c:v>
                </c:pt>
                <c:pt idx="250">
                  <c:v>539</c:v>
                </c:pt>
                <c:pt idx="251">
                  <c:v>540</c:v>
                </c:pt>
                <c:pt idx="252">
                  <c:v>541</c:v>
                </c:pt>
                <c:pt idx="253">
                  <c:v>545</c:v>
                </c:pt>
                <c:pt idx="254">
                  <c:v>546</c:v>
                </c:pt>
                <c:pt idx="255">
                  <c:v>547</c:v>
                </c:pt>
                <c:pt idx="256">
                  <c:v>549</c:v>
                </c:pt>
                <c:pt idx="257">
                  <c:v>550</c:v>
                </c:pt>
                <c:pt idx="258">
                  <c:v>553</c:v>
                </c:pt>
                <c:pt idx="259">
                  <c:v>554</c:v>
                </c:pt>
                <c:pt idx="260">
                  <c:v>555</c:v>
                </c:pt>
                <c:pt idx="261">
                  <c:v>557</c:v>
                </c:pt>
                <c:pt idx="262">
                  <c:v>558</c:v>
                </c:pt>
                <c:pt idx="263">
                  <c:v>559</c:v>
                </c:pt>
                <c:pt idx="264">
                  <c:v>560</c:v>
                </c:pt>
                <c:pt idx="265">
                  <c:v>561</c:v>
                </c:pt>
                <c:pt idx="266">
                  <c:v>562</c:v>
                </c:pt>
                <c:pt idx="267">
                  <c:v>563</c:v>
                </c:pt>
                <c:pt idx="268">
                  <c:v>565</c:v>
                </c:pt>
                <c:pt idx="269">
                  <c:v>566</c:v>
                </c:pt>
                <c:pt idx="270">
                  <c:v>567</c:v>
                </c:pt>
                <c:pt idx="271">
                  <c:v>568</c:v>
                </c:pt>
                <c:pt idx="272">
                  <c:v>570</c:v>
                </c:pt>
                <c:pt idx="273">
                  <c:v>571</c:v>
                </c:pt>
                <c:pt idx="274">
                  <c:v>572</c:v>
                </c:pt>
                <c:pt idx="275">
                  <c:v>573</c:v>
                </c:pt>
                <c:pt idx="276">
                  <c:v>574</c:v>
                </c:pt>
                <c:pt idx="277">
                  <c:v>575</c:v>
                </c:pt>
                <c:pt idx="278">
                  <c:v>576</c:v>
                </c:pt>
                <c:pt idx="279">
                  <c:v>577</c:v>
                </c:pt>
                <c:pt idx="280">
                  <c:v>578</c:v>
                </c:pt>
                <c:pt idx="281">
                  <c:v>579</c:v>
                </c:pt>
                <c:pt idx="282">
                  <c:v>581</c:v>
                </c:pt>
                <c:pt idx="283">
                  <c:v>582</c:v>
                </c:pt>
                <c:pt idx="284">
                  <c:v>583</c:v>
                </c:pt>
                <c:pt idx="285">
                  <c:v>584</c:v>
                </c:pt>
                <c:pt idx="286">
                  <c:v>587</c:v>
                </c:pt>
                <c:pt idx="287">
                  <c:v>590</c:v>
                </c:pt>
                <c:pt idx="288">
                  <c:v>591</c:v>
                </c:pt>
                <c:pt idx="289">
                  <c:v>592</c:v>
                </c:pt>
                <c:pt idx="290">
                  <c:v>593</c:v>
                </c:pt>
                <c:pt idx="291">
                  <c:v>594</c:v>
                </c:pt>
                <c:pt idx="292">
                  <c:v>595</c:v>
                </c:pt>
                <c:pt idx="293">
                  <c:v>596</c:v>
                </c:pt>
                <c:pt idx="294">
                  <c:v>597</c:v>
                </c:pt>
                <c:pt idx="295">
                  <c:v>598</c:v>
                </c:pt>
                <c:pt idx="296">
                  <c:v>599</c:v>
                </c:pt>
                <c:pt idx="297">
                  <c:v>600</c:v>
                </c:pt>
                <c:pt idx="298">
                  <c:v>601</c:v>
                </c:pt>
                <c:pt idx="299">
                  <c:v>602</c:v>
                </c:pt>
                <c:pt idx="300">
                  <c:v>604</c:v>
                </c:pt>
                <c:pt idx="301">
                  <c:v>608</c:v>
                </c:pt>
                <c:pt idx="302">
                  <c:v>609</c:v>
                </c:pt>
                <c:pt idx="303">
                  <c:v>611</c:v>
                </c:pt>
                <c:pt idx="304">
                  <c:v>612</c:v>
                </c:pt>
                <c:pt idx="305">
                  <c:v>613</c:v>
                </c:pt>
                <c:pt idx="306">
                  <c:v>614</c:v>
                </c:pt>
                <c:pt idx="307">
                  <c:v>615</c:v>
                </c:pt>
                <c:pt idx="308">
                  <c:v>616</c:v>
                </c:pt>
                <c:pt idx="309">
                  <c:v>618</c:v>
                </c:pt>
                <c:pt idx="310">
                  <c:v>619</c:v>
                </c:pt>
                <c:pt idx="311">
                  <c:v>620</c:v>
                </c:pt>
                <c:pt idx="312">
                  <c:v>623</c:v>
                </c:pt>
                <c:pt idx="313">
                  <c:v>625</c:v>
                </c:pt>
                <c:pt idx="314">
                  <c:v>627</c:v>
                </c:pt>
                <c:pt idx="315">
                  <c:v>628</c:v>
                </c:pt>
                <c:pt idx="316">
                  <c:v>630</c:v>
                </c:pt>
                <c:pt idx="317">
                  <c:v>632</c:v>
                </c:pt>
                <c:pt idx="318">
                  <c:v>633</c:v>
                </c:pt>
                <c:pt idx="319">
                  <c:v>636</c:v>
                </c:pt>
                <c:pt idx="320">
                  <c:v>638</c:v>
                </c:pt>
                <c:pt idx="321">
                  <c:v>639</c:v>
                </c:pt>
                <c:pt idx="322">
                  <c:v>640</c:v>
                </c:pt>
                <c:pt idx="323">
                  <c:v>641</c:v>
                </c:pt>
                <c:pt idx="324">
                  <c:v>643</c:v>
                </c:pt>
                <c:pt idx="325">
                  <c:v>645</c:v>
                </c:pt>
                <c:pt idx="326">
                  <c:v>647</c:v>
                </c:pt>
                <c:pt idx="327">
                  <c:v>648</c:v>
                </c:pt>
                <c:pt idx="328">
                  <c:v>649</c:v>
                </c:pt>
                <c:pt idx="329">
                  <c:v>650</c:v>
                </c:pt>
                <c:pt idx="330">
                  <c:v>651</c:v>
                </c:pt>
                <c:pt idx="331">
                  <c:v>652</c:v>
                </c:pt>
                <c:pt idx="332">
                  <c:v>653</c:v>
                </c:pt>
                <c:pt idx="333">
                  <c:v>654</c:v>
                </c:pt>
                <c:pt idx="334">
                  <c:v>658</c:v>
                </c:pt>
                <c:pt idx="335">
                  <c:v>659</c:v>
                </c:pt>
                <c:pt idx="336">
                  <c:v>660</c:v>
                </c:pt>
                <c:pt idx="337">
                  <c:v>661</c:v>
                </c:pt>
                <c:pt idx="338">
                  <c:v>663</c:v>
                </c:pt>
                <c:pt idx="339">
                  <c:v>665</c:v>
                </c:pt>
                <c:pt idx="340">
                  <c:v>666</c:v>
                </c:pt>
                <c:pt idx="341">
                  <c:v>667</c:v>
                </c:pt>
                <c:pt idx="342">
                  <c:v>668</c:v>
                </c:pt>
                <c:pt idx="343">
                  <c:v>670</c:v>
                </c:pt>
                <c:pt idx="344">
                  <c:v>671</c:v>
                </c:pt>
                <c:pt idx="345">
                  <c:v>673</c:v>
                </c:pt>
                <c:pt idx="346">
                  <c:v>676</c:v>
                </c:pt>
                <c:pt idx="347">
                  <c:v>677</c:v>
                </c:pt>
                <c:pt idx="348">
                  <c:v>679</c:v>
                </c:pt>
                <c:pt idx="349">
                  <c:v>680</c:v>
                </c:pt>
                <c:pt idx="350">
                  <c:v>681</c:v>
                </c:pt>
                <c:pt idx="351">
                  <c:v>682</c:v>
                </c:pt>
                <c:pt idx="352">
                  <c:v>683</c:v>
                </c:pt>
                <c:pt idx="353">
                  <c:v>685</c:v>
                </c:pt>
                <c:pt idx="354">
                  <c:v>686</c:v>
                </c:pt>
                <c:pt idx="355">
                  <c:v>687</c:v>
                </c:pt>
                <c:pt idx="356">
                  <c:v>689</c:v>
                </c:pt>
                <c:pt idx="357">
                  <c:v>690</c:v>
                </c:pt>
                <c:pt idx="358">
                  <c:v>691</c:v>
                </c:pt>
                <c:pt idx="359">
                  <c:v>692</c:v>
                </c:pt>
                <c:pt idx="360">
                  <c:v>693</c:v>
                </c:pt>
                <c:pt idx="361">
                  <c:v>695</c:v>
                </c:pt>
                <c:pt idx="362">
                  <c:v>696</c:v>
                </c:pt>
                <c:pt idx="363">
                  <c:v>698</c:v>
                </c:pt>
                <c:pt idx="364">
                  <c:v>700</c:v>
                </c:pt>
                <c:pt idx="365">
                  <c:v>701</c:v>
                </c:pt>
                <c:pt idx="366">
                  <c:v>702</c:v>
                </c:pt>
                <c:pt idx="367">
                  <c:v>703</c:v>
                </c:pt>
                <c:pt idx="368">
                  <c:v>704</c:v>
                </c:pt>
                <c:pt idx="369">
                  <c:v>708</c:v>
                </c:pt>
                <c:pt idx="370">
                  <c:v>709</c:v>
                </c:pt>
                <c:pt idx="371">
                  <c:v>710</c:v>
                </c:pt>
                <c:pt idx="372">
                  <c:v>711</c:v>
                </c:pt>
                <c:pt idx="373">
                  <c:v>713</c:v>
                </c:pt>
                <c:pt idx="374">
                  <c:v>714</c:v>
                </c:pt>
                <c:pt idx="375">
                  <c:v>716</c:v>
                </c:pt>
                <c:pt idx="376">
                  <c:v>717</c:v>
                </c:pt>
                <c:pt idx="377">
                  <c:v>718</c:v>
                </c:pt>
                <c:pt idx="378">
                  <c:v>719</c:v>
                </c:pt>
                <c:pt idx="379">
                  <c:v>720</c:v>
                </c:pt>
                <c:pt idx="380">
                  <c:v>721</c:v>
                </c:pt>
                <c:pt idx="381">
                  <c:v>723</c:v>
                </c:pt>
                <c:pt idx="382">
                  <c:v>724</c:v>
                </c:pt>
                <c:pt idx="383">
                  <c:v>725</c:v>
                </c:pt>
                <c:pt idx="384">
                  <c:v>726</c:v>
                </c:pt>
                <c:pt idx="385">
                  <c:v>729</c:v>
                </c:pt>
                <c:pt idx="386">
                  <c:v>730</c:v>
                </c:pt>
                <c:pt idx="387">
                  <c:v>732</c:v>
                </c:pt>
                <c:pt idx="388">
                  <c:v>733</c:v>
                </c:pt>
                <c:pt idx="389">
                  <c:v>735</c:v>
                </c:pt>
                <c:pt idx="390">
                  <c:v>736</c:v>
                </c:pt>
                <c:pt idx="391">
                  <c:v>737</c:v>
                </c:pt>
                <c:pt idx="392">
                  <c:v>739</c:v>
                </c:pt>
                <c:pt idx="393">
                  <c:v>740</c:v>
                </c:pt>
                <c:pt idx="394">
                  <c:v>742</c:v>
                </c:pt>
                <c:pt idx="395">
                  <c:v>743</c:v>
                </c:pt>
                <c:pt idx="396">
                  <c:v>745</c:v>
                </c:pt>
                <c:pt idx="397">
                  <c:v>747</c:v>
                </c:pt>
                <c:pt idx="398">
                  <c:v>749</c:v>
                </c:pt>
                <c:pt idx="399">
                  <c:v>751</c:v>
                </c:pt>
                <c:pt idx="400">
                  <c:v>752</c:v>
                </c:pt>
                <c:pt idx="401">
                  <c:v>757</c:v>
                </c:pt>
                <c:pt idx="402">
                  <c:v>758</c:v>
                </c:pt>
                <c:pt idx="403">
                  <c:v>759</c:v>
                </c:pt>
                <c:pt idx="404">
                  <c:v>761</c:v>
                </c:pt>
                <c:pt idx="405">
                  <c:v>763</c:v>
                </c:pt>
                <c:pt idx="406">
                  <c:v>765</c:v>
                </c:pt>
                <c:pt idx="407">
                  <c:v>766</c:v>
                </c:pt>
                <c:pt idx="408">
                  <c:v>767</c:v>
                </c:pt>
                <c:pt idx="409">
                  <c:v>768</c:v>
                </c:pt>
                <c:pt idx="410">
                  <c:v>769</c:v>
                </c:pt>
                <c:pt idx="411">
                  <c:v>770</c:v>
                </c:pt>
                <c:pt idx="412">
                  <c:v>771</c:v>
                </c:pt>
                <c:pt idx="413">
                  <c:v>772</c:v>
                </c:pt>
                <c:pt idx="414">
                  <c:v>776</c:v>
                </c:pt>
                <c:pt idx="415">
                  <c:v>778</c:v>
                </c:pt>
                <c:pt idx="416">
                  <c:v>782</c:v>
                </c:pt>
                <c:pt idx="417">
                  <c:v>783</c:v>
                </c:pt>
                <c:pt idx="418">
                  <c:v>784</c:v>
                </c:pt>
                <c:pt idx="419">
                  <c:v>786</c:v>
                </c:pt>
                <c:pt idx="420">
                  <c:v>787</c:v>
                </c:pt>
                <c:pt idx="421">
                  <c:v>788</c:v>
                </c:pt>
                <c:pt idx="422">
                  <c:v>789</c:v>
                </c:pt>
                <c:pt idx="423">
                  <c:v>790</c:v>
                </c:pt>
                <c:pt idx="424">
                  <c:v>791</c:v>
                </c:pt>
                <c:pt idx="425">
                  <c:v>794</c:v>
                </c:pt>
                <c:pt idx="426">
                  <c:v>795</c:v>
                </c:pt>
                <c:pt idx="427">
                  <c:v>800</c:v>
                </c:pt>
                <c:pt idx="428">
                  <c:v>801</c:v>
                </c:pt>
                <c:pt idx="429">
                  <c:v>802</c:v>
                </c:pt>
                <c:pt idx="430">
                  <c:v>805</c:v>
                </c:pt>
                <c:pt idx="431">
                  <c:v>807</c:v>
                </c:pt>
                <c:pt idx="432">
                  <c:v>808</c:v>
                </c:pt>
                <c:pt idx="433">
                  <c:v>809</c:v>
                </c:pt>
                <c:pt idx="434">
                  <c:v>810</c:v>
                </c:pt>
                <c:pt idx="435">
                  <c:v>813</c:v>
                </c:pt>
                <c:pt idx="436">
                  <c:v>814</c:v>
                </c:pt>
                <c:pt idx="437">
                  <c:v>815</c:v>
                </c:pt>
                <c:pt idx="438">
                  <c:v>817</c:v>
                </c:pt>
                <c:pt idx="439">
                  <c:v>819</c:v>
                </c:pt>
                <c:pt idx="440">
                  <c:v>820</c:v>
                </c:pt>
                <c:pt idx="441">
                  <c:v>821</c:v>
                </c:pt>
                <c:pt idx="442">
                  <c:v>822</c:v>
                </c:pt>
                <c:pt idx="443">
                  <c:v>823</c:v>
                </c:pt>
                <c:pt idx="444">
                  <c:v>826</c:v>
                </c:pt>
                <c:pt idx="445">
                  <c:v>827</c:v>
                </c:pt>
                <c:pt idx="446">
                  <c:v>828</c:v>
                </c:pt>
                <c:pt idx="447">
                  <c:v>829</c:v>
                </c:pt>
                <c:pt idx="448">
                  <c:v>830</c:v>
                </c:pt>
                <c:pt idx="449">
                  <c:v>831</c:v>
                </c:pt>
                <c:pt idx="450">
                  <c:v>832</c:v>
                </c:pt>
                <c:pt idx="451">
                  <c:v>833</c:v>
                </c:pt>
                <c:pt idx="452">
                  <c:v>835</c:v>
                </c:pt>
                <c:pt idx="453">
                  <c:v>836</c:v>
                </c:pt>
                <c:pt idx="454">
                  <c:v>838</c:v>
                </c:pt>
                <c:pt idx="455">
                  <c:v>840</c:v>
                </c:pt>
                <c:pt idx="456">
                  <c:v>841</c:v>
                </c:pt>
                <c:pt idx="457">
                  <c:v>843</c:v>
                </c:pt>
                <c:pt idx="458">
                  <c:v>844</c:v>
                </c:pt>
                <c:pt idx="459">
                  <c:v>845</c:v>
                </c:pt>
                <c:pt idx="460">
                  <c:v>847</c:v>
                </c:pt>
                <c:pt idx="461">
                  <c:v>851</c:v>
                </c:pt>
                <c:pt idx="462">
                  <c:v>852</c:v>
                </c:pt>
                <c:pt idx="463">
                  <c:v>855</c:v>
                </c:pt>
                <c:pt idx="464">
                  <c:v>856</c:v>
                </c:pt>
                <c:pt idx="465">
                  <c:v>859</c:v>
                </c:pt>
                <c:pt idx="466">
                  <c:v>860</c:v>
                </c:pt>
                <c:pt idx="467">
                  <c:v>861</c:v>
                </c:pt>
                <c:pt idx="468">
                  <c:v>862</c:v>
                </c:pt>
                <c:pt idx="469">
                  <c:v>864</c:v>
                </c:pt>
                <c:pt idx="470">
                  <c:v>866</c:v>
                </c:pt>
                <c:pt idx="471">
                  <c:v>867</c:v>
                </c:pt>
                <c:pt idx="472">
                  <c:v>868</c:v>
                </c:pt>
                <c:pt idx="473">
                  <c:v>869</c:v>
                </c:pt>
                <c:pt idx="474">
                  <c:v>870</c:v>
                </c:pt>
                <c:pt idx="475">
                  <c:v>871</c:v>
                </c:pt>
                <c:pt idx="476">
                  <c:v>872</c:v>
                </c:pt>
                <c:pt idx="477">
                  <c:v>873</c:v>
                </c:pt>
                <c:pt idx="478">
                  <c:v>874</c:v>
                </c:pt>
                <c:pt idx="479">
                  <c:v>875</c:v>
                </c:pt>
                <c:pt idx="480">
                  <c:v>877</c:v>
                </c:pt>
                <c:pt idx="481">
                  <c:v>878</c:v>
                </c:pt>
                <c:pt idx="482">
                  <c:v>879</c:v>
                </c:pt>
                <c:pt idx="483">
                  <c:v>880</c:v>
                </c:pt>
                <c:pt idx="484">
                  <c:v>882</c:v>
                </c:pt>
                <c:pt idx="485">
                  <c:v>883</c:v>
                </c:pt>
                <c:pt idx="486">
                  <c:v>884</c:v>
                </c:pt>
                <c:pt idx="487">
                  <c:v>885</c:v>
                </c:pt>
                <c:pt idx="488">
                  <c:v>887</c:v>
                </c:pt>
                <c:pt idx="489">
                  <c:v>889</c:v>
                </c:pt>
                <c:pt idx="490">
                  <c:v>890</c:v>
                </c:pt>
                <c:pt idx="491">
                  <c:v>892</c:v>
                </c:pt>
                <c:pt idx="492">
                  <c:v>893</c:v>
                </c:pt>
                <c:pt idx="493">
                  <c:v>894</c:v>
                </c:pt>
                <c:pt idx="494">
                  <c:v>898</c:v>
                </c:pt>
                <c:pt idx="495">
                  <c:v>899</c:v>
                </c:pt>
                <c:pt idx="496">
                  <c:v>900</c:v>
                </c:pt>
                <c:pt idx="497">
                  <c:v>901</c:v>
                </c:pt>
                <c:pt idx="498">
                  <c:v>902</c:v>
                </c:pt>
                <c:pt idx="499">
                  <c:v>904</c:v>
                </c:pt>
                <c:pt idx="500">
                  <c:v>905</c:v>
                </c:pt>
                <c:pt idx="501">
                  <c:v>906</c:v>
                </c:pt>
                <c:pt idx="502">
                  <c:v>907</c:v>
                </c:pt>
                <c:pt idx="503">
                  <c:v>908</c:v>
                </c:pt>
                <c:pt idx="504">
                  <c:v>909</c:v>
                </c:pt>
                <c:pt idx="505">
                  <c:v>911</c:v>
                </c:pt>
                <c:pt idx="506">
                  <c:v>912</c:v>
                </c:pt>
                <c:pt idx="507">
                  <c:v>913</c:v>
                </c:pt>
                <c:pt idx="508">
                  <c:v>914</c:v>
                </c:pt>
                <c:pt idx="509">
                  <c:v>915</c:v>
                </c:pt>
                <c:pt idx="510">
                  <c:v>916</c:v>
                </c:pt>
                <c:pt idx="511">
                  <c:v>917</c:v>
                </c:pt>
                <c:pt idx="512">
                  <c:v>918</c:v>
                </c:pt>
                <c:pt idx="513">
                  <c:v>919</c:v>
                </c:pt>
                <c:pt idx="514">
                  <c:v>921</c:v>
                </c:pt>
                <c:pt idx="515">
                  <c:v>922</c:v>
                </c:pt>
                <c:pt idx="516">
                  <c:v>923</c:v>
                </c:pt>
                <c:pt idx="517">
                  <c:v>924</c:v>
                </c:pt>
                <c:pt idx="518">
                  <c:v>925</c:v>
                </c:pt>
                <c:pt idx="519">
                  <c:v>929</c:v>
                </c:pt>
                <c:pt idx="520">
                  <c:v>930</c:v>
                </c:pt>
                <c:pt idx="521">
                  <c:v>933</c:v>
                </c:pt>
                <c:pt idx="522">
                  <c:v>935</c:v>
                </c:pt>
                <c:pt idx="523">
                  <c:v>936</c:v>
                </c:pt>
                <c:pt idx="524">
                  <c:v>937</c:v>
                </c:pt>
                <c:pt idx="525">
                  <c:v>938</c:v>
                </c:pt>
                <c:pt idx="526">
                  <c:v>939</c:v>
                </c:pt>
                <c:pt idx="527">
                  <c:v>941</c:v>
                </c:pt>
                <c:pt idx="528">
                  <c:v>942</c:v>
                </c:pt>
                <c:pt idx="529">
                  <c:v>945</c:v>
                </c:pt>
                <c:pt idx="530">
                  <c:v>946</c:v>
                </c:pt>
                <c:pt idx="531">
                  <c:v>948</c:v>
                </c:pt>
                <c:pt idx="532">
                  <c:v>949</c:v>
                </c:pt>
                <c:pt idx="533">
                  <c:v>950</c:v>
                </c:pt>
                <c:pt idx="534">
                  <c:v>952</c:v>
                </c:pt>
                <c:pt idx="535">
                  <c:v>953</c:v>
                </c:pt>
                <c:pt idx="536">
                  <c:v>954</c:v>
                </c:pt>
                <c:pt idx="537">
                  <c:v>955</c:v>
                </c:pt>
                <c:pt idx="538">
                  <c:v>956</c:v>
                </c:pt>
                <c:pt idx="539">
                  <c:v>957</c:v>
                </c:pt>
                <c:pt idx="540">
                  <c:v>958</c:v>
                </c:pt>
                <c:pt idx="541">
                  <c:v>959</c:v>
                </c:pt>
                <c:pt idx="542">
                  <c:v>960</c:v>
                </c:pt>
                <c:pt idx="543">
                  <c:v>961</c:v>
                </c:pt>
                <c:pt idx="544">
                  <c:v>964</c:v>
                </c:pt>
                <c:pt idx="545">
                  <c:v>965</c:v>
                </c:pt>
                <c:pt idx="546">
                  <c:v>966</c:v>
                </c:pt>
                <c:pt idx="547">
                  <c:v>967</c:v>
                </c:pt>
                <c:pt idx="548">
                  <c:v>969</c:v>
                </c:pt>
                <c:pt idx="549">
                  <c:v>970</c:v>
                </c:pt>
                <c:pt idx="550">
                  <c:v>971</c:v>
                </c:pt>
                <c:pt idx="551">
                  <c:v>973</c:v>
                </c:pt>
                <c:pt idx="552">
                  <c:v>974</c:v>
                </c:pt>
                <c:pt idx="553">
                  <c:v>975</c:v>
                </c:pt>
                <c:pt idx="554">
                  <c:v>977</c:v>
                </c:pt>
                <c:pt idx="555">
                  <c:v>980</c:v>
                </c:pt>
                <c:pt idx="556">
                  <c:v>981</c:v>
                </c:pt>
                <c:pt idx="557">
                  <c:v>984</c:v>
                </c:pt>
                <c:pt idx="558">
                  <c:v>986</c:v>
                </c:pt>
                <c:pt idx="559">
                  <c:v>988</c:v>
                </c:pt>
                <c:pt idx="560">
                  <c:v>989</c:v>
                </c:pt>
                <c:pt idx="561">
                  <c:v>990</c:v>
                </c:pt>
                <c:pt idx="562">
                  <c:v>992</c:v>
                </c:pt>
                <c:pt idx="563">
                  <c:v>994</c:v>
                </c:pt>
                <c:pt idx="564">
                  <c:v>995</c:v>
                </c:pt>
                <c:pt idx="565">
                  <c:v>996</c:v>
                </c:pt>
                <c:pt idx="566">
                  <c:v>997</c:v>
                </c:pt>
                <c:pt idx="567">
                  <c:v>998</c:v>
                </c:pt>
                <c:pt idx="568">
                  <c:v>999</c:v>
                </c:pt>
                <c:pt idx="569">
                  <c:v>1000</c:v>
                </c:pt>
                <c:pt idx="570">
                  <c:v>1002</c:v>
                </c:pt>
                <c:pt idx="571">
                  <c:v>1003</c:v>
                </c:pt>
                <c:pt idx="572">
                  <c:v>1004</c:v>
                </c:pt>
                <c:pt idx="573">
                  <c:v>1005</c:v>
                </c:pt>
                <c:pt idx="574">
                  <c:v>1006</c:v>
                </c:pt>
                <c:pt idx="575">
                  <c:v>1008</c:v>
                </c:pt>
                <c:pt idx="576">
                  <c:v>1009</c:v>
                </c:pt>
                <c:pt idx="577">
                  <c:v>1010</c:v>
                </c:pt>
                <c:pt idx="578">
                  <c:v>1011</c:v>
                </c:pt>
                <c:pt idx="579">
                  <c:v>1012</c:v>
                </c:pt>
                <c:pt idx="580">
                  <c:v>1013</c:v>
                </c:pt>
                <c:pt idx="581">
                  <c:v>1014</c:v>
                </c:pt>
                <c:pt idx="582">
                  <c:v>1016</c:v>
                </c:pt>
                <c:pt idx="583">
                  <c:v>1017</c:v>
                </c:pt>
                <c:pt idx="584">
                  <c:v>1020</c:v>
                </c:pt>
                <c:pt idx="585">
                  <c:v>1022</c:v>
                </c:pt>
                <c:pt idx="586">
                  <c:v>1023</c:v>
                </c:pt>
                <c:pt idx="587">
                  <c:v>1024</c:v>
                </c:pt>
                <c:pt idx="588">
                  <c:v>1025</c:v>
                </c:pt>
                <c:pt idx="589">
                  <c:v>1026</c:v>
                </c:pt>
                <c:pt idx="590">
                  <c:v>1027</c:v>
                </c:pt>
                <c:pt idx="591">
                  <c:v>1028</c:v>
                </c:pt>
                <c:pt idx="592">
                  <c:v>1029</c:v>
                </c:pt>
                <c:pt idx="593">
                  <c:v>1030</c:v>
                </c:pt>
                <c:pt idx="594">
                  <c:v>1031</c:v>
                </c:pt>
                <c:pt idx="595">
                  <c:v>1035</c:v>
                </c:pt>
                <c:pt idx="596">
                  <c:v>1036</c:v>
                </c:pt>
                <c:pt idx="597">
                  <c:v>1037</c:v>
                </c:pt>
                <c:pt idx="598">
                  <c:v>1040</c:v>
                </c:pt>
                <c:pt idx="599">
                  <c:v>1041</c:v>
                </c:pt>
                <c:pt idx="600">
                  <c:v>1043</c:v>
                </c:pt>
                <c:pt idx="601">
                  <c:v>1044</c:v>
                </c:pt>
                <c:pt idx="602">
                  <c:v>1047</c:v>
                </c:pt>
                <c:pt idx="603">
                  <c:v>1048</c:v>
                </c:pt>
                <c:pt idx="604">
                  <c:v>1049</c:v>
                </c:pt>
                <c:pt idx="605">
                  <c:v>1050</c:v>
                </c:pt>
                <c:pt idx="606">
                  <c:v>1051</c:v>
                </c:pt>
                <c:pt idx="607">
                  <c:v>1052</c:v>
                </c:pt>
                <c:pt idx="608">
                  <c:v>1053</c:v>
                </c:pt>
                <c:pt idx="609">
                  <c:v>1054</c:v>
                </c:pt>
                <c:pt idx="610">
                  <c:v>1055</c:v>
                </c:pt>
                <c:pt idx="611">
                  <c:v>1057</c:v>
                </c:pt>
                <c:pt idx="612">
                  <c:v>1058</c:v>
                </c:pt>
                <c:pt idx="613">
                  <c:v>1059</c:v>
                </c:pt>
                <c:pt idx="614">
                  <c:v>1060</c:v>
                </c:pt>
                <c:pt idx="615">
                  <c:v>1061</c:v>
                </c:pt>
                <c:pt idx="616">
                  <c:v>1062</c:v>
                </c:pt>
                <c:pt idx="617">
                  <c:v>1063</c:v>
                </c:pt>
                <c:pt idx="618">
                  <c:v>1064</c:v>
                </c:pt>
                <c:pt idx="619">
                  <c:v>1065</c:v>
                </c:pt>
                <c:pt idx="620">
                  <c:v>1067</c:v>
                </c:pt>
                <c:pt idx="621">
                  <c:v>1070</c:v>
                </c:pt>
                <c:pt idx="622">
                  <c:v>1071</c:v>
                </c:pt>
                <c:pt idx="623">
                  <c:v>1072</c:v>
                </c:pt>
                <c:pt idx="624">
                  <c:v>1073</c:v>
                </c:pt>
                <c:pt idx="625">
                  <c:v>1074</c:v>
                </c:pt>
                <c:pt idx="626">
                  <c:v>1075</c:v>
                </c:pt>
                <c:pt idx="627">
                  <c:v>1078</c:v>
                </c:pt>
                <c:pt idx="628">
                  <c:v>1079</c:v>
                </c:pt>
                <c:pt idx="629">
                  <c:v>1080</c:v>
                </c:pt>
                <c:pt idx="630">
                  <c:v>1081</c:v>
                </c:pt>
                <c:pt idx="631">
                  <c:v>1082</c:v>
                </c:pt>
                <c:pt idx="632">
                  <c:v>1083</c:v>
                </c:pt>
                <c:pt idx="633">
                  <c:v>1085</c:v>
                </c:pt>
                <c:pt idx="634">
                  <c:v>1086</c:v>
                </c:pt>
                <c:pt idx="635">
                  <c:v>1087</c:v>
                </c:pt>
                <c:pt idx="636">
                  <c:v>1088</c:v>
                </c:pt>
                <c:pt idx="637">
                  <c:v>1089</c:v>
                </c:pt>
                <c:pt idx="638">
                  <c:v>1090</c:v>
                </c:pt>
                <c:pt idx="639">
                  <c:v>1091</c:v>
                </c:pt>
                <c:pt idx="640">
                  <c:v>1092</c:v>
                </c:pt>
                <c:pt idx="641">
                  <c:v>1093</c:v>
                </c:pt>
                <c:pt idx="642">
                  <c:v>1094</c:v>
                </c:pt>
                <c:pt idx="643">
                  <c:v>1095</c:v>
                </c:pt>
                <c:pt idx="644">
                  <c:v>1096</c:v>
                </c:pt>
                <c:pt idx="645">
                  <c:v>1097</c:v>
                </c:pt>
                <c:pt idx="646">
                  <c:v>1098</c:v>
                </c:pt>
                <c:pt idx="647">
                  <c:v>1099</c:v>
                </c:pt>
                <c:pt idx="648">
                  <c:v>1100</c:v>
                </c:pt>
                <c:pt idx="649">
                  <c:v>1101</c:v>
                </c:pt>
                <c:pt idx="650">
                  <c:v>1102</c:v>
                </c:pt>
                <c:pt idx="651">
                  <c:v>1103</c:v>
                </c:pt>
                <c:pt idx="652">
                  <c:v>1104</c:v>
                </c:pt>
                <c:pt idx="653">
                  <c:v>1105</c:v>
                </c:pt>
                <c:pt idx="654">
                  <c:v>1107</c:v>
                </c:pt>
                <c:pt idx="655">
                  <c:v>1108</c:v>
                </c:pt>
                <c:pt idx="656">
                  <c:v>1109</c:v>
                </c:pt>
                <c:pt idx="657">
                  <c:v>1110</c:v>
                </c:pt>
                <c:pt idx="658">
                  <c:v>1111</c:v>
                </c:pt>
                <c:pt idx="659">
                  <c:v>1112</c:v>
                </c:pt>
                <c:pt idx="660">
                  <c:v>1113</c:v>
                </c:pt>
                <c:pt idx="661">
                  <c:v>1114</c:v>
                </c:pt>
                <c:pt idx="662">
                  <c:v>1116</c:v>
                </c:pt>
                <c:pt idx="663">
                  <c:v>1117</c:v>
                </c:pt>
                <c:pt idx="664">
                  <c:v>1118</c:v>
                </c:pt>
                <c:pt idx="665">
                  <c:v>1121</c:v>
                </c:pt>
                <c:pt idx="666">
                  <c:v>1122</c:v>
                </c:pt>
                <c:pt idx="667">
                  <c:v>1124</c:v>
                </c:pt>
                <c:pt idx="668">
                  <c:v>1125</c:v>
                </c:pt>
                <c:pt idx="669">
                  <c:v>1126</c:v>
                </c:pt>
                <c:pt idx="670">
                  <c:v>1130</c:v>
                </c:pt>
                <c:pt idx="671">
                  <c:v>1131</c:v>
                </c:pt>
                <c:pt idx="672">
                  <c:v>1132</c:v>
                </c:pt>
                <c:pt idx="673">
                  <c:v>1133</c:v>
                </c:pt>
                <c:pt idx="674">
                  <c:v>1134</c:v>
                </c:pt>
                <c:pt idx="675">
                  <c:v>1135</c:v>
                </c:pt>
                <c:pt idx="676">
                  <c:v>1138</c:v>
                </c:pt>
                <c:pt idx="677">
                  <c:v>1139</c:v>
                </c:pt>
                <c:pt idx="678">
                  <c:v>1140</c:v>
                </c:pt>
                <c:pt idx="679">
                  <c:v>1141</c:v>
                </c:pt>
                <c:pt idx="680">
                  <c:v>1144</c:v>
                </c:pt>
                <c:pt idx="681">
                  <c:v>1145</c:v>
                </c:pt>
                <c:pt idx="682">
                  <c:v>1147</c:v>
                </c:pt>
                <c:pt idx="683">
                  <c:v>1148</c:v>
                </c:pt>
                <c:pt idx="684">
                  <c:v>1149</c:v>
                </c:pt>
                <c:pt idx="685">
                  <c:v>1150</c:v>
                </c:pt>
                <c:pt idx="686">
                  <c:v>1151</c:v>
                </c:pt>
                <c:pt idx="687">
                  <c:v>1152</c:v>
                </c:pt>
                <c:pt idx="688">
                  <c:v>1153</c:v>
                </c:pt>
                <c:pt idx="689">
                  <c:v>1155</c:v>
                </c:pt>
                <c:pt idx="690">
                  <c:v>1161</c:v>
                </c:pt>
                <c:pt idx="691">
                  <c:v>1162</c:v>
                </c:pt>
                <c:pt idx="692">
                  <c:v>1163</c:v>
                </c:pt>
                <c:pt idx="693">
                  <c:v>1164</c:v>
                </c:pt>
                <c:pt idx="694">
                  <c:v>1166</c:v>
                </c:pt>
                <c:pt idx="695">
                  <c:v>1167</c:v>
                </c:pt>
                <c:pt idx="696">
                  <c:v>1168</c:v>
                </c:pt>
                <c:pt idx="697">
                  <c:v>1169</c:v>
                </c:pt>
                <c:pt idx="698">
                  <c:v>1172</c:v>
                </c:pt>
                <c:pt idx="699">
                  <c:v>1173</c:v>
                </c:pt>
                <c:pt idx="700">
                  <c:v>1174</c:v>
                </c:pt>
                <c:pt idx="701">
                  <c:v>1175</c:v>
                </c:pt>
                <c:pt idx="702">
                  <c:v>1176</c:v>
                </c:pt>
                <c:pt idx="703">
                  <c:v>1177</c:v>
                </c:pt>
                <c:pt idx="704">
                  <c:v>1178</c:v>
                </c:pt>
                <c:pt idx="705">
                  <c:v>1180</c:v>
                </c:pt>
                <c:pt idx="706">
                  <c:v>1181</c:v>
                </c:pt>
                <c:pt idx="707">
                  <c:v>1183</c:v>
                </c:pt>
                <c:pt idx="708">
                  <c:v>1184</c:v>
                </c:pt>
                <c:pt idx="709">
                  <c:v>1185</c:v>
                </c:pt>
                <c:pt idx="710">
                  <c:v>1186</c:v>
                </c:pt>
                <c:pt idx="711">
                  <c:v>1187</c:v>
                </c:pt>
                <c:pt idx="712">
                  <c:v>1191</c:v>
                </c:pt>
                <c:pt idx="713">
                  <c:v>1193</c:v>
                </c:pt>
                <c:pt idx="714">
                  <c:v>1194</c:v>
                </c:pt>
                <c:pt idx="715">
                  <c:v>1196</c:v>
                </c:pt>
                <c:pt idx="716">
                  <c:v>1197</c:v>
                </c:pt>
                <c:pt idx="717">
                  <c:v>1198</c:v>
                </c:pt>
                <c:pt idx="718">
                  <c:v>1199</c:v>
                </c:pt>
                <c:pt idx="719">
                  <c:v>1200</c:v>
                </c:pt>
                <c:pt idx="720">
                  <c:v>1201</c:v>
                </c:pt>
                <c:pt idx="721">
                  <c:v>1202</c:v>
                </c:pt>
                <c:pt idx="722">
                  <c:v>1203</c:v>
                </c:pt>
                <c:pt idx="723">
                  <c:v>1204</c:v>
                </c:pt>
                <c:pt idx="724">
                  <c:v>1205</c:v>
                </c:pt>
                <c:pt idx="725">
                  <c:v>1206</c:v>
                </c:pt>
                <c:pt idx="726">
                  <c:v>1207</c:v>
                </c:pt>
                <c:pt idx="727">
                  <c:v>1209</c:v>
                </c:pt>
                <c:pt idx="728">
                  <c:v>1210</c:v>
                </c:pt>
                <c:pt idx="729">
                  <c:v>1211</c:v>
                </c:pt>
                <c:pt idx="730">
                  <c:v>1212</c:v>
                </c:pt>
                <c:pt idx="731">
                  <c:v>1213</c:v>
                </c:pt>
                <c:pt idx="732">
                  <c:v>1219</c:v>
                </c:pt>
                <c:pt idx="733">
                  <c:v>1220</c:v>
                </c:pt>
                <c:pt idx="734">
                  <c:v>1221</c:v>
                </c:pt>
                <c:pt idx="735">
                  <c:v>1224</c:v>
                </c:pt>
                <c:pt idx="736">
                  <c:v>1225</c:v>
                </c:pt>
                <c:pt idx="737">
                  <c:v>1227</c:v>
                </c:pt>
                <c:pt idx="738">
                  <c:v>1228</c:v>
                </c:pt>
                <c:pt idx="739">
                  <c:v>1230</c:v>
                </c:pt>
                <c:pt idx="740">
                  <c:v>1231</c:v>
                </c:pt>
                <c:pt idx="741">
                  <c:v>1232</c:v>
                </c:pt>
                <c:pt idx="742">
                  <c:v>1233</c:v>
                </c:pt>
                <c:pt idx="743">
                  <c:v>1235</c:v>
                </c:pt>
                <c:pt idx="744">
                  <c:v>1236</c:v>
                </c:pt>
                <c:pt idx="745">
                  <c:v>1238</c:v>
                </c:pt>
                <c:pt idx="746">
                  <c:v>1239</c:v>
                </c:pt>
                <c:pt idx="747">
                  <c:v>1240</c:v>
                </c:pt>
                <c:pt idx="748">
                  <c:v>1241</c:v>
                </c:pt>
                <c:pt idx="749">
                  <c:v>1245</c:v>
                </c:pt>
                <c:pt idx="750">
                  <c:v>1247</c:v>
                </c:pt>
                <c:pt idx="751">
                  <c:v>1249</c:v>
                </c:pt>
                <c:pt idx="752">
                  <c:v>1251</c:v>
                </c:pt>
                <c:pt idx="753">
                  <c:v>1252</c:v>
                </c:pt>
                <c:pt idx="754">
                  <c:v>1255</c:v>
                </c:pt>
                <c:pt idx="755">
                  <c:v>1256</c:v>
                </c:pt>
                <c:pt idx="756">
                  <c:v>1258</c:v>
                </c:pt>
                <c:pt idx="757">
                  <c:v>1259</c:v>
                </c:pt>
                <c:pt idx="758">
                  <c:v>1260</c:v>
                </c:pt>
                <c:pt idx="759">
                  <c:v>1261</c:v>
                </c:pt>
                <c:pt idx="760">
                  <c:v>1262</c:v>
                </c:pt>
                <c:pt idx="761">
                  <c:v>1263</c:v>
                </c:pt>
                <c:pt idx="762">
                  <c:v>1266</c:v>
                </c:pt>
                <c:pt idx="763">
                  <c:v>1267</c:v>
                </c:pt>
                <c:pt idx="764">
                  <c:v>1269</c:v>
                </c:pt>
                <c:pt idx="765">
                  <c:v>1270</c:v>
                </c:pt>
                <c:pt idx="766">
                  <c:v>1271</c:v>
                </c:pt>
                <c:pt idx="767">
                  <c:v>1272</c:v>
                </c:pt>
                <c:pt idx="768">
                  <c:v>1273</c:v>
                </c:pt>
                <c:pt idx="769">
                  <c:v>1274</c:v>
                </c:pt>
                <c:pt idx="770">
                  <c:v>1275</c:v>
                </c:pt>
                <c:pt idx="771">
                  <c:v>1276</c:v>
                </c:pt>
                <c:pt idx="772">
                  <c:v>1278</c:v>
                </c:pt>
                <c:pt idx="773">
                  <c:v>1279</c:v>
                </c:pt>
                <c:pt idx="774">
                  <c:v>1280</c:v>
                </c:pt>
                <c:pt idx="775">
                  <c:v>1282</c:v>
                </c:pt>
                <c:pt idx="776">
                  <c:v>1283</c:v>
                </c:pt>
                <c:pt idx="777">
                  <c:v>1285</c:v>
                </c:pt>
                <c:pt idx="778">
                  <c:v>1289</c:v>
                </c:pt>
                <c:pt idx="779">
                  <c:v>1290</c:v>
                </c:pt>
                <c:pt idx="780">
                  <c:v>1291</c:v>
                </c:pt>
                <c:pt idx="781">
                  <c:v>1292</c:v>
                </c:pt>
                <c:pt idx="782">
                  <c:v>1293</c:v>
                </c:pt>
                <c:pt idx="783">
                  <c:v>1294</c:v>
                </c:pt>
                <c:pt idx="784">
                  <c:v>1295</c:v>
                </c:pt>
                <c:pt idx="785">
                  <c:v>1296</c:v>
                </c:pt>
                <c:pt idx="786">
                  <c:v>1297</c:v>
                </c:pt>
                <c:pt idx="787">
                  <c:v>1301</c:v>
                </c:pt>
                <c:pt idx="788">
                  <c:v>1302</c:v>
                </c:pt>
                <c:pt idx="789">
                  <c:v>1303</c:v>
                </c:pt>
                <c:pt idx="790">
                  <c:v>1304</c:v>
                </c:pt>
                <c:pt idx="791">
                  <c:v>1305</c:v>
                </c:pt>
                <c:pt idx="792">
                  <c:v>1307</c:v>
                </c:pt>
                <c:pt idx="793">
                  <c:v>1309</c:v>
                </c:pt>
                <c:pt idx="794">
                  <c:v>1310</c:v>
                </c:pt>
                <c:pt idx="795">
                  <c:v>1311</c:v>
                </c:pt>
                <c:pt idx="796">
                  <c:v>1312</c:v>
                </c:pt>
                <c:pt idx="797">
                  <c:v>1314</c:v>
                </c:pt>
                <c:pt idx="798">
                  <c:v>1315</c:v>
                </c:pt>
                <c:pt idx="799">
                  <c:v>1317</c:v>
                </c:pt>
                <c:pt idx="800">
                  <c:v>1318</c:v>
                </c:pt>
                <c:pt idx="801">
                  <c:v>1321</c:v>
                </c:pt>
                <c:pt idx="802">
                  <c:v>1322</c:v>
                </c:pt>
                <c:pt idx="803">
                  <c:v>1323</c:v>
                </c:pt>
                <c:pt idx="804">
                  <c:v>1325</c:v>
                </c:pt>
                <c:pt idx="805">
                  <c:v>1326</c:v>
                </c:pt>
                <c:pt idx="806">
                  <c:v>1327</c:v>
                </c:pt>
                <c:pt idx="807">
                  <c:v>1328</c:v>
                </c:pt>
                <c:pt idx="808">
                  <c:v>1330</c:v>
                </c:pt>
                <c:pt idx="809">
                  <c:v>1332</c:v>
                </c:pt>
                <c:pt idx="810">
                  <c:v>1333</c:v>
                </c:pt>
                <c:pt idx="811">
                  <c:v>1334</c:v>
                </c:pt>
                <c:pt idx="812">
                  <c:v>1336</c:v>
                </c:pt>
                <c:pt idx="813">
                  <c:v>1337</c:v>
                </c:pt>
                <c:pt idx="814">
                  <c:v>1339</c:v>
                </c:pt>
                <c:pt idx="815">
                  <c:v>1340</c:v>
                </c:pt>
                <c:pt idx="816">
                  <c:v>1341</c:v>
                </c:pt>
                <c:pt idx="817">
                  <c:v>1342</c:v>
                </c:pt>
                <c:pt idx="818">
                  <c:v>1343</c:v>
                </c:pt>
                <c:pt idx="819">
                  <c:v>1345</c:v>
                </c:pt>
                <c:pt idx="820">
                  <c:v>1346</c:v>
                </c:pt>
                <c:pt idx="821">
                  <c:v>1347</c:v>
                </c:pt>
                <c:pt idx="822">
                  <c:v>1348</c:v>
                </c:pt>
                <c:pt idx="823">
                  <c:v>1349</c:v>
                </c:pt>
                <c:pt idx="824">
                  <c:v>1351</c:v>
                </c:pt>
                <c:pt idx="825">
                  <c:v>1353</c:v>
                </c:pt>
                <c:pt idx="826">
                  <c:v>1355</c:v>
                </c:pt>
                <c:pt idx="827">
                  <c:v>1361</c:v>
                </c:pt>
                <c:pt idx="828">
                  <c:v>1362</c:v>
                </c:pt>
                <c:pt idx="829">
                  <c:v>1363</c:v>
                </c:pt>
                <c:pt idx="830">
                  <c:v>1364</c:v>
                </c:pt>
                <c:pt idx="831">
                  <c:v>1365</c:v>
                </c:pt>
                <c:pt idx="832">
                  <c:v>1366</c:v>
                </c:pt>
                <c:pt idx="833">
                  <c:v>1367</c:v>
                </c:pt>
                <c:pt idx="834">
                  <c:v>1368</c:v>
                </c:pt>
                <c:pt idx="835">
                  <c:v>1369</c:v>
                </c:pt>
                <c:pt idx="836">
                  <c:v>1371</c:v>
                </c:pt>
                <c:pt idx="837">
                  <c:v>1372</c:v>
                </c:pt>
                <c:pt idx="838">
                  <c:v>1373</c:v>
                </c:pt>
                <c:pt idx="839">
                  <c:v>1377</c:v>
                </c:pt>
                <c:pt idx="840">
                  <c:v>1378</c:v>
                </c:pt>
                <c:pt idx="841">
                  <c:v>1379</c:v>
                </c:pt>
                <c:pt idx="842">
                  <c:v>1381</c:v>
                </c:pt>
                <c:pt idx="843">
                  <c:v>1382</c:v>
                </c:pt>
                <c:pt idx="844">
                  <c:v>1383</c:v>
                </c:pt>
                <c:pt idx="845">
                  <c:v>1385</c:v>
                </c:pt>
                <c:pt idx="846">
                  <c:v>1386</c:v>
                </c:pt>
                <c:pt idx="847">
                  <c:v>1387</c:v>
                </c:pt>
                <c:pt idx="848">
                  <c:v>1391</c:v>
                </c:pt>
                <c:pt idx="849">
                  <c:v>1392</c:v>
                </c:pt>
                <c:pt idx="850">
                  <c:v>1393</c:v>
                </c:pt>
                <c:pt idx="851">
                  <c:v>1394</c:v>
                </c:pt>
                <c:pt idx="852">
                  <c:v>1396</c:v>
                </c:pt>
                <c:pt idx="853">
                  <c:v>1397</c:v>
                </c:pt>
                <c:pt idx="854">
                  <c:v>1398</c:v>
                </c:pt>
                <c:pt idx="855">
                  <c:v>1399</c:v>
                </c:pt>
                <c:pt idx="856">
                  <c:v>1400</c:v>
                </c:pt>
                <c:pt idx="857">
                  <c:v>1401</c:v>
                </c:pt>
                <c:pt idx="858">
                  <c:v>1402</c:v>
                </c:pt>
                <c:pt idx="859">
                  <c:v>1405</c:v>
                </c:pt>
                <c:pt idx="860">
                  <c:v>1407</c:v>
                </c:pt>
                <c:pt idx="861">
                  <c:v>1408</c:v>
                </c:pt>
                <c:pt idx="862">
                  <c:v>1411</c:v>
                </c:pt>
                <c:pt idx="863">
                  <c:v>1413</c:v>
                </c:pt>
                <c:pt idx="864">
                  <c:v>1414</c:v>
                </c:pt>
                <c:pt idx="865">
                  <c:v>1416</c:v>
                </c:pt>
                <c:pt idx="866">
                  <c:v>1418</c:v>
                </c:pt>
                <c:pt idx="867">
                  <c:v>1419</c:v>
                </c:pt>
                <c:pt idx="868">
                  <c:v>1421</c:v>
                </c:pt>
                <c:pt idx="869">
                  <c:v>1424</c:v>
                </c:pt>
                <c:pt idx="870">
                  <c:v>1427</c:v>
                </c:pt>
                <c:pt idx="871">
                  <c:v>1429</c:v>
                </c:pt>
                <c:pt idx="872">
                  <c:v>1430</c:v>
                </c:pt>
                <c:pt idx="873">
                  <c:v>1432</c:v>
                </c:pt>
                <c:pt idx="874">
                  <c:v>1433</c:v>
                </c:pt>
                <c:pt idx="875">
                  <c:v>1434</c:v>
                </c:pt>
                <c:pt idx="876">
                  <c:v>1435</c:v>
                </c:pt>
                <c:pt idx="877">
                  <c:v>1437</c:v>
                </c:pt>
                <c:pt idx="878">
                  <c:v>1438</c:v>
                </c:pt>
                <c:pt idx="879">
                  <c:v>1439</c:v>
                </c:pt>
                <c:pt idx="880">
                  <c:v>1440</c:v>
                </c:pt>
                <c:pt idx="881">
                  <c:v>1442</c:v>
                </c:pt>
                <c:pt idx="882">
                  <c:v>1443</c:v>
                </c:pt>
                <c:pt idx="883">
                  <c:v>1444</c:v>
                </c:pt>
                <c:pt idx="884">
                  <c:v>1445</c:v>
                </c:pt>
                <c:pt idx="885">
                  <c:v>1447</c:v>
                </c:pt>
                <c:pt idx="886">
                  <c:v>1451</c:v>
                </c:pt>
                <c:pt idx="887">
                  <c:v>1452</c:v>
                </c:pt>
                <c:pt idx="888">
                  <c:v>1453</c:v>
                </c:pt>
                <c:pt idx="889">
                  <c:v>1454</c:v>
                </c:pt>
                <c:pt idx="890">
                  <c:v>1455</c:v>
                </c:pt>
                <c:pt idx="891">
                  <c:v>1456</c:v>
                </c:pt>
                <c:pt idx="892">
                  <c:v>1457</c:v>
                </c:pt>
                <c:pt idx="893">
                  <c:v>1458</c:v>
                </c:pt>
                <c:pt idx="894">
                  <c:v>1459</c:v>
                </c:pt>
                <c:pt idx="895">
                  <c:v>1460</c:v>
                </c:pt>
                <c:pt idx="896">
                  <c:v>1461</c:v>
                </c:pt>
                <c:pt idx="897">
                  <c:v>1462</c:v>
                </c:pt>
                <c:pt idx="898">
                  <c:v>1464</c:v>
                </c:pt>
                <c:pt idx="899">
                  <c:v>1465</c:v>
                </c:pt>
                <c:pt idx="900">
                  <c:v>1466</c:v>
                </c:pt>
                <c:pt idx="901">
                  <c:v>1467</c:v>
                </c:pt>
                <c:pt idx="902">
                  <c:v>1468</c:v>
                </c:pt>
                <c:pt idx="903">
                  <c:v>1470</c:v>
                </c:pt>
                <c:pt idx="904">
                  <c:v>1471</c:v>
                </c:pt>
                <c:pt idx="905">
                  <c:v>1472</c:v>
                </c:pt>
                <c:pt idx="906">
                  <c:v>1473</c:v>
                </c:pt>
                <c:pt idx="907">
                  <c:v>1474</c:v>
                </c:pt>
                <c:pt idx="908">
                  <c:v>1475</c:v>
                </c:pt>
                <c:pt idx="909">
                  <c:v>1476</c:v>
                </c:pt>
                <c:pt idx="910">
                  <c:v>1479</c:v>
                </c:pt>
                <c:pt idx="911">
                  <c:v>1480</c:v>
                </c:pt>
                <c:pt idx="912">
                  <c:v>1481</c:v>
                </c:pt>
                <c:pt idx="913">
                  <c:v>1482</c:v>
                </c:pt>
                <c:pt idx="914">
                  <c:v>1483</c:v>
                </c:pt>
                <c:pt idx="915">
                  <c:v>1484</c:v>
                </c:pt>
                <c:pt idx="916">
                  <c:v>1485</c:v>
                </c:pt>
                <c:pt idx="917">
                  <c:v>1486</c:v>
                </c:pt>
                <c:pt idx="918">
                  <c:v>1487</c:v>
                </c:pt>
                <c:pt idx="919">
                  <c:v>1490</c:v>
                </c:pt>
                <c:pt idx="920">
                  <c:v>1492</c:v>
                </c:pt>
                <c:pt idx="921">
                  <c:v>1494</c:v>
                </c:pt>
                <c:pt idx="922">
                  <c:v>1495</c:v>
                </c:pt>
                <c:pt idx="923">
                  <c:v>1496</c:v>
                </c:pt>
                <c:pt idx="924">
                  <c:v>1497</c:v>
                </c:pt>
                <c:pt idx="925">
                  <c:v>1498</c:v>
                </c:pt>
                <c:pt idx="926">
                  <c:v>1499</c:v>
                </c:pt>
                <c:pt idx="927">
                  <c:v>1501</c:v>
                </c:pt>
                <c:pt idx="928">
                  <c:v>1502</c:v>
                </c:pt>
                <c:pt idx="929">
                  <c:v>1504</c:v>
                </c:pt>
                <c:pt idx="930">
                  <c:v>1505</c:v>
                </c:pt>
                <c:pt idx="931">
                  <c:v>1506</c:v>
                </c:pt>
                <c:pt idx="932">
                  <c:v>1507</c:v>
                </c:pt>
                <c:pt idx="933">
                  <c:v>1508</c:v>
                </c:pt>
                <c:pt idx="934">
                  <c:v>1509</c:v>
                </c:pt>
                <c:pt idx="935">
                  <c:v>1512</c:v>
                </c:pt>
                <c:pt idx="936">
                  <c:v>1513</c:v>
                </c:pt>
                <c:pt idx="937">
                  <c:v>1515</c:v>
                </c:pt>
                <c:pt idx="938">
                  <c:v>1517</c:v>
                </c:pt>
                <c:pt idx="939">
                  <c:v>1520</c:v>
                </c:pt>
                <c:pt idx="940">
                  <c:v>1521</c:v>
                </c:pt>
                <c:pt idx="941">
                  <c:v>1522</c:v>
                </c:pt>
                <c:pt idx="942">
                  <c:v>1523</c:v>
                </c:pt>
                <c:pt idx="943">
                  <c:v>1524</c:v>
                </c:pt>
                <c:pt idx="944">
                  <c:v>1526</c:v>
                </c:pt>
                <c:pt idx="945">
                  <c:v>1527</c:v>
                </c:pt>
                <c:pt idx="946">
                  <c:v>1529</c:v>
                </c:pt>
                <c:pt idx="947">
                  <c:v>1532</c:v>
                </c:pt>
                <c:pt idx="948">
                  <c:v>1533</c:v>
                </c:pt>
                <c:pt idx="949">
                  <c:v>1534</c:v>
                </c:pt>
                <c:pt idx="950">
                  <c:v>1536</c:v>
                </c:pt>
                <c:pt idx="951">
                  <c:v>1537</c:v>
                </c:pt>
                <c:pt idx="952">
                  <c:v>1540</c:v>
                </c:pt>
                <c:pt idx="953">
                  <c:v>1542</c:v>
                </c:pt>
                <c:pt idx="954">
                  <c:v>1544</c:v>
                </c:pt>
                <c:pt idx="955">
                  <c:v>1545</c:v>
                </c:pt>
                <c:pt idx="956">
                  <c:v>1546</c:v>
                </c:pt>
                <c:pt idx="957">
                  <c:v>1550</c:v>
                </c:pt>
                <c:pt idx="958">
                  <c:v>1551</c:v>
                </c:pt>
                <c:pt idx="959">
                  <c:v>1554</c:v>
                </c:pt>
                <c:pt idx="960">
                  <c:v>1555</c:v>
                </c:pt>
                <c:pt idx="961">
                  <c:v>1556</c:v>
                </c:pt>
                <c:pt idx="962">
                  <c:v>1557</c:v>
                </c:pt>
                <c:pt idx="963">
                  <c:v>1559</c:v>
                </c:pt>
                <c:pt idx="964">
                  <c:v>1561</c:v>
                </c:pt>
                <c:pt idx="965">
                  <c:v>1562</c:v>
                </c:pt>
                <c:pt idx="966">
                  <c:v>1563</c:v>
                </c:pt>
                <c:pt idx="967">
                  <c:v>1564</c:v>
                </c:pt>
                <c:pt idx="968">
                  <c:v>1565</c:v>
                </c:pt>
                <c:pt idx="969">
                  <c:v>1568</c:v>
                </c:pt>
                <c:pt idx="970">
                  <c:v>1569</c:v>
                </c:pt>
                <c:pt idx="971">
                  <c:v>1571</c:v>
                </c:pt>
                <c:pt idx="972">
                  <c:v>1572</c:v>
                </c:pt>
                <c:pt idx="973">
                  <c:v>1573</c:v>
                </c:pt>
                <c:pt idx="974">
                  <c:v>1574</c:v>
                </c:pt>
                <c:pt idx="975">
                  <c:v>1575</c:v>
                </c:pt>
                <c:pt idx="976">
                  <c:v>1577</c:v>
                </c:pt>
                <c:pt idx="977">
                  <c:v>1578</c:v>
                </c:pt>
                <c:pt idx="978">
                  <c:v>1579</c:v>
                </c:pt>
                <c:pt idx="979">
                  <c:v>1580</c:v>
                </c:pt>
                <c:pt idx="980">
                  <c:v>1581</c:v>
                </c:pt>
                <c:pt idx="981">
                  <c:v>1582</c:v>
                </c:pt>
                <c:pt idx="982">
                  <c:v>1583</c:v>
                </c:pt>
                <c:pt idx="983">
                  <c:v>1585</c:v>
                </c:pt>
                <c:pt idx="984">
                  <c:v>1586</c:v>
                </c:pt>
                <c:pt idx="985">
                  <c:v>1589</c:v>
                </c:pt>
                <c:pt idx="986">
                  <c:v>1592</c:v>
                </c:pt>
                <c:pt idx="987">
                  <c:v>1593</c:v>
                </c:pt>
                <c:pt idx="988">
                  <c:v>1595</c:v>
                </c:pt>
                <c:pt idx="989">
                  <c:v>1596</c:v>
                </c:pt>
                <c:pt idx="990">
                  <c:v>1597</c:v>
                </c:pt>
                <c:pt idx="991">
                  <c:v>1598</c:v>
                </c:pt>
                <c:pt idx="992">
                  <c:v>1599</c:v>
                </c:pt>
                <c:pt idx="993">
                  <c:v>1601</c:v>
                </c:pt>
                <c:pt idx="994">
                  <c:v>1604</c:v>
                </c:pt>
                <c:pt idx="995">
                  <c:v>1605</c:v>
                </c:pt>
                <c:pt idx="996">
                  <c:v>1606</c:v>
                </c:pt>
                <c:pt idx="997">
                  <c:v>1607</c:v>
                </c:pt>
                <c:pt idx="998">
                  <c:v>1608</c:v>
                </c:pt>
                <c:pt idx="999">
                  <c:v>1613</c:v>
                </c:pt>
                <c:pt idx="1000">
                  <c:v>1615</c:v>
                </c:pt>
                <c:pt idx="1001">
                  <c:v>1616</c:v>
                </c:pt>
                <c:pt idx="1002">
                  <c:v>1617</c:v>
                </c:pt>
                <c:pt idx="1003">
                  <c:v>1618</c:v>
                </c:pt>
                <c:pt idx="1004">
                  <c:v>1619</c:v>
                </c:pt>
                <c:pt idx="1005">
                  <c:v>1621</c:v>
                </c:pt>
                <c:pt idx="1006">
                  <c:v>1622</c:v>
                </c:pt>
                <c:pt idx="1007">
                  <c:v>1623</c:v>
                </c:pt>
                <c:pt idx="1008">
                  <c:v>1624</c:v>
                </c:pt>
                <c:pt idx="1009">
                  <c:v>1625</c:v>
                </c:pt>
                <c:pt idx="1010">
                  <c:v>1626</c:v>
                </c:pt>
                <c:pt idx="1011">
                  <c:v>1627</c:v>
                </c:pt>
                <c:pt idx="1012">
                  <c:v>1628</c:v>
                </c:pt>
                <c:pt idx="1013">
                  <c:v>1632</c:v>
                </c:pt>
                <c:pt idx="1014">
                  <c:v>1636</c:v>
                </c:pt>
                <c:pt idx="1015">
                  <c:v>1637</c:v>
                </c:pt>
                <c:pt idx="1016">
                  <c:v>1638</c:v>
                </c:pt>
                <c:pt idx="1017">
                  <c:v>1639</c:v>
                </c:pt>
                <c:pt idx="1018">
                  <c:v>1640</c:v>
                </c:pt>
                <c:pt idx="1019">
                  <c:v>1641</c:v>
                </c:pt>
                <c:pt idx="1020">
                  <c:v>1644</c:v>
                </c:pt>
                <c:pt idx="1021">
                  <c:v>1646</c:v>
                </c:pt>
                <c:pt idx="1022">
                  <c:v>1648</c:v>
                </c:pt>
                <c:pt idx="1023">
                  <c:v>1651</c:v>
                </c:pt>
                <c:pt idx="1024">
                  <c:v>1652</c:v>
                </c:pt>
                <c:pt idx="1025">
                  <c:v>1653</c:v>
                </c:pt>
                <c:pt idx="1026">
                  <c:v>1657</c:v>
                </c:pt>
                <c:pt idx="1027">
                  <c:v>1658</c:v>
                </c:pt>
                <c:pt idx="1028">
                  <c:v>1659</c:v>
                </c:pt>
                <c:pt idx="1029">
                  <c:v>1660</c:v>
                </c:pt>
                <c:pt idx="1030">
                  <c:v>1661</c:v>
                </c:pt>
                <c:pt idx="1031">
                  <c:v>1662</c:v>
                </c:pt>
                <c:pt idx="1032">
                  <c:v>1663</c:v>
                </c:pt>
                <c:pt idx="1033">
                  <c:v>1664</c:v>
                </c:pt>
                <c:pt idx="1034">
                  <c:v>1666</c:v>
                </c:pt>
                <c:pt idx="1035">
                  <c:v>1667</c:v>
                </c:pt>
                <c:pt idx="1036">
                  <c:v>1668</c:v>
                </c:pt>
                <c:pt idx="1037">
                  <c:v>1669</c:v>
                </c:pt>
                <c:pt idx="1038">
                  <c:v>1670</c:v>
                </c:pt>
                <c:pt idx="1039">
                  <c:v>1672</c:v>
                </c:pt>
                <c:pt idx="1040">
                  <c:v>1673</c:v>
                </c:pt>
                <c:pt idx="1041">
                  <c:v>1674</c:v>
                </c:pt>
                <c:pt idx="1042">
                  <c:v>1679</c:v>
                </c:pt>
                <c:pt idx="1043">
                  <c:v>1680</c:v>
                </c:pt>
                <c:pt idx="1044">
                  <c:v>1681</c:v>
                </c:pt>
                <c:pt idx="1045">
                  <c:v>1682</c:v>
                </c:pt>
                <c:pt idx="1046">
                  <c:v>1683</c:v>
                </c:pt>
                <c:pt idx="1047">
                  <c:v>1684</c:v>
                </c:pt>
                <c:pt idx="1048">
                  <c:v>1685</c:v>
                </c:pt>
                <c:pt idx="1049">
                  <c:v>1688</c:v>
                </c:pt>
                <c:pt idx="1050">
                  <c:v>1689</c:v>
                </c:pt>
                <c:pt idx="1051">
                  <c:v>1690</c:v>
                </c:pt>
                <c:pt idx="1052">
                  <c:v>1692</c:v>
                </c:pt>
                <c:pt idx="1053">
                  <c:v>1694</c:v>
                </c:pt>
                <c:pt idx="1054">
                  <c:v>1695</c:v>
                </c:pt>
                <c:pt idx="1055">
                  <c:v>1696</c:v>
                </c:pt>
                <c:pt idx="1056">
                  <c:v>1697</c:v>
                </c:pt>
                <c:pt idx="1057">
                  <c:v>1698</c:v>
                </c:pt>
                <c:pt idx="1058">
                  <c:v>1699</c:v>
                </c:pt>
                <c:pt idx="1059">
                  <c:v>1700</c:v>
                </c:pt>
                <c:pt idx="1060">
                  <c:v>1701</c:v>
                </c:pt>
                <c:pt idx="1061">
                  <c:v>1702</c:v>
                </c:pt>
                <c:pt idx="1062">
                  <c:v>1703</c:v>
                </c:pt>
                <c:pt idx="1063">
                  <c:v>1704</c:v>
                </c:pt>
                <c:pt idx="1064">
                  <c:v>1705</c:v>
                </c:pt>
                <c:pt idx="1065">
                  <c:v>1706</c:v>
                </c:pt>
                <c:pt idx="1066">
                  <c:v>1707</c:v>
                </c:pt>
                <c:pt idx="1067">
                  <c:v>1708</c:v>
                </c:pt>
                <c:pt idx="1068">
                  <c:v>1709</c:v>
                </c:pt>
                <c:pt idx="1069">
                  <c:v>1710</c:v>
                </c:pt>
                <c:pt idx="1070">
                  <c:v>1711</c:v>
                </c:pt>
                <c:pt idx="1071">
                  <c:v>1713</c:v>
                </c:pt>
                <c:pt idx="1072">
                  <c:v>1714</c:v>
                </c:pt>
                <c:pt idx="1073">
                  <c:v>1716</c:v>
                </c:pt>
                <c:pt idx="1074">
                  <c:v>1718</c:v>
                </c:pt>
                <c:pt idx="1075">
                  <c:v>1719</c:v>
                </c:pt>
                <c:pt idx="1076">
                  <c:v>1720</c:v>
                </c:pt>
                <c:pt idx="1077">
                  <c:v>1722</c:v>
                </c:pt>
                <c:pt idx="1078">
                  <c:v>1723</c:v>
                </c:pt>
                <c:pt idx="1079">
                  <c:v>1724</c:v>
                </c:pt>
                <c:pt idx="1080">
                  <c:v>1725</c:v>
                </c:pt>
                <c:pt idx="1081">
                  <c:v>1726</c:v>
                </c:pt>
                <c:pt idx="1082">
                  <c:v>1727</c:v>
                </c:pt>
                <c:pt idx="1083">
                  <c:v>1728</c:v>
                </c:pt>
                <c:pt idx="1084">
                  <c:v>1729</c:v>
                </c:pt>
                <c:pt idx="1085">
                  <c:v>1730</c:v>
                </c:pt>
                <c:pt idx="1086">
                  <c:v>1731</c:v>
                </c:pt>
                <c:pt idx="1087">
                  <c:v>1733</c:v>
                </c:pt>
                <c:pt idx="1088">
                  <c:v>1734</c:v>
                </c:pt>
                <c:pt idx="1089">
                  <c:v>1735</c:v>
                </c:pt>
                <c:pt idx="1090">
                  <c:v>1736</c:v>
                </c:pt>
                <c:pt idx="1091">
                  <c:v>1737</c:v>
                </c:pt>
                <c:pt idx="1092">
                  <c:v>1739</c:v>
                </c:pt>
                <c:pt idx="1093">
                  <c:v>1740</c:v>
                </c:pt>
                <c:pt idx="1094">
                  <c:v>1741</c:v>
                </c:pt>
                <c:pt idx="1095">
                  <c:v>1743</c:v>
                </c:pt>
                <c:pt idx="1096">
                  <c:v>1748</c:v>
                </c:pt>
                <c:pt idx="1097">
                  <c:v>1750</c:v>
                </c:pt>
                <c:pt idx="1098">
                  <c:v>1751</c:v>
                </c:pt>
                <c:pt idx="1099">
                  <c:v>1752</c:v>
                </c:pt>
                <c:pt idx="1100">
                  <c:v>1753</c:v>
                </c:pt>
                <c:pt idx="1101">
                  <c:v>1754</c:v>
                </c:pt>
                <c:pt idx="1102">
                  <c:v>1755</c:v>
                </c:pt>
                <c:pt idx="1103">
                  <c:v>1756</c:v>
                </c:pt>
                <c:pt idx="1104">
                  <c:v>1757</c:v>
                </c:pt>
                <c:pt idx="1105">
                  <c:v>1760</c:v>
                </c:pt>
                <c:pt idx="1106">
                  <c:v>1761</c:v>
                </c:pt>
                <c:pt idx="1107">
                  <c:v>1762</c:v>
                </c:pt>
                <c:pt idx="1108">
                  <c:v>1763</c:v>
                </c:pt>
                <c:pt idx="1109">
                  <c:v>1764</c:v>
                </c:pt>
                <c:pt idx="1110">
                  <c:v>1766</c:v>
                </c:pt>
                <c:pt idx="1111">
                  <c:v>1767</c:v>
                </c:pt>
                <c:pt idx="1112">
                  <c:v>1768</c:v>
                </c:pt>
                <c:pt idx="1113">
                  <c:v>1769</c:v>
                </c:pt>
                <c:pt idx="1114">
                  <c:v>1771</c:v>
                </c:pt>
                <c:pt idx="1115">
                  <c:v>1772</c:v>
                </c:pt>
                <c:pt idx="1116">
                  <c:v>1774</c:v>
                </c:pt>
                <c:pt idx="1117">
                  <c:v>1775</c:v>
                </c:pt>
                <c:pt idx="1118">
                  <c:v>1776</c:v>
                </c:pt>
                <c:pt idx="1119">
                  <c:v>1777</c:v>
                </c:pt>
                <c:pt idx="1120">
                  <c:v>1778</c:v>
                </c:pt>
                <c:pt idx="1121">
                  <c:v>1779</c:v>
                </c:pt>
                <c:pt idx="1122">
                  <c:v>1780</c:v>
                </c:pt>
                <c:pt idx="1123">
                  <c:v>1782</c:v>
                </c:pt>
                <c:pt idx="1124">
                  <c:v>1783</c:v>
                </c:pt>
                <c:pt idx="1125">
                  <c:v>1784</c:v>
                </c:pt>
                <c:pt idx="1126">
                  <c:v>1785</c:v>
                </c:pt>
                <c:pt idx="1127">
                  <c:v>1787</c:v>
                </c:pt>
                <c:pt idx="1128">
                  <c:v>1788</c:v>
                </c:pt>
                <c:pt idx="1129">
                  <c:v>1791</c:v>
                </c:pt>
                <c:pt idx="1130">
                  <c:v>1793</c:v>
                </c:pt>
                <c:pt idx="1131">
                  <c:v>1794</c:v>
                </c:pt>
                <c:pt idx="1132">
                  <c:v>1795</c:v>
                </c:pt>
                <c:pt idx="1133">
                  <c:v>1796</c:v>
                </c:pt>
                <c:pt idx="1134">
                  <c:v>1798</c:v>
                </c:pt>
                <c:pt idx="1135">
                  <c:v>1802</c:v>
                </c:pt>
                <c:pt idx="1136">
                  <c:v>1803</c:v>
                </c:pt>
                <c:pt idx="1137">
                  <c:v>1804</c:v>
                </c:pt>
                <c:pt idx="1138">
                  <c:v>1805</c:v>
                </c:pt>
                <c:pt idx="1139">
                  <c:v>1808</c:v>
                </c:pt>
                <c:pt idx="1140">
                  <c:v>1809</c:v>
                </c:pt>
                <c:pt idx="1141">
                  <c:v>1810</c:v>
                </c:pt>
                <c:pt idx="1142">
                  <c:v>1811</c:v>
                </c:pt>
                <c:pt idx="1143">
                  <c:v>1812</c:v>
                </c:pt>
                <c:pt idx="1144">
                  <c:v>1813</c:v>
                </c:pt>
                <c:pt idx="1145">
                  <c:v>1814</c:v>
                </c:pt>
                <c:pt idx="1146">
                  <c:v>1816</c:v>
                </c:pt>
                <c:pt idx="1147">
                  <c:v>1817</c:v>
                </c:pt>
                <c:pt idx="1148">
                  <c:v>1818</c:v>
                </c:pt>
                <c:pt idx="1149">
                  <c:v>1819</c:v>
                </c:pt>
                <c:pt idx="1150">
                  <c:v>1820</c:v>
                </c:pt>
                <c:pt idx="1151">
                  <c:v>1821</c:v>
                </c:pt>
                <c:pt idx="1152">
                  <c:v>1822</c:v>
                </c:pt>
                <c:pt idx="1153">
                  <c:v>1823</c:v>
                </c:pt>
                <c:pt idx="1154">
                  <c:v>1824</c:v>
                </c:pt>
                <c:pt idx="1155">
                  <c:v>1825</c:v>
                </c:pt>
                <c:pt idx="1156">
                  <c:v>1826</c:v>
                </c:pt>
                <c:pt idx="1157">
                  <c:v>1827</c:v>
                </c:pt>
                <c:pt idx="1158">
                  <c:v>1829</c:v>
                </c:pt>
                <c:pt idx="1159">
                  <c:v>1830</c:v>
                </c:pt>
                <c:pt idx="1160">
                  <c:v>1832</c:v>
                </c:pt>
                <c:pt idx="1161">
                  <c:v>1833</c:v>
                </c:pt>
                <c:pt idx="1162">
                  <c:v>1834</c:v>
                </c:pt>
                <c:pt idx="1163">
                  <c:v>1835</c:v>
                </c:pt>
                <c:pt idx="1164">
                  <c:v>1836</c:v>
                </c:pt>
                <c:pt idx="1165">
                  <c:v>1837</c:v>
                </c:pt>
                <c:pt idx="1166">
                  <c:v>1838</c:v>
                </c:pt>
                <c:pt idx="1167">
                  <c:v>1839</c:v>
                </c:pt>
                <c:pt idx="1168">
                  <c:v>1840</c:v>
                </c:pt>
                <c:pt idx="1169">
                  <c:v>1842</c:v>
                </c:pt>
                <c:pt idx="1170">
                  <c:v>1844</c:v>
                </c:pt>
                <c:pt idx="1171">
                  <c:v>1846</c:v>
                </c:pt>
                <c:pt idx="1172">
                  <c:v>1847</c:v>
                </c:pt>
                <c:pt idx="1173">
                  <c:v>1848</c:v>
                </c:pt>
                <c:pt idx="1174">
                  <c:v>1849</c:v>
                </c:pt>
                <c:pt idx="1175">
                  <c:v>1850</c:v>
                </c:pt>
                <c:pt idx="1176">
                  <c:v>1852</c:v>
                </c:pt>
                <c:pt idx="1177">
                  <c:v>1853</c:v>
                </c:pt>
                <c:pt idx="1178">
                  <c:v>1854</c:v>
                </c:pt>
                <c:pt idx="1179">
                  <c:v>1855</c:v>
                </c:pt>
                <c:pt idx="1180">
                  <c:v>1857</c:v>
                </c:pt>
                <c:pt idx="1181">
                  <c:v>1858</c:v>
                </c:pt>
                <c:pt idx="1182">
                  <c:v>1859</c:v>
                </c:pt>
                <c:pt idx="1183">
                  <c:v>1862</c:v>
                </c:pt>
                <c:pt idx="1184">
                  <c:v>1863</c:v>
                </c:pt>
                <c:pt idx="1185">
                  <c:v>1864</c:v>
                </c:pt>
                <c:pt idx="1186">
                  <c:v>1865</c:v>
                </c:pt>
                <c:pt idx="1187">
                  <c:v>1866</c:v>
                </c:pt>
                <c:pt idx="1188">
                  <c:v>1867</c:v>
                </c:pt>
                <c:pt idx="1189">
                  <c:v>1870</c:v>
                </c:pt>
                <c:pt idx="1190">
                  <c:v>1872</c:v>
                </c:pt>
                <c:pt idx="1191">
                  <c:v>1873</c:v>
                </c:pt>
                <c:pt idx="1192">
                  <c:v>1874</c:v>
                </c:pt>
                <c:pt idx="1193">
                  <c:v>1876</c:v>
                </c:pt>
                <c:pt idx="1194">
                  <c:v>1877</c:v>
                </c:pt>
                <c:pt idx="1195">
                  <c:v>1878</c:v>
                </c:pt>
                <c:pt idx="1196">
                  <c:v>1879</c:v>
                </c:pt>
                <c:pt idx="1197">
                  <c:v>1880</c:v>
                </c:pt>
                <c:pt idx="1198">
                  <c:v>1881</c:v>
                </c:pt>
                <c:pt idx="1199">
                  <c:v>1882</c:v>
                </c:pt>
                <c:pt idx="1200">
                  <c:v>1883</c:v>
                </c:pt>
                <c:pt idx="1201">
                  <c:v>1884</c:v>
                </c:pt>
                <c:pt idx="1202">
                  <c:v>1886</c:v>
                </c:pt>
                <c:pt idx="1203">
                  <c:v>1887</c:v>
                </c:pt>
                <c:pt idx="1204">
                  <c:v>1888</c:v>
                </c:pt>
                <c:pt idx="1205">
                  <c:v>1889</c:v>
                </c:pt>
                <c:pt idx="1206">
                  <c:v>1890</c:v>
                </c:pt>
                <c:pt idx="1207">
                  <c:v>1891</c:v>
                </c:pt>
                <c:pt idx="1208">
                  <c:v>1893</c:v>
                </c:pt>
                <c:pt idx="1209">
                  <c:v>1897</c:v>
                </c:pt>
                <c:pt idx="1210">
                  <c:v>1899</c:v>
                </c:pt>
                <c:pt idx="1211">
                  <c:v>1902</c:v>
                </c:pt>
                <c:pt idx="1212">
                  <c:v>1903</c:v>
                </c:pt>
                <c:pt idx="1213">
                  <c:v>1904</c:v>
                </c:pt>
                <c:pt idx="1214">
                  <c:v>1905</c:v>
                </c:pt>
                <c:pt idx="1215">
                  <c:v>1907</c:v>
                </c:pt>
                <c:pt idx="1216">
                  <c:v>1908</c:v>
                </c:pt>
                <c:pt idx="1217">
                  <c:v>1909</c:v>
                </c:pt>
                <c:pt idx="1218">
                  <c:v>1911</c:v>
                </c:pt>
                <c:pt idx="1219">
                  <c:v>1912</c:v>
                </c:pt>
                <c:pt idx="1220">
                  <c:v>1913</c:v>
                </c:pt>
                <c:pt idx="1221">
                  <c:v>1914</c:v>
                </c:pt>
                <c:pt idx="1222">
                  <c:v>1915</c:v>
                </c:pt>
                <c:pt idx="1223">
                  <c:v>1916</c:v>
                </c:pt>
                <c:pt idx="1224">
                  <c:v>1917</c:v>
                </c:pt>
                <c:pt idx="1225">
                  <c:v>1919</c:v>
                </c:pt>
                <c:pt idx="1226">
                  <c:v>1920</c:v>
                </c:pt>
                <c:pt idx="1227">
                  <c:v>1921</c:v>
                </c:pt>
                <c:pt idx="1228">
                  <c:v>1926</c:v>
                </c:pt>
                <c:pt idx="1229">
                  <c:v>1928</c:v>
                </c:pt>
                <c:pt idx="1230">
                  <c:v>1929</c:v>
                </c:pt>
                <c:pt idx="1231">
                  <c:v>1930</c:v>
                </c:pt>
                <c:pt idx="1232">
                  <c:v>1931</c:v>
                </c:pt>
                <c:pt idx="1233">
                  <c:v>1934</c:v>
                </c:pt>
                <c:pt idx="1234">
                  <c:v>1935</c:v>
                </c:pt>
                <c:pt idx="1235">
                  <c:v>1936</c:v>
                </c:pt>
                <c:pt idx="1236">
                  <c:v>1937</c:v>
                </c:pt>
                <c:pt idx="1237">
                  <c:v>1938</c:v>
                </c:pt>
                <c:pt idx="1238">
                  <c:v>1939</c:v>
                </c:pt>
                <c:pt idx="1239">
                  <c:v>1940</c:v>
                </c:pt>
                <c:pt idx="1240">
                  <c:v>1941</c:v>
                </c:pt>
                <c:pt idx="1241">
                  <c:v>1943</c:v>
                </c:pt>
                <c:pt idx="1242">
                  <c:v>1944</c:v>
                </c:pt>
                <c:pt idx="1243">
                  <c:v>1945</c:v>
                </c:pt>
                <c:pt idx="1244">
                  <c:v>1946</c:v>
                </c:pt>
                <c:pt idx="1245">
                  <c:v>1947</c:v>
                </c:pt>
                <c:pt idx="1246">
                  <c:v>1948</c:v>
                </c:pt>
                <c:pt idx="1247">
                  <c:v>1949</c:v>
                </c:pt>
                <c:pt idx="1248">
                  <c:v>1950</c:v>
                </c:pt>
                <c:pt idx="1249">
                  <c:v>1951</c:v>
                </c:pt>
                <c:pt idx="1250">
                  <c:v>1952</c:v>
                </c:pt>
                <c:pt idx="1251">
                  <c:v>1953</c:v>
                </c:pt>
                <c:pt idx="1252">
                  <c:v>1954</c:v>
                </c:pt>
                <c:pt idx="1253">
                  <c:v>1955</c:v>
                </c:pt>
                <c:pt idx="1254">
                  <c:v>1956</c:v>
                </c:pt>
                <c:pt idx="1255">
                  <c:v>1957</c:v>
                </c:pt>
                <c:pt idx="1256">
                  <c:v>1958</c:v>
                </c:pt>
                <c:pt idx="1257">
                  <c:v>1959</c:v>
                </c:pt>
                <c:pt idx="1258">
                  <c:v>1960</c:v>
                </c:pt>
                <c:pt idx="1259">
                  <c:v>1963</c:v>
                </c:pt>
                <c:pt idx="1260">
                  <c:v>1967</c:v>
                </c:pt>
                <c:pt idx="1261">
                  <c:v>1969</c:v>
                </c:pt>
                <c:pt idx="1262">
                  <c:v>1970</c:v>
                </c:pt>
                <c:pt idx="1263">
                  <c:v>1973</c:v>
                </c:pt>
                <c:pt idx="1264">
                  <c:v>1974</c:v>
                </c:pt>
                <c:pt idx="1265">
                  <c:v>1975</c:v>
                </c:pt>
                <c:pt idx="1266">
                  <c:v>1979</c:v>
                </c:pt>
                <c:pt idx="1267">
                  <c:v>1980</c:v>
                </c:pt>
                <c:pt idx="1268">
                  <c:v>1981</c:v>
                </c:pt>
                <c:pt idx="1269">
                  <c:v>1985</c:v>
                </c:pt>
                <c:pt idx="1270">
                  <c:v>1986</c:v>
                </c:pt>
                <c:pt idx="1271">
                  <c:v>1987</c:v>
                </c:pt>
                <c:pt idx="1272">
                  <c:v>1988</c:v>
                </c:pt>
                <c:pt idx="1273">
                  <c:v>1989</c:v>
                </c:pt>
                <c:pt idx="1274">
                  <c:v>1990</c:v>
                </c:pt>
                <c:pt idx="1275">
                  <c:v>1991</c:v>
                </c:pt>
                <c:pt idx="1276">
                  <c:v>1993</c:v>
                </c:pt>
                <c:pt idx="1277">
                  <c:v>1996</c:v>
                </c:pt>
              </c:numCache>
            </c:numRef>
          </c:cat>
          <c:val>
            <c:numRef>
              <c:f>Sheet1!$B$2:$AWE$2</c:f>
              <c:numCache>
                <c:formatCode>General</c:formatCode>
                <c:ptCount val="1278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0.5</c:v>
                </c:pt>
                <c:pt idx="14">
                  <c:v>0.25</c:v>
                </c:pt>
                <c:pt idx="15">
                  <c:v>0.75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0.5</c:v>
                </c:pt>
                <c:pt idx="21">
                  <c:v>0.25</c:v>
                </c:pt>
                <c:pt idx="22">
                  <c:v>0.25</c:v>
                </c:pt>
                <c:pt idx="23">
                  <c:v>0.5</c:v>
                </c:pt>
                <c:pt idx="24">
                  <c:v>0.25</c:v>
                </c:pt>
                <c:pt idx="25">
                  <c:v>0.25</c:v>
                </c:pt>
                <c:pt idx="26">
                  <c:v>0.25</c:v>
                </c:pt>
                <c:pt idx="27">
                  <c:v>0.25</c:v>
                </c:pt>
                <c:pt idx="28">
                  <c:v>0.25</c:v>
                </c:pt>
                <c:pt idx="29">
                  <c:v>0.25</c:v>
                </c:pt>
                <c:pt idx="30">
                  <c:v>0.25</c:v>
                </c:pt>
                <c:pt idx="31">
                  <c:v>0.25</c:v>
                </c:pt>
                <c:pt idx="32">
                  <c:v>0.5</c:v>
                </c:pt>
                <c:pt idx="33">
                  <c:v>0.25</c:v>
                </c:pt>
                <c:pt idx="34">
                  <c:v>0.25</c:v>
                </c:pt>
                <c:pt idx="35">
                  <c:v>0.25</c:v>
                </c:pt>
                <c:pt idx="36">
                  <c:v>0.25</c:v>
                </c:pt>
                <c:pt idx="37">
                  <c:v>0.5</c:v>
                </c:pt>
                <c:pt idx="38">
                  <c:v>0.25</c:v>
                </c:pt>
                <c:pt idx="39">
                  <c:v>0.25</c:v>
                </c:pt>
                <c:pt idx="40">
                  <c:v>0.25</c:v>
                </c:pt>
                <c:pt idx="41">
                  <c:v>0.25</c:v>
                </c:pt>
                <c:pt idx="42">
                  <c:v>0.25</c:v>
                </c:pt>
                <c:pt idx="43">
                  <c:v>0.25</c:v>
                </c:pt>
                <c:pt idx="44">
                  <c:v>0.25</c:v>
                </c:pt>
                <c:pt idx="45">
                  <c:v>0.25</c:v>
                </c:pt>
                <c:pt idx="46">
                  <c:v>0.25</c:v>
                </c:pt>
                <c:pt idx="47">
                  <c:v>0.25</c:v>
                </c:pt>
                <c:pt idx="48">
                  <c:v>0.5</c:v>
                </c:pt>
                <c:pt idx="49">
                  <c:v>0.25</c:v>
                </c:pt>
                <c:pt idx="50">
                  <c:v>0.5</c:v>
                </c:pt>
                <c:pt idx="51">
                  <c:v>0.25</c:v>
                </c:pt>
                <c:pt idx="52">
                  <c:v>0.25</c:v>
                </c:pt>
                <c:pt idx="53">
                  <c:v>0.5</c:v>
                </c:pt>
                <c:pt idx="54">
                  <c:v>0.25</c:v>
                </c:pt>
                <c:pt idx="55">
                  <c:v>0.5</c:v>
                </c:pt>
                <c:pt idx="56">
                  <c:v>0.25</c:v>
                </c:pt>
                <c:pt idx="57">
                  <c:v>0.25</c:v>
                </c:pt>
                <c:pt idx="58">
                  <c:v>0.25</c:v>
                </c:pt>
                <c:pt idx="59">
                  <c:v>0.25</c:v>
                </c:pt>
                <c:pt idx="60">
                  <c:v>0.5</c:v>
                </c:pt>
                <c:pt idx="61">
                  <c:v>0.25</c:v>
                </c:pt>
                <c:pt idx="62">
                  <c:v>0.5</c:v>
                </c:pt>
                <c:pt idx="63">
                  <c:v>0.25</c:v>
                </c:pt>
                <c:pt idx="64">
                  <c:v>0.25</c:v>
                </c:pt>
                <c:pt idx="65">
                  <c:v>0.5</c:v>
                </c:pt>
                <c:pt idx="66">
                  <c:v>0.5</c:v>
                </c:pt>
                <c:pt idx="67">
                  <c:v>0.75</c:v>
                </c:pt>
                <c:pt idx="68">
                  <c:v>0.25</c:v>
                </c:pt>
                <c:pt idx="69">
                  <c:v>0.25</c:v>
                </c:pt>
                <c:pt idx="70">
                  <c:v>0.5</c:v>
                </c:pt>
                <c:pt idx="71">
                  <c:v>0.25</c:v>
                </c:pt>
                <c:pt idx="72">
                  <c:v>0.25</c:v>
                </c:pt>
                <c:pt idx="73">
                  <c:v>0.25</c:v>
                </c:pt>
                <c:pt idx="74">
                  <c:v>0.25</c:v>
                </c:pt>
                <c:pt idx="75">
                  <c:v>0.25</c:v>
                </c:pt>
                <c:pt idx="76">
                  <c:v>0.25</c:v>
                </c:pt>
                <c:pt idx="77">
                  <c:v>0.25</c:v>
                </c:pt>
                <c:pt idx="78">
                  <c:v>0.25</c:v>
                </c:pt>
                <c:pt idx="79">
                  <c:v>0.25</c:v>
                </c:pt>
                <c:pt idx="80">
                  <c:v>0.75</c:v>
                </c:pt>
                <c:pt idx="81">
                  <c:v>0.25</c:v>
                </c:pt>
                <c:pt idx="82">
                  <c:v>0.5</c:v>
                </c:pt>
                <c:pt idx="83">
                  <c:v>0</c:v>
                </c:pt>
                <c:pt idx="84">
                  <c:v>0.25</c:v>
                </c:pt>
                <c:pt idx="85">
                  <c:v>0.25</c:v>
                </c:pt>
                <c:pt idx="86">
                  <c:v>0.25</c:v>
                </c:pt>
                <c:pt idx="87">
                  <c:v>0.25</c:v>
                </c:pt>
                <c:pt idx="88">
                  <c:v>0.5</c:v>
                </c:pt>
                <c:pt idx="89">
                  <c:v>0.5</c:v>
                </c:pt>
                <c:pt idx="90">
                  <c:v>0.25</c:v>
                </c:pt>
                <c:pt idx="91">
                  <c:v>0.25</c:v>
                </c:pt>
                <c:pt idx="92">
                  <c:v>0.5</c:v>
                </c:pt>
                <c:pt idx="93">
                  <c:v>0.25</c:v>
                </c:pt>
                <c:pt idx="94">
                  <c:v>0.25</c:v>
                </c:pt>
                <c:pt idx="95">
                  <c:v>0.25</c:v>
                </c:pt>
                <c:pt idx="96">
                  <c:v>0.25</c:v>
                </c:pt>
                <c:pt idx="97">
                  <c:v>0.25</c:v>
                </c:pt>
                <c:pt idx="98">
                  <c:v>0.25</c:v>
                </c:pt>
                <c:pt idx="99">
                  <c:v>0.75</c:v>
                </c:pt>
                <c:pt idx="100">
                  <c:v>0.25</c:v>
                </c:pt>
                <c:pt idx="101">
                  <c:v>0.25</c:v>
                </c:pt>
                <c:pt idx="102">
                  <c:v>0.25</c:v>
                </c:pt>
                <c:pt idx="103">
                  <c:v>0.25</c:v>
                </c:pt>
                <c:pt idx="104">
                  <c:v>0.25</c:v>
                </c:pt>
                <c:pt idx="105">
                  <c:v>0.25</c:v>
                </c:pt>
                <c:pt idx="106">
                  <c:v>0.5</c:v>
                </c:pt>
                <c:pt idx="107">
                  <c:v>0.25</c:v>
                </c:pt>
                <c:pt idx="108">
                  <c:v>0.5</c:v>
                </c:pt>
                <c:pt idx="109">
                  <c:v>0.25</c:v>
                </c:pt>
                <c:pt idx="110">
                  <c:v>0.25</c:v>
                </c:pt>
                <c:pt idx="111">
                  <c:v>0.75</c:v>
                </c:pt>
                <c:pt idx="112">
                  <c:v>0.5</c:v>
                </c:pt>
                <c:pt idx="113">
                  <c:v>0.25</c:v>
                </c:pt>
                <c:pt idx="114">
                  <c:v>0.25</c:v>
                </c:pt>
                <c:pt idx="115">
                  <c:v>0.25</c:v>
                </c:pt>
                <c:pt idx="116">
                  <c:v>0.25</c:v>
                </c:pt>
                <c:pt idx="117">
                  <c:v>0.25</c:v>
                </c:pt>
                <c:pt idx="118">
                  <c:v>0.25</c:v>
                </c:pt>
                <c:pt idx="119">
                  <c:v>0.25</c:v>
                </c:pt>
                <c:pt idx="120">
                  <c:v>0.25</c:v>
                </c:pt>
                <c:pt idx="121">
                  <c:v>0.25</c:v>
                </c:pt>
                <c:pt idx="122">
                  <c:v>0.25</c:v>
                </c:pt>
                <c:pt idx="123">
                  <c:v>0.25</c:v>
                </c:pt>
                <c:pt idx="124">
                  <c:v>0.25</c:v>
                </c:pt>
                <c:pt idx="125">
                  <c:v>0.25</c:v>
                </c:pt>
                <c:pt idx="126">
                  <c:v>0.25</c:v>
                </c:pt>
                <c:pt idx="127">
                  <c:v>0</c:v>
                </c:pt>
                <c:pt idx="128">
                  <c:v>0.5</c:v>
                </c:pt>
                <c:pt idx="129">
                  <c:v>0.25</c:v>
                </c:pt>
                <c:pt idx="130">
                  <c:v>0.25</c:v>
                </c:pt>
                <c:pt idx="131">
                  <c:v>0.25</c:v>
                </c:pt>
                <c:pt idx="132">
                  <c:v>0.25</c:v>
                </c:pt>
                <c:pt idx="133">
                  <c:v>0.25</c:v>
                </c:pt>
                <c:pt idx="134">
                  <c:v>0.75</c:v>
                </c:pt>
                <c:pt idx="135">
                  <c:v>0.25</c:v>
                </c:pt>
                <c:pt idx="136">
                  <c:v>0.5</c:v>
                </c:pt>
                <c:pt idx="137">
                  <c:v>0.25</c:v>
                </c:pt>
                <c:pt idx="138">
                  <c:v>0.25</c:v>
                </c:pt>
                <c:pt idx="139">
                  <c:v>0.5</c:v>
                </c:pt>
                <c:pt idx="140">
                  <c:v>0.25</c:v>
                </c:pt>
                <c:pt idx="141">
                  <c:v>0.25</c:v>
                </c:pt>
                <c:pt idx="142">
                  <c:v>0.25</c:v>
                </c:pt>
                <c:pt idx="143">
                  <c:v>0.25</c:v>
                </c:pt>
                <c:pt idx="144">
                  <c:v>0.25</c:v>
                </c:pt>
                <c:pt idx="145">
                  <c:v>0.25</c:v>
                </c:pt>
                <c:pt idx="146">
                  <c:v>0.25</c:v>
                </c:pt>
                <c:pt idx="147">
                  <c:v>0.5</c:v>
                </c:pt>
                <c:pt idx="148">
                  <c:v>0.25</c:v>
                </c:pt>
                <c:pt idx="149">
                  <c:v>0.25</c:v>
                </c:pt>
                <c:pt idx="150">
                  <c:v>0.25</c:v>
                </c:pt>
                <c:pt idx="151">
                  <c:v>0.5</c:v>
                </c:pt>
                <c:pt idx="152">
                  <c:v>0.25</c:v>
                </c:pt>
                <c:pt idx="153">
                  <c:v>0.5</c:v>
                </c:pt>
                <c:pt idx="154">
                  <c:v>0.25</c:v>
                </c:pt>
                <c:pt idx="155">
                  <c:v>0.25</c:v>
                </c:pt>
                <c:pt idx="156">
                  <c:v>0.25</c:v>
                </c:pt>
                <c:pt idx="157">
                  <c:v>0.25</c:v>
                </c:pt>
                <c:pt idx="158">
                  <c:v>0.25</c:v>
                </c:pt>
                <c:pt idx="159">
                  <c:v>0.5</c:v>
                </c:pt>
                <c:pt idx="160">
                  <c:v>0.25</c:v>
                </c:pt>
                <c:pt idx="161">
                  <c:v>0.25</c:v>
                </c:pt>
                <c:pt idx="162">
                  <c:v>0.75</c:v>
                </c:pt>
                <c:pt idx="163">
                  <c:v>0.5</c:v>
                </c:pt>
                <c:pt idx="164">
                  <c:v>0.5</c:v>
                </c:pt>
                <c:pt idx="165">
                  <c:v>0.25</c:v>
                </c:pt>
                <c:pt idx="166">
                  <c:v>0.5</c:v>
                </c:pt>
                <c:pt idx="167">
                  <c:v>0.25</c:v>
                </c:pt>
                <c:pt idx="168">
                  <c:v>0.25</c:v>
                </c:pt>
                <c:pt idx="169">
                  <c:v>0.25</c:v>
                </c:pt>
                <c:pt idx="170">
                  <c:v>0.25</c:v>
                </c:pt>
                <c:pt idx="171">
                  <c:v>0.25</c:v>
                </c:pt>
                <c:pt idx="172">
                  <c:v>0.25</c:v>
                </c:pt>
                <c:pt idx="173">
                  <c:v>0.5</c:v>
                </c:pt>
                <c:pt idx="174">
                  <c:v>0.75</c:v>
                </c:pt>
                <c:pt idx="175">
                  <c:v>0.25</c:v>
                </c:pt>
                <c:pt idx="176">
                  <c:v>0.25</c:v>
                </c:pt>
                <c:pt idx="177">
                  <c:v>0.5</c:v>
                </c:pt>
                <c:pt idx="178">
                  <c:v>0.25</c:v>
                </c:pt>
                <c:pt idx="179">
                  <c:v>0.5</c:v>
                </c:pt>
                <c:pt idx="180">
                  <c:v>0.25</c:v>
                </c:pt>
                <c:pt idx="181">
                  <c:v>0.5</c:v>
                </c:pt>
                <c:pt idx="182">
                  <c:v>0.25</c:v>
                </c:pt>
                <c:pt idx="183">
                  <c:v>0.25</c:v>
                </c:pt>
                <c:pt idx="184">
                  <c:v>0</c:v>
                </c:pt>
                <c:pt idx="185">
                  <c:v>0.5</c:v>
                </c:pt>
                <c:pt idx="186">
                  <c:v>0.25</c:v>
                </c:pt>
                <c:pt idx="187">
                  <c:v>0.25</c:v>
                </c:pt>
                <c:pt idx="188">
                  <c:v>0.25</c:v>
                </c:pt>
                <c:pt idx="189">
                  <c:v>0.25</c:v>
                </c:pt>
                <c:pt idx="190">
                  <c:v>0.5</c:v>
                </c:pt>
                <c:pt idx="191">
                  <c:v>0.5</c:v>
                </c:pt>
                <c:pt idx="192">
                  <c:v>0.25</c:v>
                </c:pt>
                <c:pt idx="193">
                  <c:v>0.5</c:v>
                </c:pt>
                <c:pt idx="194">
                  <c:v>0.25</c:v>
                </c:pt>
                <c:pt idx="195">
                  <c:v>0.25</c:v>
                </c:pt>
                <c:pt idx="196">
                  <c:v>0.25</c:v>
                </c:pt>
                <c:pt idx="197">
                  <c:v>0.5</c:v>
                </c:pt>
                <c:pt idx="198">
                  <c:v>0.25</c:v>
                </c:pt>
                <c:pt idx="199">
                  <c:v>0.5</c:v>
                </c:pt>
                <c:pt idx="200">
                  <c:v>0.25</c:v>
                </c:pt>
                <c:pt idx="201">
                  <c:v>0.25</c:v>
                </c:pt>
                <c:pt idx="202">
                  <c:v>0.5</c:v>
                </c:pt>
                <c:pt idx="203">
                  <c:v>0.25</c:v>
                </c:pt>
                <c:pt idx="204">
                  <c:v>0.25</c:v>
                </c:pt>
                <c:pt idx="205">
                  <c:v>0.25</c:v>
                </c:pt>
                <c:pt idx="206">
                  <c:v>0.5</c:v>
                </c:pt>
                <c:pt idx="207">
                  <c:v>0.25</c:v>
                </c:pt>
                <c:pt idx="208">
                  <c:v>0.5</c:v>
                </c:pt>
                <c:pt idx="209">
                  <c:v>0.25</c:v>
                </c:pt>
                <c:pt idx="210">
                  <c:v>0.75</c:v>
                </c:pt>
                <c:pt idx="211">
                  <c:v>0.25</c:v>
                </c:pt>
                <c:pt idx="212">
                  <c:v>0.5</c:v>
                </c:pt>
                <c:pt idx="213">
                  <c:v>0.25</c:v>
                </c:pt>
                <c:pt idx="214">
                  <c:v>0</c:v>
                </c:pt>
                <c:pt idx="215">
                  <c:v>0.25</c:v>
                </c:pt>
                <c:pt idx="216">
                  <c:v>0.25</c:v>
                </c:pt>
                <c:pt idx="217">
                  <c:v>0.25</c:v>
                </c:pt>
                <c:pt idx="218">
                  <c:v>0.25</c:v>
                </c:pt>
                <c:pt idx="219">
                  <c:v>0.5</c:v>
                </c:pt>
                <c:pt idx="220">
                  <c:v>0.25</c:v>
                </c:pt>
                <c:pt idx="221">
                  <c:v>0.25</c:v>
                </c:pt>
                <c:pt idx="222">
                  <c:v>0.25</c:v>
                </c:pt>
                <c:pt idx="223">
                  <c:v>0.25</c:v>
                </c:pt>
                <c:pt idx="224">
                  <c:v>0.25</c:v>
                </c:pt>
                <c:pt idx="225">
                  <c:v>0.25</c:v>
                </c:pt>
                <c:pt idx="226">
                  <c:v>0.25</c:v>
                </c:pt>
                <c:pt idx="227">
                  <c:v>0.25</c:v>
                </c:pt>
                <c:pt idx="228">
                  <c:v>0.25</c:v>
                </c:pt>
                <c:pt idx="229">
                  <c:v>0.75</c:v>
                </c:pt>
                <c:pt idx="230">
                  <c:v>0.5</c:v>
                </c:pt>
                <c:pt idx="231">
                  <c:v>0.5</c:v>
                </c:pt>
                <c:pt idx="232">
                  <c:v>0.25</c:v>
                </c:pt>
                <c:pt idx="233">
                  <c:v>0.25</c:v>
                </c:pt>
                <c:pt idx="234">
                  <c:v>0.25</c:v>
                </c:pt>
                <c:pt idx="235">
                  <c:v>0.25</c:v>
                </c:pt>
                <c:pt idx="236">
                  <c:v>0.25</c:v>
                </c:pt>
                <c:pt idx="237">
                  <c:v>0.25</c:v>
                </c:pt>
                <c:pt idx="238">
                  <c:v>0.25</c:v>
                </c:pt>
                <c:pt idx="239">
                  <c:v>0.25</c:v>
                </c:pt>
                <c:pt idx="240">
                  <c:v>0.25</c:v>
                </c:pt>
                <c:pt idx="241">
                  <c:v>0.25</c:v>
                </c:pt>
                <c:pt idx="242">
                  <c:v>0.25</c:v>
                </c:pt>
                <c:pt idx="243">
                  <c:v>0.25</c:v>
                </c:pt>
                <c:pt idx="244">
                  <c:v>0.25</c:v>
                </c:pt>
                <c:pt idx="245">
                  <c:v>0.25</c:v>
                </c:pt>
                <c:pt idx="246">
                  <c:v>0.25</c:v>
                </c:pt>
                <c:pt idx="247">
                  <c:v>0.25</c:v>
                </c:pt>
                <c:pt idx="248">
                  <c:v>0.25</c:v>
                </c:pt>
                <c:pt idx="249">
                  <c:v>0.5</c:v>
                </c:pt>
                <c:pt idx="250">
                  <c:v>0.5</c:v>
                </c:pt>
                <c:pt idx="251">
                  <c:v>0.25</c:v>
                </c:pt>
                <c:pt idx="252">
                  <c:v>0.25</c:v>
                </c:pt>
                <c:pt idx="253">
                  <c:v>0</c:v>
                </c:pt>
                <c:pt idx="254">
                  <c:v>0.25</c:v>
                </c:pt>
                <c:pt idx="255">
                  <c:v>0.25</c:v>
                </c:pt>
                <c:pt idx="256">
                  <c:v>0.5</c:v>
                </c:pt>
                <c:pt idx="257">
                  <c:v>0.25</c:v>
                </c:pt>
                <c:pt idx="258">
                  <c:v>0.75</c:v>
                </c:pt>
                <c:pt idx="259">
                  <c:v>0.25</c:v>
                </c:pt>
                <c:pt idx="260">
                  <c:v>0.25</c:v>
                </c:pt>
                <c:pt idx="261">
                  <c:v>0.5</c:v>
                </c:pt>
                <c:pt idx="262">
                  <c:v>0.25</c:v>
                </c:pt>
                <c:pt idx="263">
                  <c:v>0.25</c:v>
                </c:pt>
                <c:pt idx="264">
                  <c:v>0.25</c:v>
                </c:pt>
                <c:pt idx="265">
                  <c:v>0.25</c:v>
                </c:pt>
                <c:pt idx="266">
                  <c:v>0.25</c:v>
                </c:pt>
                <c:pt idx="267">
                  <c:v>0.25</c:v>
                </c:pt>
                <c:pt idx="268">
                  <c:v>0.5</c:v>
                </c:pt>
                <c:pt idx="269">
                  <c:v>0.25</c:v>
                </c:pt>
                <c:pt idx="270">
                  <c:v>0.25</c:v>
                </c:pt>
                <c:pt idx="271">
                  <c:v>0.25</c:v>
                </c:pt>
                <c:pt idx="272">
                  <c:v>0.5</c:v>
                </c:pt>
                <c:pt idx="273">
                  <c:v>0.25</c:v>
                </c:pt>
                <c:pt idx="274">
                  <c:v>0.25</c:v>
                </c:pt>
                <c:pt idx="275">
                  <c:v>0.25</c:v>
                </c:pt>
                <c:pt idx="276">
                  <c:v>0.25</c:v>
                </c:pt>
                <c:pt idx="277">
                  <c:v>0.25</c:v>
                </c:pt>
                <c:pt idx="278">
                  <c:v>0.25</c:v>
                </c:pt>
                <c:pt idx="279">
                  <c:v>0.25</c:v>
                </c:pt>
                <c:pt idx="280">
                  <c:v>0.25</c:v>
                </c:pt>
                <c:pt idx="281">
                  <c:v>0.25</c:v>
                </c:pt>
                <c:pt idx="282">
                  <c:v>0.5</c:v>
                </c:pt>
                <c:pt idx="283">
                  <c:v>0.25</c:v>
                </c:pt>
                <c:pt idx="284">
                  <c:v>0.25</c:v>
                </c:pt>
                <c:pt idx="285">
                  <c:v>0.25</c:v>
                </c:pt>
                <c:pt idx="286">
                  <c:v>0.75</c:v>
                </c:pt>
                <c:pt idx="287">
                  <c:v>0.75</c:v>
                </c:pt>
                <c:pt idx="288">
                  <c:v>0.25</c:v>
                </c:pt>
                <c:pt idx="289">
                  <c:v>0.25</c:v>
                </c:pt>
                <c:pt idx="290">
                  <c:v>0.25</c:v>
                </c:pt>
                <c:pt idx="291">
                  <c:v>0.25</c:v>
                </c:pt>
                <c:pt idx="292">
                  <c:v>0.25</c:v>
                </c:pt>
                <c:pt idx="293">
                  <c:v>0.25</c:v>
                </c:pt>
                <c:pt idx="294">
                  <c:v>0.25</c:v>
                </c:pt>
                <c:pt idx="295">
                  <c:v>0.25</c:v>
                </c:pt>
                <c:pt idx="296">
                  <c:v>0.25</c:v>
                </c:pt>
                <c:pt idx="297">
                  <c:v>0.25</c:v>
                </c:pt>
                <c:pt idx="298">
                  <c:v>0.25</c:v>
                </c:pt>
                <c:pt idx="299">
                  <c:v>0.25</c:v>
                </c:pt>
                <c:pt idx="300">
                  <c:v>0.5</c:v>
                </c:pt>
                <c:pt idx="301">
                  <c:v>0</c:v>
                </c:pt>
                <c:pt idx="302">
                  <c:v>0.25</c:v>
                </c:pt>
                <c:pt idx="303">
                  <c:v>0.5</c:v>
                </c:pt>
                <c:pt idx="304">
                  <c:v>0.25</c:v>
                </c:pt>
                <c:pt idx="305">
                  <c:v>0.25</c:v>
                </c:pt>
                <c:pt idx="306">
                  <c:v>0.25</c:v>
                </c:pt>
                <c:pt idx="307">
                  <c:v>0.25</c:v>
                </c:pt>
                <c:pt idx="308">
                  <c:v>0.25</c:v>
                </c:pt>
                <c:pt idx="309">
                  <c:v>0.5</c:v>
                </c:pt>
                <c:pt idx="310">
                  <c:v>0.25</c:v>
                </c:pt>
                <c:pt idx="311">
                  <c:v>0.25</c:v>
                </c:pt>
                <c:pt idx="312">
                  <c:v>0.75</c:v>
                </c:pt>
                <c:pt idx="313">
                  <c:v>0.5</c:v>
                </c:pt>
                <c:pt idx="314">
                  <c:v>0.5</c:v>
                </c:pt>
                <c:pt idx="315">
                  <c:v>0.25</c:v>
                </c:pt>
                <c:pt idx="316">
                  <c:v>0.5</c:v>
                </c:pt>
                <c:pt idx="317">
                  <c:v>0.5</c:v>
                </c:pt>
                <c:pt idx="318">
                  <c:v>0.25</c:v>
                </c:pt>
                <c:pt idx="319">
                  <c:v>0.75</c:v>
                </c:pt>
                <c:pt idx="320">
                  <c:v>0.5</c:v>
                </c:pt>
                <c:pt idx="321">
                  <c:v>0.25</c:v>
                </c:pt>
                <c:pt idx="322">
                  <c:v>0.25</c:v>
                </c:pt>
                <c:pt idx="323">
                  <c:v>0.25</c:v>
                </c:pt>
                <c:pt idx="324">
                  <c:v>0.5</c:v>
                </c:pt>
                <c:pt idx="325">
                  <c:v>0.5</c:v>
                </c:pt>
                <c:pt idx="326">
                  <c:v>0.5</c:v>
                </c:pt>
                <c:pt idx="327">
                  <c:v>0.25</c:v>
                </c:pt>
                <c:pt idx="328">
                  <c:v>0.25</c:v>
                </c:pt>
                <c:pt idx="329">
                  <c:v>0.25</c:v>
                </c:pt>
                <c:pt idx="330">
                  <c:v>0.25</c:v>
                </c:pt>
                <c:pt idx="331">
                  <c:v>0.25</c:v>
                </c:pt>
                <c:pt idx="332">
                  <c:v>0.25</c:v>
                </c:pt>
                <c:pt idx="333">
                  <c:v>0.25</c:v>
                </c:pt>
                <c:pt idx="334">
                  <c:v>0</c:v>
                </c:pt>
                <c:pt idx="335">
                  <c:v>0.25</c:v>
                </c:pt>
                <c:pt idx="336">
                  <c:v>0.25</c:v>
                </c:pt>
                <c:pt idx="337">
                  <c:v>0.25</c:v>
                </c:pt>
                <c:pt idx="338">
                  <c:v>0.5</c:v>
                </c:pt>
                <c:pt idx="339">
                  <c:v>0.5</c:v>
                </c:pt>
                <c:pt idx="340">
                  <c:v>0.25</c:v>
                </c:pt>
                <c:pt idx="341">
                  <c:v>0.25</c:v>
                </c:pt>
                <c:pt idx="342">
                  <c:v>0.25</c:v>
                </c:pt>
                <c:pt idx="343">
                  <c:v>0.5</c:v>
                </c:pt>
                <c:pt idx="344">
                  <c:v>0.25</c:v>
                </c:pt>
                <c:pt idx="345">
                  <c:v>0.5</c:v>
                </c:pt>
                <c:pt idx="346">
                  <c:v>0.75</c:v>
                </c:pt>
                <c:pt idx="347">
                  <c:v>0.25</c:v>
                </c:pt>
                <c:pt idx="348">
                  <c:v>0.5</c:v>
                </c:pt>
                <c:pt idx="349">
                  <c:v>0.25</c:v>
                </c:pt>
                <c:pt idx="350">
                  <c:v>0.25</c:v>
                </c:pt>
                <c:pt idx="351">
                  <c:v>0.25</c:v>
                </c:pt>
                <c:pt idx="352">
                  <c:v>0.25</c:v>
                </c:pt>
                <c:pt idx="353">
                  <c:v>0.5</c:v>
                </c:pt>
                <c:pt idx="354">
                  <c:v>0.25</c:v>
                </c:pt>
                <c:pt idx="355">
                  <c:v>0.25</c:v>
                </c:pt>
                <c:pt idx="356">
                  <c:v>0.5</c:v>
                </c:pt>
                <c:pt idx="357">
                  <c:v>0.25</c:v>
                </c:pt>
                <c:pt idx="358">
                  <c:v>0.25</c:v>
                </c:pt>
                <c:pt idx="359">
                  <c:v>0.25</c:v>
                </c:pt>
                <c:pt idx="360">
                  <c:v>0.25</c:v>
                </c:pt>
                <c:pt idx="361">
                  <c:v>0.5</c:v>
                </c:pt>
                <c:pt idx="362">
                  <c:v>0.25</c:v>
                </c:pt>
                <c:pt idx="363">
                  <c:v>0.5</c:v>
                </c:pt>
                <c:pt idx="364">
                  <c:v>0.5</c:v>
                </c:pt>
                <c:pt idx="365">
                  <c:v>0.25</c:v>
                </c:pt>
                <c:pt idx="366">
                  <c:v>0.25</c:v>
                </c:pt>
                <c:pt idx="367">
                  <c:v>0.25</c:v>
                </c:pt>
                <c:pt idx="368">
                  <c:v>0.25</c:v>
                </c:pt>
                <c:pt idx="369">
                  <c:v>0</c:v>
                </c:pt>
                <c:pt idx="370">
                  <c:v>0.25</c:v>
                </c:pt>
                <c:pt idx="371">
                  <c:v>0.25</c:v>
                </c:pt>
                <c:pt idx="372">
                  <c:v>0.25</c:v>
                </c:pt>
                <c:pt idx="373">
                  <c:v>0.5</c:v>
                </c:pt>
                <c:pt idx="374">
                  <c:v>0.25</c:v>
                </c:pt>
                <c:pt idx="375">
                  <c:v>0.5</c:v>
                </c:pt>
                <c:pt idx="376">
                  <c:v>0.25</c:v>
                </c:pt>
                <c:pt idx="377">
                  <c:v>0.25</c:v>
                </c:pt>
                <c:pt idx="378">
                  <c:v>0.25</c:v>
                </c:pt>
                <c:pt idx="379">
                  <c:v>0.25</c:v>
                </c:pt>
                <c:pt idx="380">
                  <c:v>0.25</c:v>
                </c:pt>
                <c:pt idx="381">
                  <c:v>0.5</c:v>
                </c:pt>
                <c:pt idx="382">
                  <c:v>0.25</c:v>
                </c:pt>
                <c:pt idx="383">
                  <c:v>0.25</c:v>
                </c:pt>
                <c:pt idx="384">
                  <c:v>0.25</c:v>
                </c:pt>
                <c:pt idx="385">
                  <c:v>0.75</c:v>
                </c:pt>
                <c:pt idx="386">
                  <c:v>0.25</c:v>
                </c:pt>
                <c:pt idx="387">
                  <c:v>0.5</c:v>
                </c:pt>
                <c:pt idx="388">
                  <c:v>0.25</c:v>
                </c:pt>
                <c:pt idx="389">
                  <c:v>0.5</c:v>
                </c:pt>
                <c:pt idx="390">
                  <c:v>0.25</c:v>
                </c:pt>
                <c:pt idx="391">
                  <c:v>0.25</c:v>
                </c:pt>
                <c:pt idx="392">
                  <c:v>0.5</c:v>
                </c:pt>
                <c:pt idx="393">
                  <c:v>0.25</c:v>
                </c:pt>
                <c:pt idx="394">
                  <c:v>0.5</c:v>
                </c:pt>
                <c:pt idx="395">
                  <c:v>0.25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0.25</c:v>
                </c:pt>
                <c:pt idx="401">
                  <c:v>0.25</c:v>
                </c:pt>
                <c:pt idx="402">
                  <c:v>0.25</c:v>
                </c:pt>
                <c:pt idx="403">
                  <c:v>0.25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0.25</c:v>
                </c:pt>
                <c:pt idx="408">
                  <c:v>0.25</c:v>
                </c:pt>
                <c:pt idx="409">
                  <c:v>0.25</c:v>
                </c:pt>
                <c:pt idx="410">
                  <c:v>0.25</c:v>
                </c:pt>
                <c:pt idx="411">
                  <c:v>0.25</c:v>
                </c:pt>
                <c:pt idx="412">
                  <c:v>0.25</c:v>
                </c:pt>
                <c:pt idx="413">
                  <c:v>0.25</c:v>
                </c:pt>
                <c:pt idx="414">
                  <c:v>0</c:v>
                </c:pt>
                <c:pt idx="415">
                  <c:v>0.5</c:v>
                </c:pt>
                <c:pt idx="416">
                  <c:v>0</c:v>
                </c:pt>
                <c:pt idx="417">
                  <c:v>0.25</c:v>
                </c:pt>
                <c:pt idx="418">
                  <c:v>0.25</c:v>
                </c:pt>
                <c:pt idx="419">
                  <c:v>0.5</c:v>
                </c:pt>
                <c:pt idx="420">
                  <c:v>0.25</c:v>
                </c:pt>
                <c:pt idx="421">
                  <c:v>0.25</c:v>
                </c:pt>
                <c:pt idx="422">
                  <c:v>0.25</c:v>
                </c:pt>
                <c:pt idx="423">
                  <c:v>0.25</c:v>
                </c:pt>
                <c:pt idx="424">
                  <c:v>0.25</c:v>
                </c:pt>
                <c:pt idx="425">
                  <c:v>0.75</c:v>
                </c:pt>
                <c:pt idx="426">
                  <c:v>0.25</c:v>
                </c:pt>
                <c:pt idx="427">
                  <c:v>0.25</c:v>
                </c:pt>
                <c:pt idx="428">
                  <c:v>0.25</c:v>
                </c:pt>
                <c:pt idx="429">
                  <c:v>0.25</c:v>
                </c:pt>
                <c:pt idx="430">
                  <c:v>0.75</c:v>
                </c:pt>
                <c:pt idx="431">
                  <c:v>0.5</c:v>
                </c:pt>
                <c:pt idx="432">
                  <c:v>0.25</c:v>
                </c:pt>
                <c:pt idx="433">
                  <c:v>0.25</c:v>
                </c:pt>
                <c:pt idx="434">
                  <c:v>0.25</c:v>
                </c:pt>
                <c:pt idx="435">
                  <c:v>0.75</c:v>
                </c:pt>
                <c:pt idx="436">
                  <c:v>0.25</c:v>
                </c:pt>
                <c:pt idx="437">
                  <c:v>0.25</c:v>
                </c:pt>
                <c:pt idx="438">
                  <c:v>0.5</c:v>
                </c:pt>
                <c:pt idx="439">
                  <c:v>0.5</c:v>
                </c:pt>
                <c:pt idx="440">
                  <c:v>0.25</c:v>
                </c:pt>
                <c:pt idx="441">
                  <c:v>0.25</c:v>
                </c:pt>
                <c:pt idx="442">
                  <c:v>0.25</c:v>
                </c:pt>
                <c:pt idx="443">
                  <c:v>0.25</c:v>
                </c:pt>
                <c:pt idx="444">
                  <c:v>0.75</c:v>
                </c:pt>
                <c:pt idx="445">
                  <c:v>0.25</c:v>
                </c:pt>
                <c:pt idx="446">
                  <c:v>0.25</c:v>
                </c:pt>
                <c:pt idx="447">
                  <c:v>0.25</c:v>
                </c:pt>
                <c:pt idx="448">
                  <c:v>0.25</c:v>
                </c:pt>
                <c:pt idx="449">
                  <c:v>0.25</c:v>
                </c:pt>
                <c:pt idx="450">
                  <c:v>0.25</c:v>
                </c:pt>
                <c:pt idx="451">
                  <c:v>0.25</c:v>
                </c:pt>
                <c:pt idx="452">
                  <c:v>0.5</c:v>
                </c:pt>
                <c:pt idx="453">
                  <c:v>0.25</c:v>
                </c:pt>
                <c:pt idx="454">
                  <c:v>0.5</c:v>
                </c:pt>
                <c:pt idx="455">
                  <c:v>0.5</c:v>
                </c:pt>
                <c:pt idx="456">
                  <c:v>0.25</c:v>
                </c:pt>
                <c:pt idx="457">
                  <c:v>0.5</c:v>
                </c:pt>
                <c:pt idx="458">
                  <c:v>0.25</c:v>
                </c:pt>
                <c:pt idx="459">
                  <c:v>0.25</c:v>
                </c:pt>
                <c:pt idx="460">
                  <c:v>0.5</c:v>
                </c:pt>
                <c:pt idx="461">
                  <c:v>0</c:v>
                </c:pt>
                <c:pt idx="462">
                  <c:v>0.25</c:v>
                </c:pt>
                <c:pt idx="463">
                  <c:v>0.75</c:v>
                </c:pt>
                <c:pt idx="464">
                  <c:v>0.25</c:v>
                </c:pt>
                <c:pt idx="465">
                  <c:v>0.75</c:v>
                </c:pt>
                <c:pt idx="466">
                  <c:v>0.25</c:v>
                </c:pt>
                <c:pt idx="467">
                  <c:v>0.25</c:v>
                </c:pt>
                <c:pt idx="468">
                  <c:v>0.25</c:v>
                </c:pt>
                <c:pt idx="469">
                  <c:v>0.5</c:v>
                </c:pt>
                <c:pt idx="470">
                  <c:v>0.5</c:v>
                </c:pt>
                <c:pt idx="471">
                  <c:v>0.25</c:v>
                </c:pt>
                <c:pt idx="472">
                  <c:v>0.25</c:v>
                </c:pt>
                <c:pt idx="473">
                  <c:v>0.25</c:v>
                </c:pt>
                <c:pt idx="474">
                  <c:v>0.25</c:v>
                </c:pt>
                <c:pt idx="475">
                  <c:v>0.25</c:v>
                </c:pt>
                <c:pt idx="476">
                  <c:v>0.25</c:v>
                </c:pt>
                <c:pt idx="477">
                  <c:v>0.25</c:v>
                </c:pt>
                <c:pt idx="478">
                  <c:v>0.25</c:v>
                </c:pt>
                <c:pt idx="479">
                  <c:v>0.25</c:v>
                </c:pt>
                <c:pt idx="480">
                  <c:v>0.5</c:v>
                </c:pt>
                <c:pt idx="481">
                  <c:v>0.25</c:v>
                </c:pt>
                <c:pt idx="482">
                  <c:v>0.25</c:v>
                </c:pt>
                <c:pt idx="483">
                  <c:v>0.25</c:v>
                </c:pt>
                <c:pt idx="484">
                  <c:v>0.5</c:v>
                </c:pt>
                <c:pt idx="485">
                  <c:v>0.25</c:v>
                </c:pt>
                <c:pt idx="486">
                  <c:v>0.25</c:v>
                </c:pt>
                <c:pt idx="487">
                  <c:v>0.25</c:v>
                </c:pt>
                <c:pt idx="488">
                  <c:v>0.5</c:v>
                </c:pt>
                <c:pt idx="489">
                  <c:v>0.5</c:v>
                </c:pt>
                <c:pt idx="490">
                  <c:v>0.25</c:v>
                </c:pt>
                <c:pt idx="491">
                  <c:v>0.5</c:v>
                </c:pt>
                <c:pt idx="492">
                  <c:v>0.25</c:v>
                </c:pt>
                <c:pt idx="493">
                  <c:v>0.25</c:v>
                </c:pt>
                <c:pt idx="494">
                  <c:v>0</c:v>
                </c:pt>
                <c:pt idx="495">
                  <c:v>0.25</c:v>
                </c:pt>
                <c:pt idx="496">
                  <c:v>0.25</c:v>
                </c:pt>
                <c:pt idx="497">
                  <c:v>0.25</c:v>
                </c:pt>
                <c:pt idx="498">
                  <c:v>0.25</c:v>
                </c:pt>
                <c:pt idx="499">
                  <c:v>0.5</c:v>
                </c:pt>
                <c:pt idx="500">
                  <c:v>0.25</c:v>
                </c:pt>
                <c:pt idx="501">
                  <c:v>0.25</c:v>
                </c:pt>
                <c:pt idx="502">
                  <c:v>0.25</c:v>
                </c:pt>
                <c:pt idx="503">
                  <c:v>0.25</c:v>
                </c:pt>
                <c:pt idx="504">
                  <c:v>0.25</c:v>
                </c:pt>
                <c:pt idx="505">
                  <c:v>0.5</c:v>
                </c:pt>
                <c:pt idx="506">
                  <c:v>0.25</c:v>
                </c:pt>
                <c:pt idx="507">
                  <c:v>0.25</c:v>
                </c:pt>
                <c:pt idx="508">
                  <c:v>0.25</c:v>
                </c:pt>
                <c:pt idx="509">
                  <c:v>0.25</c:v>
                </c:pt>
                <c:pt idx="510">
                  <c:v>0.25</c:v>
                </c:pt>
                <c:pt idx="511">
                  <c:v>0.25</c:v>
                </c:pt>
                <c:pt idx="512">
                  <c:v>0.25</c:v>
                </c:pt>
                <c:pt idx="513">
                  <c:v>0.25</c:v>
                </c:pt>
                <c:pt idx="514">
                  <c:v>0.5</c:v>
                </c:pt>
                <c:pt idx="515">
                  <c:v>0.25</c:v>
                </c:pt>
                <c:pt idx="516">
                  <c:v>0.25</c:v>
                </c:pt>
                <c:pt idx="517">
                  <c:v>0.25</c:v>
                </c:pt>
                <c:pt idx="518">
                  <c:v>0.25</c:v>
                </c:pt>
                <c:pt idx="519">
                  <c:v>0</c:v>
                </c:pt>
                <c:pt idx="520">
                  <c:v>0.25</c:v>
                </c:pt>
                <c:pt idx="521">
                  <c:v>0.75</c:v>
                </c:pt>
                <c:pt idx="522">
                  <c:v>0.5</c:v>
                </c:pt>
                <c:pt idx="523">
                  <c:v>0.25</c:v>
                </c:pt>
                <c:pt idx="524">
                  <c:v>0.25</c:v>
                </c:pt>
                <c:pt idx="525">
                  <c:v>0.25</c:v>
                </c:pt>
                <c:pt idx="526">
                  <c:v>0.25</c:v>
                </c:pt>
                <c:pt idx="527">
                  <c:v>0.5</c:v>
                </c:pt>
                <c:pt idx="528">
                  <c:v>0.25</c:v>
                </c:pt>
                <c:pt idx="529">
                  <c:v>0.75</c:v>
                </c:pt>
                <c:pt idx="530">
                  <c:v>0.25</c:v>
                </c:pt>
                <c:pt idx="531">
                  <c:v>0.5</c:v>
                </c:pt>
                <c:pt idx="532">
                  <c:v>0.25</c:v>
                </c:pt>
                <c:pt idx="533">
                  <c:v>0.25</c:v>
                </c:pt>
                <c:pt idx="534">
                  <c:v>0.5</c:v>
                </c:pt>
                <c:pt idx="535">
                  <c:v>0.25</c:v>
                </c:pt>
                <c:pt idx="536">
                  <c:v>0.25</c:v>
                </c:pt>
                <c:pt idx="537">
                  <c:v>0.25</c:v>
                </c:pt>
                <c:pt idx="538">
                  <c:v>0.25</c:v>
                </c:pt>
                <c:pt idx="539">
                  <c:v>0.25</c:v>
                </c:pt>
                <c:pt idx="540">
                  <c:v>0.25</c:v>
                </c:pt>
                <c:pt idx="541">
                  <c:v>0.25</c:v>
                </c:pt>
                <c:pt idx="542">
                  <c:v>0.25</c:v>
                </c:pt>
                <c:pt idx="543">
                  <c:v>0.25</c:v>
                </c:pt>
                <c:pt idx="544">
                  <c:v>0.75</c:v>
                </c:pt>
                <c:pt idx="545">
                  <c:v>0.25</c:v>
                </c:pt>
                <c:pt idx="546">
                  <c:v>0.25</c:v>
                </c:pt>
                <c:pt idx="547">
                  <c:v>0.25</c:v>
                </c:pt>
                <c:pt idx="548">
                  <c:v>0.5</c:v>
                </c:pt>
                <c:pt idx="549">
                  <c:v>0.25</c:v>
                </c:pt>
                <c:pt idx="550">
                  <c:v>0.25</c:v>
                </c:pt>
                <c:pt idx="551">
                  <c:v>0.5</c:v>
                </c:pt>
                <c:pt idx="552">
                  <c:v>0.25</c:v>
                </c:pt>
                <c:pt idx="553">
                  <c:v>0.25</c:v>
                </c:pt>
                <c:pt idx="554">
                  <c:v>0.5</c:v>
                </c:pt>
                <c:pt idx="555">
                  <c:v>0.75</c:v>
                </c:pt>
                <c:pt idx="556">
                  <c:v>0.25</c:v>
                </c:pt>
                <c:pt idx="557">
                  <c:v>0.75</c:v>
                </c:pt>
                <c:pt idx="558">
                  <c:v>0.5</c:v>
                </c:pt>
                <c:pt idx="559">
                  <c:v>0.5</c:v>
                </c:pt>
                <c:pt idx="560">
                  <c:v>0.25</c:v>
                </c:pt>
                <c:pt idx="561">
                  <c:v>0.25</c:v>
                </c:pt>
                <c:pt idx="562">
                  <c:v>0.5</c:v>
                </c:pt>
                <c:pt idx="563">
                  <c:v>0.5</c:v>
                </c:pt>
                <c:pt idx="564">
                  <c:v>0.25</c:v>
                </c:pt>
                <c:pt idx="565">
                  <c:v>0.25</c:v>
                </c:pt>
                <c:pt idx="566">
                  <c:v>0.25</c:v>
                </c:pt>
                <c:pt idx="567">
                  <c:v>0.25</c:v>
                </c:pt>
                <c:pt idx="568">
                  <c:v>0.25</c:v>
                </c:pt>
                <c:pt idx="569">
                  <c:v>0.25</c:v>
                </c:pt>
                <c:pt idx="570">
                  <c:v>0.5</c:v>
                </c:pt>
                <c:pt idx="571">
                  <c:v>0.25</c:v>
                </c:pt>
                <c:pt idx="572">
                  <c:v>0.25</c:v>
                </c:pt>
                <c:pt idx="573">
                  <c:v>0.25</c:v>
                </c:pt>
                <c:pt idx="574">
                  <c:v>0.25</c:v>
                </c:pt>
                <c:pt idx="575">
                  <c:v>0.5</c:v>
                </c:pt>
                <c:pt idx="576">
                  <c:v>0.25</c:v>
                </c:pt>
                <c:pt idx="577">
                  <c:v>0.25</c:v>
                </c:pt>
                <c:pt idx="578">
                  <c:v>0.25</c:v>
                </c:pt>
                <c:pt idx="579">
                  <c:v>0.25</c:v>
                </c:pt>
                <c:pt idx="580">
                  <c:v>0.25</c:v>
                </c:pt>
                <c:pt idx="581">
                  <c:v>0.25</c:v>
                </c:pt>
                <c:pt idx="582">
                  <c:v>0.5</c:v>
                </c:pt>
                <c:pt idx="583">
                  <c:v>0.25</c:v>
                </c:pt>
                <c:pt idx="584">
                  <c:v>0.75</c:v>
                </c:pt>
                <c:pt idx="585">
                  <c:v>0.5</c:v>
                </c:pt>
                <c:pt idx="586">
                  <c:v>0.25</c:v>
                </c:pt>
                <c:pt idx="587">
                  <c:v>0.25</c:v>
                </c:pt>
                <c:pt idx="588">
                  <c:v>0.25</c:v>
                </c:pt>
                <c:pt idx="589">
                  <c:v>0.25</c:v>
                </c:pt>
                <c:pt idx="590">
                  <c:v>0.25</c:v>
                </c:pt>
                <c:pt idx="591">
                  <c:v>0.25</c:v>
                </c:pt>
                <c:pt idx="592">
                  <c:v>0.25</c:v>
                </c:pt>
                <c:pt idx="593">
                  <c:v>0.25</c:v>
                </c:pt>
                <c:pt idx="594">
                  <c:v>0.25</c:v>
                </c:pt>
                <c:pt idx="595">
                  <c:v>0</c:v>
                </c:pt>
                <c:pt idx="596">
                  <c:v>0.25</c:v>
                </c:pt>
                <c:pt idx="597">
                  <c:v>0.25</c:v>
                </c:pt>
                <c:pt idx="598">
                  <c:v>0.75</c:v>
                </c:pt>
                <c:pt idx="599">
                  <c:v>0.25</c:v>
                </c:pt>
                <c:pt idx="600">
                  <c:v>0.5</c:v>
                </c:pt>
                <c:pt idx="601">
                  <c:v>0.25</c:v>
                </c:pt>
                <c:pt idx="602">
                  <c:v>0.75</c:v>
                </c:pt>
                <c:pt idx="603">
                  <c:v>0.25</c:v>
                </c:pt>
                <c:pt idx="604">
                  <c:v>0.25</c:v>
                </c:pt>
                <c:pt idx="605">
                  <c:v>0.25</c:v>
                </c:pt>
                <c:pt idx="606">
                  <c:v>0.25</c:v>
                </c:pt>
                <c:pt idx="607">
                  <c:v>0.25</c:v>
                </c:pt>
                <c:pt idx="608">
                  <c:v>0.25</c:v>
                </c:pt>
                <c:pt idx="609">
                  <c:v>0.25</c:v>
                </c:pt>
                <c:pt idx="610">
                  <c:v>0.25</c:v>
                </c:pt>
                <c:pt idx="611">
                  <c:v>0.5</c:v>
                </c:pt>
                <c:pt idx="612">
                  <c:v>0.25</c:v>
                </c:pt>
                <c:pt idx="613">
                  <c:v>0.25</c:v>
                </c:pt>
                <c:pt idx="614">
                  <c:v>0.25</c:v>
                </c:pt>
                <c:pt idx="615">
                  <c:v>0.25</c:v>
                </c:pt>
                <c:pt idx="616">
                  <c:v>0.25</c:v>
                </c:pt>
                <c:pt idx="617">
                  <c:v>0.25</c:v>
                </c:pt>
                <c:pt idx="618">
                  <c:v>0.25</c:v>
                </c:pt>
                <c:pt idx="619">
                  <c:v>0.25</c:v>
                </c:pt>
                <c:pt idx="620">
                  <c:v>0.5</c:v>
                </c:pt>
                <c:pt idx="621">
                  <c:v>0.75</c:v>
                </c:pt>
                <c:pt idx="622">
                  <c:v>0.25</c:v>
                </c:pt>
                <c:pt idx="623">
                  <c:v>0.25</c:v>
                </c:pt>
                <c:pt idx="624">
                  <c:v>0.25</c:v>
                </c:pt>
                <c:pt idx="625">
                  <c:v>0.25</c:v>
                </c:pt>
                <c:pt idx="626">
                  <c:v>0.25</c:v>
                </c:pt>
                <c:pt idx="627">
                  <c:v>0.75</c:v>
                </c:pt>
                <c:pt idx="628">
                  <c:v>0.25</c:v>
                </c:pt>
                <c:pt idx="629">
                  <c:v>0.25</c:v>
                </c:pt>
                <c:pt idx="630">
                  <c:v>0.25</c:v>
                </c:pt>
                <c:pt idx="631">
                  <c:v>0.25</c:v>
                </c:pt>
                <c:pt idx="632">
                  <c:v>0.25</c:v>
                </c:pt>
                <c:pt idx="633">
                  <c:v>0.5</c:v>
                </c:pt>
                <c:pt idx="634">
                  <c:v>0.25</c:v>
                </c:pt>
                <c:pt idx="635">
                  <c:v>0.25</c:v>
                </c:pt>
                <c:pt idx="636">
                  <c:v>0.25</c:v>
                </c:pt>
                <c:pt idx="637">
                  <c:v>0.25</c:v>
                </c:pt>
                <c:pt idx="638">
                  <c:v>0.25</c:v>
                </c:pt>
                <c:pt idx="639">
                  <c:v>0.25</c:v>
                </c:pt>
                <c:pt idx="640">
                  <c:v>0.25</c:v>
                </c:pt>
                <c:pt idx="641">
                  <c:v>0.25</c:v>
                </c:pt>
                <c:pt idx="642">
                  <c:v>0.25</c:v>
                </c:pt>
                <c:pt idx="643">
                  <c:v>0.25</c:v>
                </c:pt>
                <c:pt idx="644">
                  <c:v>0.25</c:v>
                </c:pt>
                <c:pt idx="645">
                  <c:v>0.25</c:v>
                </c:pt>
                <c:pt idx="646">
                  <c:v>0.25</c:v>
                </c:pt>
                <c:pt idx="647">
                  <c:v>0.25</c:v>
                </c:pt>
                <c:pt idx="648">
                  <c:v>0.25</c:v>
                </c:pt>
                <c:pt idx="649">
                  <c:v>0.25</c:v>
                </c:pt>
                <c:pt idx="650">
                  <c:v>0.25</c:v>
                </c:pt>
                <c:pt idx="651">
                  <c:v>0.25</c:v>
                </c:pt>
                <c:pt idx="652">
                  <c:v>0.25</c:v>
                </c:pt>
                <c:pt idx="653">
                  <c:v>0.25</c:v>
                </c:pt>
                <c:pt idx="654">
                  <c:v>0.5</c:v>
                </c:pt>
                <c:pt idx="655">
                  <c:v>0.25</c:v>
                </c:pt>
                <c:pt idx="656">
                  <c:v>0.25</c:v>
                </c:pt>
                <c:pt idx="657">
                  <c:v>0.25</c:v>
                </c:pt>
                <c:pt idx="658">
                  <c:v>0.25</c:v>
                </c:pt>
                <c:pt idx="659">
                  <c:v>0.25</c:v>
                </c:pt>
                <c:pt idx="660">
                  <c:v>0.25</c:v>
                </c:pt>
                <c:pt idx="661">
                  <c:v>0.25</c:v>
                </c:pt>
                <c:pt idx="662">
                  <c:v>0.5</c:v>
                </c:pt>
                <c:pt idx="663">
                  <c:v>0.25</c:v>
                </c:pt>
                <c:pt idx="664">
                  <c:v>0.25</c:v>
                </c:pt>
                <c:pt idx="665">
                  <c:v>0.75</c:v>
                </c:pt>
                <c:pt idx="666">
                  <c:v>0.25</c:v>
                </c:pt>
                <c:pt idx="667">
                  <c:v>0.5</c:v>
                </c:pt>
                <c:pt idx="668">
                  <c:v>0.25</c:v>
                </c:pt>
                <c:pt idx="669">
                  <c:v>0.25</c:v>
                </c:pt>
                <c:pt idx="670">
                  <c:v>0</c:v>
                </c:pt>
                <c:pt idx="671">
                  <c:v>0.25</c:v>
                </c:pt>
                <c:pt idx="672">
                  <c:v>0.25</c:v>
                </c:pt>
                <c:pt idx="673">
                  <c:v>0.25</c:v>
                </c:pt>
                <c:pt idx="674">
                  <c:v>0.25</c:v>
                </c:pt>
                <c:pt idx="675">
                  <c:v>0.25</c:v>
                </c:pt>
                <c:pt idx="676">
                  <c:v>0.75</c:v>
                </c:pt>
                <c:pt idx="677">
                  <c:v>0.25</c:v>
                </c:pt>
                <c:pt idx="678">
                  <c:v>0.25</c:v>
                </c:pt>
                <c:pt idx="679">
                  <c:v>0.25</c:v>
                </c:pt>
                <c:pt idx="680">
                  <c:v>0.75</c:v>
                </c:pt>
                <c:pt idx="681">
                  <c:v>0.25</c:v>
                </c:pt>
                <c:pt idx="682">
                  <c:v>0.5</c:v>
                </c:pt>
                <c:pt idx="683">
                  <c:v>0.25</c:v>
                </c:pt>
                <c:pt idx="684">
                  <c:v>0.25</c:v>
                </c:pt>
                <c:pt idx="685">
                  <c:v>0.25</c:v>
                </c:pt>
                <c:pt idx="686">
                  <c:v>0.25</c:v>
                </c:pt>
                <c:pt idx="687">
                  <c:v>0.25</c:v>
                </c:pt>
                <c:pt idx="688">
                  <c:v>0.25</c:v>
                </c:pt>
                <c:pt idx="689">
                  <c:v>0.5</c:v>
                </c:pt>
                <c:pt idx="690">
                  <c:v>0.5</c:v>
                </c:pt>
                <c:pt idx="691">
                  <c:v>0.25</c:v>
                </c:pt>
                <c:pt idx="692">
                  <c:v>0.25</c:v>
                </c:pt>
                <c:pt idx="693">
                  <c:v>0.25</c:v>
                </c:pt>
                <c:pt idx="694">
                  <c:v>0.5</c:v>
                </c:pt>
                <c:pt idx="695">
                  <c:v>0.25</c:v>
                </c:pt>
                <c:pt idx="696">
                  <c:v>0.25</c:v>
                </c:pt>
                <c:pt idx="697">
                  <c:v>0.25</c:v>
                </c:pt>
                <c:pt idx="698">
                  <c:v>0.75</c:v>
                </c:pt>
                <c:pt idx="699">
                  <c:v>0.25</c:v>
                </c:pt>
                <c:pt idx="700">
                  <c:v>0.25</c:v>
                </c:pt>
                <c:pt idx="701">
                  <c:v>0.25</c:v>
                </c:pt>
                <c:pt idx="702">
                  <c:v>0.25</c:v>
                </c:pt>
                <c:pt idx="703">
                  <c:v>0.25</c:v>
                </c:pt>
                <c:pt idx="704">
                  <c:v>0.25</c:v>
                </c:pt>
                <c:pt idx="705">
                  <c:v>0.5</c:v>
                </c:pt>
                <c:pt idx="706">
                  <c:v>0.25</c:v>
                </c:pt>
                <c:pt idx="707">
                  <c:v>0.5</c:v>
                </c:pt>
                <c:pt idx="708">
                  <c:v>0.25</c:v>
                </c:pt>
                <c:pt idx="709">
                  <c:v>0.25</c:v>
                </c:pt>
                <c:pt idx="710">
                  <c:v>0.25</c:v>
                </c:pt>
                <c:pt idx="711">
                  <c:v>0.25</c:v>
                </c:pt>
                <c:pt idx="712">
                  <c:v>0</c:v>
                </c:pt>
                <c:pt idx="713">
                  <c:v>0.5</c:v>
                </c:pt>
                <c:pt idx="714">
                  <c:v>0.25</c:v>
                </c:pt>
                <c:pt idx="715">
                  <c:v>0.5</c:v>
                </c:pt>
                <c:pt idx="716">
                  <c:v>0.25</c:v>
                </c:pt>
                <c:pt idx="717">
                  <c:v>0.25</c:v>
                </c:pt>
                <c:pt idx="718">
                  <c:v>0.25</c:v>
                </c:pt>
                <c:pt idx="719">
                  <c:v>0.25</c:v>
                </c:pt>
                <c:pt idx="720">
                  <c:v>0.25</c:v>
                </c:pt>
                <c:pt idx="721">
                  <c:v>0.25</c:v>
                </c:pt>
                <c:pt idx="722">
                  <c:v>0.25</c:v>
                </c:pt>
                <c:pt idx="723">
                  <c:v>0.25</c:v>
                </c:pt>
                <c:pt idx="724">
                  <c:v>0.25</c:v>
                </c:pt>
                <c:pt idx="725">
                  <c:v>0.25</c:v>
                </c:pt>
                <c:pt idx="726">
                  <c:v>0.25</c:v>
                </c:pt>
                <c:pt idx="727">
                  <c:v>0.5</c:v>
                </c:pt>
                <c:pt idx="728">
                  <c:v>0.25</c:v>
                </c:pt>
                <c:pt idx="729">
                  <c:v>0.25</c:v>
                </c:pt>
                <c:pt idx="730">
                  <c:v>0.25</c:v>
                </c:pt>
                <c:pt idx="731">
                  <c:v>0.25</c:v>
                </c:pt>
                <c:pt idx="732">
                  <c:v>0.5</c:v>
                </c:pt>
                <c:pt idx="733">
                  <c:v>0.25</c:v>
                </c:pt>
                <c:pt idx="734">
                  <c:v>0.25</c:v>
                </c:pt>
                <c:pt idx="735">
                  <c:v>0.75</c:v>
                </c:pt>
                <c:pt idx="736">
                  <c:v>0.25</c:v>
                </c:pt>
                <c:pt idx="737">
                  <c:v>0.5</c:v>
                </c:pt>
                <c:pt idx="738">
                  <c:v>0.25</c:v>
                </c:pt>
                <c:pt idx="739">
                  <c:v>0.5</c:v>
                </c:pt>
                <c:pt idx="740">
                  <c:v>0.25</c:v>
                </c:pt>
                <c:pt idx="741">
                  <c:v>0.25</c:v>
                </c:pt>
                <c:pt idx="742">
                  <c:v>0.25</c:v>
                </c:pt>
                <c:pt idx="743">
                  <c:v>0.5</c:v>
                </c:pt>
                <c:pt idx="744">
                  <c:v>0.25</c:v>
                </c:pt>
                <c:pt idx="745">
                  <c:v>0.5</c:v>
                </c:pt>
                <c:pt idx="746">
                  <c:v>0.25</c:v>
                </c:pt>
                <c:pt idx="747">
                  <c:v>0.25</c:v>
                </c:pt>
                <c:pt idx="748">
                  <c:v>0.25</c:v>
                </c:pt>
                <c:pt idx="749">
                  <c:v>0</c:v>
                </c:pt>
                <c:pt idx="750">
                  <c:v>0.5</c:v>
                </c:pt>
                <c:pt idx="751">
                  <c:v>0.5</c:v>
                </c:pt>
                <c:pt idx="752">
                  <c:v>0.5</c:v>
                </c:pt>
                <c:pt idx="753">
                  <c:v>0.25</c:v>
                </c:pt>
                <c:pt idx="754">
                  <c:v>0.75</c:v>
                </c:pt>
                <c:pt idx="755">
                  <c:v>0.25</c:v>
                </c:pt>
                <c:pt idx="756">
                  <c:v>0.5</c:v>
                </c:pt>
                <c:pt idx="757">
                  <c:v>0.25</c:v>
                </c:pt>
                <c:pt idx="758">
                  <c:v>0.25</c:v>
                </c:pt>
                <c:pt idx="759">
                  <c:v>0.25</c:v>
                </c:pt>
                <c:pt idx="760">
                  <c:v>0.25</c:v>
                </c:pt>
                <c:pt idx="761">
                  <c:v>0.25</c:v>
                </c:pt>
                <c:pt idx="762">
                  <c:v>0.75</c:v>
                </c:pt>
                <c:pt idx="763">
                  <c:v>0.25</c:v>
                </c:pt>
                <c:pt idx="764">
                  <c:v>0.5</c:v>
                </c:pt>
                <c:pt idx="765">
                  <c:v>0.25</c:v>
                </c:pt>
                <c:pt idx="766">
                  <c:v>0.25</c:v>
                </c:pt>
                <c:pt idx="767">
                  <c:v>0.25</c:v>
                </c:pt>
                <c:pt idx="768">
                  <c:v>0.25</c:v>
                </c:pt>
                <c:pt idx="769">
                  <c:v>0.25</c:v>
                </c:pt>
                <c:pt idx="770">
                  <c:v>0.25</c:v>
                </c:pt>
                <c:pt idx="771">
                  <c:v>0.25</c:v>
                </c:pt>
                <c:pt idx="772">
                  <c:v>0.5</c:v>
                </c:pt>
                <c:pt idx="773">
                  <c:v>0.25</c:v>
                </c:pt>
                <c:pt idx="774">
                  <c:v>0.25</c:v>
                </c:pt>
                <c:pt idx="775">
                  <c:v>0.5</c:v>
                </c:pt>
                <c:pt idx="776">
                  <c:v>0.25</c:v>
                </c:pt>
                <c:pt idx="777">
                  <c:v>0.5</c:v>
                </c:pt>
                <c:pt idx="778">
                  <c:v>0</c:v>
                </c:pt>
                <c:pt idx="779">
                  <c:v>0.25</c:v>
                </c:pt>
                <c:pt idx="780">
                  <c:v>0.25</c:v>
                </c:pt>
                <c:pt idx="781">
                  <c:v>0.25</c:v>
                </c:pt>
                <c:pt idx="782">
                  <c:v>0.25</c:v>
                </c:pt>
                <c:pt idx="783">
                  <c:v>0.25</c:v>
                </c:pt>
                <c:pt idx="784">
                  <c:v>0.25</c:v>
                </c:pt>
                <c:pt idx="785">
                  <c:v>0.25</c:v>
                </c:pt>
                <c:pt idx="786">
                  <c:v>0.25</c:v>
                </c:pt>
                <c:pt idx="787">
                  <c:v>0</c:v>
                </c:pt>
                <c:pt idx="788">
                  <c:v>0.25</c:v>
                </c:pt>
                <c:pt idx="789">
                  <c:v>0.25</c:v>
                </c:pt>
                <c:pt idx="790">
                  <c:v>0.25</c:v>
                </c:pt>
                <c:pt idx="791">
                  <c:v>0.25</c:v>
                </c:pt>
                <c:pt idx="792">
                  <c:v>0.5</c:v>
                </c:pt>
                <c:pt idx="793">
                  <c:v>0.5</c:v>
                </c:pt>
                <c:pt idx="794">
                  <c:v>0.25</c:v>
                </c:pt>
                <c:pt idx="795">
                  <c:v>0.25</c:v>
                </c:pt>
                <c:pt idx="796">
                  <c:v>0.25</c:v>
                </c:pt>
                <c:pt idx="797">
                  <c:v>0.5</c:v>
                </c:pt>
                <c:pt idx="798">
                  <c:v>0.25</c:v>
                </c:pt>
                <c:pt idx="799">
                  <c:v>0.5</c:v>
                </c:pt>
                <c:pt idx="800">
                  <c:v>0.25</c:v>
                </c:pt>
                <c:pt idx="801">
                  <c:v>0.75</c:v>
                </c:pt>
                <c:pt idx="802">
                  <c:v>0.25</c:v>
                </c:pt>
                <c:pt idx="803">
                  <c:v>0.25</c:v>
                </c:pt>
                <c:pt idx="804">
                  <c:v>0.5</c:v>
                </c:pt>
                <c:pt idx="805">
                  <c:v>0.25</c:v>
                </c:pt>
                <c:pt idx="806">
                  <c:v>0.25</c:v>
                </c:pt>
                <c:pt idx="807">
                  <c:v>0.25</c:v>
                </c:pt>
                <c:pt idx="808">
                  <c:v>0.5</c:v>
                </c:pt>
                <c:pt idx="809">
                  <c:v>0.5</c:v>
                </c:pt>
                <c:pt idx="810">
                  <c:v>0.25</c:v>
                </c:pt>
                <c:pt idx="811">
                  <c:v>0.25</c:v>
                </c:pt>
                <c:pt idx="812">
                  <c:v>0.5</c:v>
                </c:pt>
                <c:pt idx="813">
                  <c:v>0.25</c:v>
                </c:pt>
                <c:pt idx="814">
                  <c:v>0.5</c:v>
                </c:pt>
                <c:pt idx="815">
                  <c:v>0.25</c:v>
                </c:pt>
                <c:pt idx="816">
                  <c:v>0.25</c:v>
                </c:pt>
                <c:pt idx="817">
                  <c:v>0.25</c:v>
                </c:pt>
                <c:pt idx="818">
                  <c:v>0.25</c:v>
                </c:pt>
                <c:pt idx="819">
                  <c:v>0.5</c:v>
                </c:pt>
                <c:pt idx="820">
                  <c:v>0.25</c:v>
                </c:pt>
                <c:pt idx="821">
                  <c:v>0.25</c:v>
                </c:pt>
                <c:pt idx="822">
                  <c:v>0.25</c:v>
                </c:pt>
                <c:pt idx="823">
                  <c:v>0.25</c:v>
                </c:pt>
                <c:pt idx="824">
                  <c:v>0.5</c:v>
                </c:pt>
                <c:pt idx="825">
                  <c:v>0.5</c:v>
                </c:pt>
                <c:pt idx="826">
                  <c:v>0.5</c:v>
                </c:pt>
                <c:pt idx="827">
                  <c:v>0.5</c:v>
                </c:pt>
                <c:pt idx="828">
                  <c:v>0.25</c:v>
                </c:pt>
                <c:pt idx="829">
                  <c:v>0.25</c:v>
                </c:pt>
                <c:pt idx="830">
                  <c:v>0.25</c:v>
                </c:pt>
                <c:pt idx="831">
                  <c:v>0.25</c:v>
                </c:pt>
                <c:pt idx="832">
                  <c:v>0.25</c:v>
                </c:pt>
                <c:pt idx="833">
                  <c:v>0.25</c:v>
                </c:pt>
                <c:pt idx="834">
                  <c:v>0.25</c:v>
                </c:pt>
                <c:pt idx="835">
                  <c:v>0.25</c:v>
                </c:pt>
                <c:pt idx="836">
                  <c:v>0.5</c:v>
                </c:pt>
                <c:pt idx="837">
                  <c:v>0.25</c:v>
                </c:pt>
                <c:pt idx="838">
                  <c:v>0.25</c:v>
                </c:pt>
                <c:pt idx="839">
                  <c:v>0</c:v>
                </c:pt>
                <c:pt idx="840">
                  <c:v>0.25</c:v>
                </c:pt>
                <c:pt idx="841">
                  <c:v>0.25</c:v>
                </c:pt>
                <c:pt idx="842">
                  <c:v>0.5</c:v>
                </c:pt>
                <c:pt idx="843">
                  <c:v>0.25</c:v>
                </c:pt>
                <c:pt idx="844">
                  <c:v>0.25</c:v>
                </c:pt>
                <c:pt idx="845">
                  <c:v>0.5</c:v>
                </c:pt>
                <c:pt idx="846">
                  <c:v>0.25</c:v>
                </c:pt>
                <c:pt idx="847">
                  <c:v>0.25</c:v>
                </c:pt>
                <c:pt idx="848">
                  <c:v>0</c:v>
                </c:pt>
                <c:pt idx="849">
                  <c:v>0.25</c:v>
                </c:pt>
                <c:pt idx="850">
                  <c:v>0.25</c:v>
                </c:pt>
                <c:pt idx="851">
                  <c:v>0.25</c:v>
                </c:pt>
                <c:pt idx="852">
                  <c:v>0.5</c:v>
                </c:pt>
                <c:pt idx="853">
                  <c:v>0.25</c:v>
                </c:pt>
                <c:pt idx="854">
                  <c:v>0.25</c:v>
                </c:pt>
                <c:pt idx="855">
                  <c:v>0.25</c:v>
                </c:pt>
                <c:pt idx="856">
                  <c:v>0.25</c:v>
                </c:pt>
                <c:pt idx="857">
                  <c:v>0.25</c:v>
                </c:pt>
                <c:pt idx="858">
                  <c:v>0.25</c:v>
                </c:pt>
                <c:pt idx="859">
                  <c:v>0.75</c:v>
                </c:pt>
                <c:pt idx="860">
                  <c:v>0.5</c:v>
                </c:pt>
                <c:pt idx="861">
                  <c:v>0.25</c:v>
                </c:pt>
                <c:pt idx="862">
                  <c:v>0.75</c:v>
                </c:pt>
                <c:pt idx="863">
                  <c:v>0.5</c:v>
                </c:pt>
                <c:pt idx="864">
                  <c:v>0.25</c:v>
                </c:pt>
                <c:pt idx="865">
                  <c:v>0.5</c:v>
                </c:pt>
                <c:pt idx="866">
                  <c:v>0.5</c:v>
                </c:pt>
                <c:pt idx="867">
                  <c:v>0.25</c:v>
                </c:pt>
                <c:pt idx="868">
                  <c:v>0.5</c:v>
                </c:pt>
                <c:pt idx="869">
                  <c:v>0.75</c:v>
                </c:pt>
                <c:pt idx="870">
                  <c:v>0.75</c:v>
                </c:pt>
                <c:pt idx="871">
                  <c:v>0.5</c:v>
                </c:pt>
                <c:pt idx="872">
                  <c:v>0.25</c:v>
                </c:pt>
                <c:pt idx="873">
                  <c:v>0.5</c:v>
                </c:pt>
                <c:pt idx="874">
                  <c:v>0.25</c:v>
                </c:pt>
                <c:pt idx="875">
                  <c:v>0.25</c:v>
                </c:pt>
                <c:pt idx="876">
                  <c:v>0.25</c:v>
                </c:pt>
                <c:pt idx="877">
                  <c:v>0.5</c:v>
                </c:pt>
                <c:pt idx="878">
                  <c:v>0.25</c:v>
                </c:pt>
                <c:pt idx="879">
                  <c:v>0.25</c:v>
                </c:pt>
                <c:pt idx="880">
                  <c:v>0.25</c:v>
                </c:pt>
                <c:pt idx="881">
                  <c:v>0.5</c:v>
                </c:pt>
                <c:pt idx="882">
                  <c:v>0.25</c:v>
                </c:pt>
                <c:pt idx="883">
                  <c:v>0.25</c:v>
                </c:pt>
                <c:pt idx="884">
                  <c:v>0.25</c:v>
                </c:pt>
                <c:pt idx="885">
                  <c:v>0.5</c:v>
                </c:pt>
                <c:pt idx="886">
                  <c:v>0</c:v>
                </c:pt>
                <c:pt idx="887">
                  <c:v>0.25</c:v>
                </c:pt>
                <c:pt idx="888">
                  <c:v>0.25</c:v>
                </c:pt>
                <c:pt idx="889">
                  <c:v>0.25</c:v>
                </c:pt>
                <c:pt idx="890">
                  <c:v>0.25</c:v>
                </c:pt>
                <c:pt idx="891">
                  <c:v>0.25</c:v>
                </c:pt>
                <c:pt idx="892">
                  <c:v>0.25</c:v>
                </c:pt>
                <c:pt idx="893">
                  <c:v>0.25</c:v>
                </c:pt>
                <c:pt idx="894">
                  <c:v>0.25</c:v>
                </c:pt>
                <c:pt idx="895">
                  <c:v>0.25</c:v>
                </c:pt>
                <c:pt idx="896">
                  <c:v>0.25</c:v>
                </c:pt>
                <c:pt idx="897">
                  <c:v>0.25</c:v>
                </c:pt>
                <c:pt idx="898">
                  <c:v>0.5</c:v>
                </c:pt>
                <c:pt idx="899">
                  <c:v>0.25</c:v>
                </c:pt>
                <c:pt idx="900">
                  <c:v>0.25</c:v>
                </c:pt>
                <c:pt idx="901">
                  <c:v>0.25</c:v>
                </c:pt>
                <c:pt idx="902">
                  <c:v>0.25</c:v>
                </c:pt>
                <c:pt idx="903">
                  <c:v>0.5</c:v>
                </c:pt>
                <c:pt idx="904">
                  <c:v>0.25</c:v>
                </c:pt>
                <c:pt idx="905">
                  <c:v>0.25</c:v>
                </c:pt>
                <c:pt idx="906">
                  <c:v>0.25</c:v>
                </c:pt>
                <c:pt idx="907">
                  <c:v>0.25</c:v>
                </c:pt>
                <c:pt idx="908">
                  <c:v>0.25</c:v>
                </c:pt>
                <c:pt idx="909">
                  <c:v>0.25</c:v>
                </c:pt>
                <c:pt idx="910">
                  <c:v>0.75</c:v>
                </c:pt>
                <c:pt idx="911">
                  <c:v>0.25</c:v>
                </c:pt>
                <c:pt idx="912">
                  <c:v>0.25</c:v>
                </c:pt>
                <c:pt idx="913">
                  <c:v>0.25</c:v>
                </c:pt>
                <c:pt idx="914">
                  <c:v>0.25</c:v>
                </c:pt>
                <c:pt idx="915">
                  <c:v>0.25</c:v>
                </c:pt>
                <c:pt idx="916">
                  <c:v>0.25</c:v>
                </c:pt>
                <c:pt idx="917">
                  <c:v>0.25</c:v>
                </c:pt>
                <c:pt idx="918">
                  <c:v>0.25</c:v>
                </c:pt>
                <c:pt idx="919">
                  <c:v>0.75</c:v>
                </c:pt>
                <c:pt idx="920">
                  <c:v>0.5</c:v>
                </c:pt>
                <c:pt idx="921">
                  <c:v>0.5</c:v>
                </c:pt>
                <c:pt idx="922">
                  <c:v>0.25</c:v>
                </c:pt>
                <c:pt idx="923">
                  <c:v>0.25</c:v>
                </c:pt>
                <c:pt idx="924">
                  <c:v>0.25</c:v>
                </c:pt>
                <c:pt idx="925">
                  <c:v>0.25</c:v>
                </c:pt>
                <c:pt idx="926">
                  <c:v>0.25</c:v>
                </c:pt>
                <c:pt idx="927">
                  <c:v>0.5</c:v>
                </c:pt>
                <c:pt idx="928">
                  <c:v>0.25</c:v>
                </c:pt>
                <c:pt idx="929">
                  <c:v>0.5</c:v>
                </c:pt>
                <c:pt idx="930">
                  <c:v>0.25</c:v>
                </c:pt>
                <c:pt idx="931">
                  <c:v>0.25</c:v>
                </c:pt>
                <c:pt idx="932">
                  <c:v>0.25</c:v>
                </c:pt>
                <c:pt idx="933">
                  <c:v>0.25</c:v>
                </c:pt>
                <c:pt idx="934">
                  <c:v>0.25</c:v>
                </c:pt>
                <c:pt idx="935">
                  <c:v>0.75</c:v>
                </c:pt>
                <c:pt idx="936">
                  <c:v>0.25</c:v>
                </c:pt>
                <c:pt idx="937">
                  <c:v>0.5</c:v>
                </c:pt>
                <c:pt idx="938">
                  <c:v>0.5</c:v>
                </c:pt>
                <c:pt idx="939">
                  <c:v>0.75</c:v>
                </c:pt>
                <c:pt idx="940">
                  <c:v>0.25</c:v>
                </c:pt>
                <c:pt idx="941">
                  <c:v>0.25</c:v>
                </c:pt>
                <c:pt idx="942">
                  <c:v>0.25</c:v>
                </c:pt>
                <c:pt idx="943">
                  <c:v>0.25</c:v>
                </c:pt>
                <c:pt idx="944">
                  <c:v>0.5</c:v>
                </c:pt>
                <c:pt idx="945">
                  <c:v>0.25</c:v>
                </c:pt>
                <c:pt idx="946">
                  <c:v>0.5</c:v>
                </c:pt>
                <c:pt idx="947">
                  <c:v>0.75</c:v>
                </c:pt>
                <c:pt idx="948">
                  <c:v>0.25</c:v>
                </c:pt>
                <c:pt idx="949">
                  <c:v>0.25</c:v>
                </c:pt>
                <c:pt idx="950">
                  <c:v>0.5</c:v>
                </c:pt>
                <c:pt idx="951">
                  <c:v>0.25</c:v>
                </c:pt>
                <c:pt idx="952">
                  <c:v>0.75</c:v>
                </c:pt>
                <c:pt idx="953">
                  <c:v>0.5</c:v>
                </c:pt>
                <c:pt idx="954">
                  <c:v>0.5</c:v>
                </c:pt>
                <c:pt idx="955">
                  <c:v>0.25</c:v>
                </c:pt>
                <c:pt idx="956">
                  <c:v>0.25</c:v>
                </c:pt>
                <c:pt idx="957">
                  <c:v>0</c:v>
                </c:pt>
                <c:pt idx="958">
                  <c:v>0.25</c:v>
                </c:pt>
                <c:pt idx="959">
                  <c:v>0.75</c:v>
                </c:pt>
                <c:pt idx="960">
                  <c:v>0.25</c:v>
                </c:pt>
                <c:pt idx="961">
                  <c:v>0.25</c:v>
                </c:pt>
                <c:pt idx="962">
                  <c:v>0.25</c:v>
                </c:pt>
                <c:pt idx="963">
                  <c:v>0.5</c:v>
                </c:pt>
                <c:pt idx="964">
                  <c:v>0.5</c:v>
                </c:pt>
                <c:pt idx="965">
                  <c:v>0.25</c:v>
                </c:pt>
                <c:pt idx="966">
                  <c:v>0.25</c:v>
                </c:pt>
                <c:pt idx="967">
                  <c:v>0.25</c:v>
                </c:pt>
                <c:pt idx="968">
                  <c:v>0.25</c:v>
                </c:pt>
                <c:pt idx="969">
                  <c:v>0.75</c:v>
                </c:pt>
                <c:pt idx="970">
                  <c:v>0.25</c:v>
                </c:pt>
                <c:pt idx="971">
                  <c:v>0.5</c:v>
                </c:pt>
                <c:pt idx="972">
                  <c:v>0.25</c:v>
                </c:pt>
                <c:pt idx="973">
                  <c:v>0.25</c:v>
                </c:pt>
                <c:pt idx="974">
                  <c:v>0.25</c:v>
                </c:pt>
                <c:pt idx="975">
                  <c:v>0.25</c:v>
                </c:pt>
                <c:pt idx="976">
                  <c:v>0.5</c:v>
                </c:pt>
                <c:pt idx="977">
                  <c:v>0.25</c:v>
                </c:pt>
                <c:pt idx="978">
                  <c:v>0.25</c:v>
                </c:pt>
                <c:pt idx="979">
                  <c:v>0.25</c:v>
                </c:pt>
                <c:pt idx="980">
                  <c:v>0.25</c:v>
                </c:pt>
                <c:pt idx="981">
                  <c:v>0.25</c:v>
                </c:pt>
                <c:pt idx="982">
                  <c:v>0.25</c:v>
                </c:pt>
                <c:pt idx="983">
                  <c:v>0.5</c:v>
                </c:pt>
                <c:pt idx="984">
                  <c:v>0.25</c:v>
                </c:pt>
                <c:pt idx="985">
                  <c:v>0.75</c:v>
                </c:pt>
                <c:pt idx="986">
                  <c:v>0.75</c:v>
                </c:pt>
                <c:pt idx="987">
                  <c:v>0.25</c:v>
                </c:pt>
                <c:pt idx="988">
                  <c:v>0.5</c:v>
                </c:pt>
                <c:pt idx="989">
                  <c:v>0.25</c:v>
                </c:pt>
                <c:pt idx="990">
                  <c:v>0.25</c:v>
                </c:pt>
                <c:pt idx="991">
                  <c:v>0.25</c:v>
                </c:pt>
                <c:pt idx="992">
                  <c:v>0.25</c:v>
                </c:pt>
                <c:pt idx="993">
                  <c:v>0.5</c:v>
                </c:pt>
                <c:pt idx="994">
                  <c:v>0.75</c:v>
                </c:pt>
                <c:pt idx="995">
                  <c:v>0.25</c:v>
                </c:pt>
                <c:pt idx="996">
                  <c:v>0.25</c:v>
                </c:pt>
                <c:pt idx="997">
                  <c:v>0.25</c:v>
                </c:pt>
                <c:pt idx="998">
                  <c:v>0.25</c:v>
                </c:pt>
                <c:pt idx="999">
                  <c:v>0.25</c:v>
                </c:pt>
                <c:pt idx="1000">
                  <c:v>0.5</c:v>
                </c:pt>
                <c:pt idx="1001">
                  <c:v>0.25</c:v>
                </c:pt>
                <c:pt idx="1002">
                  <c:v>0.25</c:v>
                </c:pt>
                <c:pt idx="1003">
                  <c:v>0.25</c:v>
                </c:pt>
                <c:pt idx="1004">
                  <c:v>0.25</c:v>
                </c:pt>
                <c:pt idx="1005">
                  <c:v>0.5</c:v>
                </c:pt>
                <c:pt idx="1006">
                  <c:v>0.25</c:v>
                </c:pt>
                <c:pt idx="1007">
                  <c:v>0.25</c:v>
                </c:pt>
                <c:pt idx="1008">
                  <c:v>0.25</c:v>
                </c:pt>
                <c:pt idx="1009">
                  <c:v>0.25</c:v>
                </c:pt>
                <c:pt idx="1010">
                  <c:v>0.25</c:v>
                </c:pt>
                <c:pt idx="1011">
                  <c:v>0.25</c:v>
                </c:pt>
                <c:pt idx="1012">
                  <c:v>0.25</c:v>
                </c:pt>
                <c:pt idx="1013">
                  <c:v>0</c:v>
                </c:pt>
                <c:pt idx="1014">
                  <c:v>0</c:v>
                </c:pt>
                <c:pt idx="1015">
                  <c:v>0.25</c:v>
                </c:pt>
                <c:pt idx="1016">
                  <c:v>0.25</c:v>
                </c:pt>
                <c:pt idx="1017">
                  <c:v>0.25</c:v>
                </c:pt>
                <c:pt idx="1018">
                  <c:v>0.25</c:v>
                </c:pt>
                <c:pt idx="1019">
                  <c:v>0.25</c:v>
                </c:pt>
                <c:pt idx="1020">
                  <c:v>0.75</c:v>
                </c:pt>
                <c:pt idx="1021">
                  <c:v>0.5</c:v>
                </c:pt>
                <c:pt idx="1022">
                  <c:v>0.5</c:v>
                </c:pt>
                <c:pt idx="1023">
                  <c:v>0.75</c:v>
                </c:pt>
                <c:pt idx="1024">
                  <c:v>0.25</c:v>
                </c:pt>
                <c:pt idx="1025">
                  <c:v>0.25</c:v>
                </c:pt>
                <c:pt idx="1026">
                  <c:v>0</c:v>
                </c:pt>
                <c:pt idx="1027">
                  <c:v>0.25</c:v>
                </c:pt>
                <c:pt idx="1028">
                  <c:v>0.25</c:v>
                </c:pt>
                <c:pt idx="1029">
                  <c:v>0.25</c:v>
                </c:pt>
                <c:pt idx="1030">
                  <c:v>0.25</c:v>
                </c:pt>
                <c:pt idx="1031">
                  <c:v>0.25</c:v>
                </c:pt>
                <c:pt idx="1032">
                  <c:v>0.25</c:v>
                </c:pt>
                <c:pt idx="1033">
                  <c:v>0.25</c:v>
                </c:pt>
                <c:pt idx="1034">
                  <c:v>0.5</c:v>
                </c:pt>
                <c:pt idx="1035">
                  <c:v>0.25</c:v>
                </c:pt>
                <c:pt idx="1036">
                  <c:v>0.25</c:v>
                </c:pt>
                <c:pt idx="1037">
                  <c:v>0.25</c:v>
                </c:pt>
                <c:pt idx="1038">
                  <c:v>0.25</c:v>
                </c:pt>
                <c:pt idx="1039">
                  <c:v>0.5</c:v>
                </c:pt>
                <c:pt idx="1040">
                  <c:v>0.25</c:v>
                </c:pt>
                <c:pt idx="1041">
                  <c:v>0.25</c:v>
                </c:pt>
                <c:pt idx="1042">
                  <c:v>0.25</c:v>
                </c:pt>
                <c:pt idx="1043">
                  <c:v>0.25</c:v>
                </c:pt>
                <c:pt idx="1044">
                  <c:v>0.25</c:v>
                </c:pt>
                <c:pt idx="1045">
                  <c:v>0.25</c:v>
                </c:pt>
                <c:pt idx="1046">
                  <c:v>0.25</c:v>
                </c:pt>
                <c:pt idx="1047">
                  <c:v>0.25</c:v>
                </c:pt>
                <c:pt idx="1048">
                  <c:v>0.25</c:v>
                </c:pt>
                <c:pt idx="1049">
                  <c:v>0.75</c:v>
                </c:pt>
                <c:pt idx="1050">
                  <c:v>0.25</c:v>
                </c:pt>
                <c:pt idx="1051">
                  <c:v>0.25</c:v>
                </c:pt>
                <c:pt idx="1052">
                  <c:v>0.5</c:v>
                </c:pt>
                <c:pt idx="1053">
                  <c:v>0.5</c:v>
                </c:pt>
                <c:pt idx="1054">
                  <c:v>0.25</c:v>
                </c:pt>
                <c:pt idx="1055">
                  <c:v>0.25</c:v>
                </c:pt>
                <c:pt idx="1056">
                  <c:v>0.25</c:v>
                </c:pt>
                <c:pt idx="1057">
                  <c:v>0.25</c:v>
                </c:pt>
                <c:pt idx="1058">
                  <c:v>0.25</c:v>
                </c:pt>
                <c:pt idx="1059">
                  <c:v>0.25</c:v>
                </c:pt>
                <c:pt idx="1060">
                  <c:v>0.25</c:v>
                </c:pt>
                <c:pt idx="1061">
                  <c:v>0.25</c:v>
                </c:pt>
                <c:pt idx="1062">
                  <c:v>0.25</c:v>
                </c:pt>
                <c:pt idx="1063">
                  <c:v>0.25</c:v>
                </c:pt>
                <c:pt idx="1064">
                  <c:v>0.25</c:v>
                </c:pt>
                <c:pt idx="1065">
                  <c:v>0.25</c:v>
                </c:pt>
                <c:pt idx="1066">
                  <c:v>0.25</c:v>
                </c:pt>
                <c:pt idx="1067">
                  <c:v>0.25</c:v>
                </c:pt>
                <c:pt idx="1068">
                  <c:v>0.25</c:v>
                </c:pt>
                <c:pt idx="1069">
                  <c:v>0.25</c:v>
                </c:pt>
                <c:pt idx="1070">
                  <c:v>0.25</c:v>
                </c:pt>
                <c:pt idx="1071">
                  <c:v>0.5</c:v>
                </c:pt>
                <c:pt idx="1072">
                  <c:v>0.25</c:v>
                </c:pt>
                <c:pt idx="1073">
                  <c:v>0.5</c:v>
                </c:pt>
                <c:pt idx="1074">
                  <c:v>0.5</c:v>
                </c:pt>
                <c:pt idx="1075">
                  <c:v>0.25</c:v>
                </c:pt>
                <c:pt idx="1076">
                  <c:v>0.25</c:v>
                </c:pt>
                <c:pt idx="1077">
                  <c:v>0.5</c:v>
                </c:pt>
                <c:pt idx="1078">
                  <c:v>0.25</c:v>
                </c:pt>
                <c:pt idx="1079">
                  <c:v>0.25</c:v>
                </c:pt>
                <c:pt idx="1080">
                  <c:v>0.25</c:v>
                </c:pt>
                <c:pt idx="1081">
                  <c:v>0.25</c:v>
                </c:pt>
                <c:pt idx="1082">
                  <c:v>0.25</c:v>
                </c:pt>
                <c:pt idx="1083">
                  <c:v>0.25</c:v>
                </c:pt>
                <c:pt idx="1084">
                  <c:v>0.25</c:v>
                </c:pt>
                <c:pt idx="1085">
                  <c:v>0.25</c:v>
                </c:pt>
                <c:pt idx="1086">
                  <c:v>0.25</c:v>
                </c:pt>
                <c:pt idx="1087">
                  <c:v>0.5</c:v>
                </c:pt>
                <c:pt idx="1088">
                  <c:v>0.25</c:v>
                </c:pt>
                <c:pt idx="1089">
                  <c:v>0.25</c:v>
                </c:pt>
                <c:pt idx="1090">
                  <c:v>0.25</c:v>
                </c:pt>
                <c:pt idx="1091">
                  <c:v>0.25</c:v>
                </c:pt>
                <c:pt idx="1092">
                  <c:v>0.5</c:v>
                </c:pt>
                <c:pt idx="1093">
                  <c:v>0.25</c:v>
                </c:pt>
                <c:pt idx="1094">
                  <c:v>0.25</c:v>
                </c:pt>
                <c:pt idx="1095">
                  <c:v>0.5</c:v>
                </c:pt>
                <c:pt idx="1096">
                  <c:v>0.25</c:v>
                </c:pt>
                <c:pt idx="1097">
                  <c:v>0.5</c:v>
                </c:pt>
                <c:pt idx="1098">
                  <c:v>0.25</c:v>
                </c:pt>
                <c:pt idx="1099">
                  <c:v>0.25</c:v>
                </c:pt>
                <c:pt idx="1100">
                  <c:v>0.25</c:v>
                </c:pt>
                <c:pt idx="1101">
                  <c:v>0.25</c:v>
                </c:pt>
                <c:pt idx="1102">
                  <c:v>0.25</c:v>
                </c:pt>
                <c:pt idx="1103">
                  <c:v>0.25</c:v>
                </c:pt>
                <c:pt idx="1104">
                  <c:v>0.25</c:v>
                </c:pt>
                <c:pt idx="1105">
                  <c:v>0.75</c:v>
                </c:pt>
                <c:pt idx="1106">
                  <c:v>0.25</c:v>
                </c:pt>
                <c:pt idx="1107">
                  <c:v>0.25</c:v>
                </c:pt>
                <c:pt idx="1108">
                  <c:v>0.25</c:v>
                </c:pt>
                <c:pt idx="1109">
                  <c:v>0.25</c:v>
                </c:pt>
                <c:pt idx="1110">
                  <c:v>0.5</c:v>
                </c:pt>
                <c:pt idx="1111">
                  <c:v>0.25</c:v>
                </c:pt>
                <c:pt idx="1112">
                  <c:v>0.25</c:v>
                </c:pt>
                <c:pt idx="1113">
                  <c:v>0.25</c:v>
                </c:pt>
                <c:pt idx="1114">
                  <c:v>0.5</c:v>
                </c:pt>
                <c:pt idx="1115">
                  <c:v>0.25</c:v>
                </c:pt>
                <c:pt idx="1116">
                  <c:v>0.5</c:v>
                </c:pt>
                <c:pt idx="1117">
                  <c:v>0.25</c:v>
                </c:pt>
                <c:pt idx="1118">
                  <c:v>0.25</c:v>
                </c:pt>
                <c:pt idx="1119">
                  <c:v>0.25</c:v>
                </c:pt>
                <c:pt idx="1120">
                  <c:v>0.25</c:v>
                </c:pt>
                <c:pt idx="1121">
                  <c:v>0.25</c:v>
                </c:pt>
                <c:pt idx="1122">
                  <c:v>0.25</c:v>
                </c:pt>
                <c:pt idx="1123">
                  <c:v>0.5</c:v>
                </c:pt>
                <c:pt idx="1124">
                  <c:v>0.25</c:v>
                </c:pt>
                <c:pt idx="1125">
                  <c:v>0.25</c:v>
                </c:pt>
                <c:pt idx="1126">
                  <c:v>0.25</c:v>
                </c:pt>
                <c:pt idx="1127">
                  <c:v>0.5</c:v>
                </c:pt>
                <c:pt idx="1128">
                  <c:v>0.25</c:v>
                </c:pt>
                <c:pt idx="1129">
                  <c:v>0.75</c:v>
                </c:pt>
                <c:pt idx="1130">
                  <c:v>0.5</c:v>
                </c:pt>
                <c:pt idx="1131">
                  <c:v>0.25</c:v>
                </c:pt>
                <c:pt idx="1132">
                  <c:v>0.25</c:v>
                </c:pt>
                <c:pt idx="1133">
                  <c:v>0.25</c:v>
                </c:pt>
                <c:pt idx="1134">
                  <c:v>0.5</c:v>
                </c:pt>
                <c:pt idx="1135">
                  <c:v>0</c:v>
                </c:pt>
                <c:pt idx="1136">
                  <c:v>0.25</c:v>
                </c:pt>
                <c:pt idx="1137">
                  <c:v>0.25</c:v>
                </c:pt>
                <c:pt idx="1138">
                  <c:v>0.25</c:v>
                </c:pt>
                <c:pt idx="1139">
                  <c:v>0.75</c:v>
                </c:pt>
                <c:pt idx="1140">
                  <c:v>0.25</c:v>
                </c:pt>
                <c:pt idx="1141">
                  <c:v>0.25</c:v>
                </c:pt>
                <c:pt idx="1142">
                  <c:v>0.25</c:v>
                </c:pt>
                <c:pt idx="1143">
                  <c:v>0.25</c:v>
                </c:pt>
                <c:pt idx="1144">
                  <c:v>0.25</c:v>
                </c:pt>
                <c:pt idx="1145">
                  <c:v>0.25</c:v>
                </c:pt>
                <c:pt idx="1146">
                  <c:v>0.5</c:v>
                </c:pt>
                <c:pt idx="1147">
                  <c:v>0.25</c:v>
                </c:pt>
                <c:pt idx="1148">
                  <c:v>0.25</c:v>
                </c:pt>
                <c:pt idx="1149">
                  <c:v>0.25</c:v>
                </c:pt>
                <c:pt idx="1150">
                  <c:v>0.25</c:v>
                </c:pt>
                <c:pt idx="1151">
                  <c:v>0.25</c:v>
                </c:pt>
                <c:pt idx="1152">
                  <c:v>0.25</c:v>
                </c:pt>
                <c:pt idx="1153">
                  <c:v>0.25</c:v>
                </c:pt>
                <c:pt idx="1154">
                  <c:v>0.25</c:v>
                </c:pt>
                <c:pt idx="1155">
                  <c:v>0.25</c:v>
                </c:pt>
                <c:pt idx="1156">
                  <c:v>0.25</c:v>
                </c:pt>
                <c:pt idx="1157">
                  <c:v>0.25</c:v>
                </c:pt>
                <c:pt idx="1158">
                  <c:v>0.5</c:v>
                </c:pt>
                <c:pt idx="1159">
                  <c:v>0.25</c:v>
                </c:pt>
                <c:pt idx="1160">
                  <c:v>0.5</c:v>
                </c:pt>
                <c:pt idx="1161">
                  <c:v>0.25</c:v>
                </c:pt>
                <c:pt idx="1162">
                  <c:v>0.25</c:v>
                </c:pt>
                <c:pt idx="1163">
                  <c:v>0.25</c:v>
                </c:pt>
                <c:pt idx="1164">
                  <c:v>0.25</c:v>
                </c:pt>
                <c:pt idx="1165">
                  <c:v>0.25</c:v>
                </c:pt>
                <c:pt idx="1166">
                  <c:v>0.25</c:v>
                </c:pt>
                <c:pt idx="1167">
                  <c:v>0.25</c:v>
                </c:pt>
                <c:pt idx="1168">
                  <c:v>0.25</c:v>
                </c:pt>
                <c:pt idx="1169">
                  <c:v>0.5</c:v>
                </c:pt>
                <c:pt idx="1170">
                  <c:v>0.5</c:v>
                </c:pt>
                <c:pt idx="1171">
                  <c:v>0.5</c:v>
                </c:pt>
                <c:pt idx="1172">
                  <c:v>0.25</c:v>
                </c:pt>
                <c:pt idx="1173">
                  <c:v>0.25</c:v>
                </c:pt>
                <c:pt idx="1174">
                  <c:v>0.25</c:v>
                </c:pt>
                <c:pt idx="1175">
                  <c:v>0.25</c:v>
                </c:pt>
                <c:pt idx="1176">
                  <c:v>0.5</c:v>
                </c:pt>
                <c:pt idx="1177">
                  <c:v>0.25</c:v>
                </c:pt>
                <c:pt idx="1178">
                  <c:v>0.25</c:v>
                </c:pt>
                <c:pt idx="1179">
                  <c:v>0.25</c:v>
                </c:pt>
                <c:pt idx="1180">
                  <c:v>0.5</c:v>
                </c:pt>
                <c:pt idx="1181">
                  <c:v>0.25</c:v>
                </c:pt>
                <c:pt idx="1182">
                  <c:v>0.25</c:v>
                </c:pt>
                <c:pt idx="1183">
                  <c:v>0.75</c:v>
                </c:pt>
                <c:pt idx="1184">
                  <c:v>0.25</c:v>
                </c:pt>
                <c:pt idx="1185">
                  <c:v>0.25</c:v>
                </c:pt>
                <c:pt idx="1186">
                  <c:v>0.25</c:v>
                </c:pt>
                <c:pt idx="1187">
                  <c:v>0.25</c:v>
                </c:pt>
                <c:pt idx="1188">
                  <c:v>0.25</c:v>
                </c:pt>
                <c:pt idx="1189">
                  <c:v>0.75</c:v>
                </c:pt>
                <c:pt idx="1190">
                  <c:v>0.5</c:v>
                </c:pt>
                <c:pt idx="1191">
                  <c:v>0.25</c:v>
                </c:pt>
                <c:pt idx="1192">
                  <c:v>0.25</c:v>
                </c:pt>
                <c:pt idx="1193">
                  <c:v>0.5</c:v>
                </c:pt>
                <c:pt idx="1194">
                  <c:v>0.25</c:v>
                </c:pt>
                <c:pt idx="1195">
                  <c:v>0.25</c:v>
                </c:pt>
                <c:pt idx="1196">
                  <c:v>0.25</c:v>
                </c:pt>
                <c:pt idx="1197">
                  <c:v>0.25</c:v>
                </c:pt>
                <c:pt idx="1198">
                  <c:v>0.25</c:v>
                </c:pt>
                <c:pt idx="1199">
                  <c:v>0.25</c:v>
                </c:pt>
                <c:pt idx="1200">
                  <c:v>0.25</c:v>
                </c:pt>
                <c:pt idx="1201">
                  <c:v>0.25</c:v>
                </c:pt>
                <c:pt idx="1202">
                  <c:v>0.5</c:v>
                </c:pt>
                <c:pt idx="1203">
                  <c:v>0.25</c:v>
                </c:pt>
                <c:pt idx="1204">
                  <c:v>0.25</c:v>
                </c:pt>
                <c:pt idx="1205">
                  <c:v>0.25</c:v>
                </c:pt>
                <c:pt idx="1206">
                  <c:v>0.25</c:v>
                </c:pt>
                <c:pt idx="1207">
                  <c:v>0.25</c:v>
                </c:pt>
                <c:pt idx="1208">
                  <c:v>0.5</c:v>
                </c:pt>
                <c:pt idx="1209">
                  <c:v>0</c:v>
                </c:pt>
                <c:pt idx="1210">
                  <c:v>0.5</c:v>
                </c:pt>
                <c:pt idx="1211">
                  <c:v>0.75</c:v>
                </c:pt>
                <c:pt idx="1212">
                  <c:v>0.25</c:v>
                </c:pt>
                <c:pt idx="1213">
                  <c:v>0.25</c:v>
                </c:pt>
                <c:pt idx="1214">
                  <c:v>0.25</c:v>
                </c:pt>
                <c:pt idx="1215">
                  <c:v>0.5</c:v>
                </c:pt>
                <c:pt idx="1216">
                  <c:v>0.25</c:v>
                </c:pt>
                <c:pt idx="1217">
                  <c:v>0.25</c:v>
                </c:pt>
                <c:pt idx="1218">
                  <c:v>0.5</c:v>
                </c:pt>
                <c:pt idx="1219">
                  <c:v>0.25</c:v>
                </c:pt>
                <c:pt idx="1220">
                  <c:v>0.25</c:v>
                </c:pt>
                <c:pt idx="1221">
                  <c:v>0.25</c:v>
                </c:pt>
                <c:pt idx="1222">
                  <c:v>0.25</c:v>
                </c:pt>
                <c:pt idx="1223">
                  <c:v>0.25</c:v>
                </c:pt>
                <c:pt idx="1224">
                  <c:v>0.25</c:v>
                </c:pt>
                <c:pt idx="1225">
                  <c:v>0.5</c:v>
                </c:pt>
                <c:pt idx="1226">
                  <c:v>0.25</c:v>
                </c:pt>
                <c:pt idx="1227">
                  <c:v>0.25</c:v>
                </c:pt>
                <c:pt idx="1228">
                  <c:v>0.25</c:v>
                </c:pt>
                <c:pt idx="1229">
                  <c:v>0.5</c:v>
                </c:pt>
                <c:pt idx="1230">
                  <c:v>0.25</c:v>
                </c:pt>
                <c:pt idx="1231">
                  <c:v>0.25</c:v>
                </c:pt>
                <c:pt idx="1232">
                  <c:v>0.25</c:v>
                </c:pt>
                <c:pt idx="1233">
                  <c:v>0.75</c:v>
                </c:pt>
                <c:pt idx="1234">
                  <c:v>0.25</c:v>
                </c:pt>
                <c:pt idx="1235">
                  <c:v>0.25</c:v>
                </c:pt>
                <c:pt idx="1236">
                  <c:v>0.25</c:v>
                </c:pt>
                <c:pt idx="1237">
                  <c:v>0.25</c:v>
                </c:pt>
                <c:pt idx="1238">
                  <c:v>0.25</c:v>
                </c:pt>
                <c:pt idx="1239">
                  <c:v>0.25</c:v>
                </c:pt>
                <c:pt idx="1240">
                  <c:v>0.25</c:v>
                </c:pt>
                <c:pt idx="1241">
                  <c:v>0.5</c:v>
                </c:pt>
                <c:pt idx="1242">
                  <c:v>0.25</c:v>
                </c:pt>
                <c:pt idx="1243">
                  <c:v>0.25</c:v>
                </c:pt>
                <c:pt idx="1244">
                  <c:v>0.25</c:v>
                </c:pt>
                <c:pt idx="1245">
                  <c:v>0.25</c:v>
                </c:pt>
                <c:pt idx="1246">
                  <c:v>0.25</c:v>
                </c:pt>
                <c:pt idx="1247">
                  <c:v>0.25</c:v>
                </c:pt>
                <c:pt idx="1248">
                  <c:v>0.25</c:v>
                </c:pt>
                <c:pt idx="1249">
                  <c:v>0.25</c:v>
                </c:pt>
                <c:pt idx="1250">
                  <c:v>0.25</c:v>
                </c:pt>
                <c:pt idx="1251">
                  <c:v>0.25</c:v>
                </c:pt>
                <c:pt idx="1252">
                  <c:v>0.25</c:v>
                </c:pt>
                <c:pt idx="1253">
                  <c:v>0.25</c:v>
                </c:pt>
                <c:pt idx="1254">
                  <c:v>0.25</c:v>
                </c:pt>
                <c:pt idx="1255">
                  <c:v>0.25</c:v>
                </c:pt>
                <c:pt idx="1256">
                  <c:v>0.25</c:v>
                </c:pt>
                <c:pt idx="1257">
                  <c:v>0.25</c:v>
                </c:pt>
                <c:pt idx="1258">
                  <c:v>0.25</c:v>
                </c:pt>
                <c:pt idx="1259">
                  <c:v>0.75</c:v>
                </c:pt>
                <c:pt idx="1260">
                  <c:v>0</c:v>
                </c:pt>
                <c:pt idx="1261">
                  <c:v>0.5</c:v>
                </c:pt>
                <c:pt idx="1262">
                  <c:v>0.25</c:v>
                </c:pt>
                <c:pt idx="1263">
                  <c:v>0.75</c:v>
                </c:pt>
                <c:pt idx="1264">
                  <c:v>0.25</c:v>
                </c:pt>
                <c:pt idx="1265">
                  <c:v>0.25</c:v>
                </c:pt>
                <c:pt idx="1266">
                  <c:v>0</c:v>
                </c:pt>
                <c:pt idx="1267">
                  <c:v>0.25</c:v>
                </c:pt>
                <c:pt idx="1268">
                  <c:v>0.25</c:v>
                </c:pt>
                <c:pt idx="1269">
                  <c:v>0</c:v>
                </c:pt>
                <c:pt idx="1270">
                  <c:v>0.25</c:v>
                </c:pt>
                <c:pt idx="1271">
                  <c:v>0.25</c:v>
                </c:pt>
                <c:pt idx="1272">
                  <c:v>0.25</c:v>
                </c:pt>
                <c:pt idx="1273">
                  <c:v>0.25</c:v>
                </c:pt>
                <c:pt idx="1274">
                  <c:v>0.25</c:v>
                </c:pt>
                <c:pt idx="1275">
                  <c:v>0.25</c:v>
                </c:pt>
                <c:pt idx="1276">
                  <c:v>0.5</c:v>
                </c:pt>
                <c:pt idx="1277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86-4AE2-AA87-C680003DD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chemeClr val="accent6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chemeClr val="tx2"/>
                </a:solidFill>
                <a:latin typeface="Barlow Regular"/>
              </a:defRPr>
            </a:pPr>
            <a:endParaRPr lang="es-GT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1"/>
          <c:min val="-1"/>
        </c:scaling>
        <c:delete val="0"/>
        <c:axPos val="l"/>
        <c:majorGridlines>
          <c:spPr>
            <a:ln w="12700" cap="flat">
              <a:solidFill>
                <a:schemeClr val="accent6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chemeClr val="tx2"/>
                </a:solidFill>
                <a:latin typeface="Barlow Regular"/>
              </a:defRPr>
            </a:pPr>
            <a:endParaRPr lang="es-GT"/>
          </a:p>
        </c:txPr>
        <c:crossAx val="2094734552"/>
        <c:crosses val="autoZero"/>
        <c:crossBetween val="midCat"/>
        <c:majorUnit val="0.2"/>
        <c:minorUnit val="0.1"/>
      </c:valAx>
      <c:spPr>
        <a:noFill/>
        <a:ln w="12700" cap="flat">
          <a:solidFill>
            <a:schemeClr val="accent6"/>
          </a:solidFill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0100000000001E-2"/>
          <c:y val="0.144924"/>
          <c:w val="0.93013299999999999"/>
          <c:h val="0.6342480000000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Ventas</c:v>
                </c:pt>
              </c:strCache>
            </c:strRef>
          </c:tx>
          <c:spPr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numRef>
              <c:f>Sheet1!$B$1:$L$1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Sheet1!$B$2:$L$2</c:f>
              <c:numCache>
                <c:formatCode>0.00</c:formatCode>
                <c:ptCount val="11"/>
                <c:pt idx="0">
                  <c:v>213376</c:v>
                </c:pt>
                <c:pt idx="1">
                  <c:v>216529</c:v>
                </c:pt>
                <c:pt idx="2">
                  <c:v>184190</c:v>
                </c:pt>
                <c:pt idx="3">
                  <c:v>188888</c:v>
                </c:pt>
                <c:pt idx="4">
                  <c:v>223488</c:v>
                </c:pt>
                <c:pt idx="5">
                  <c:v>202493</c:v>
                </c:pt>
                <c:pt idx="6">
                  <c:v>205180</c:v>
                </c:pt>
                <c:pt idx="7">
                  <c:v>202231</c:v>
                </c:pt>
                <c:pt idx="8">
                  <c:v>195330</c:v>
                </c:pt>
                <c:pt idx="9">
                  <c:v>211857</c:v>
                </c:pt>
                <c:pt idx="10">
                  <c:v>219549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26-4204-A00F-85FEFBA43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chemeClr val="accent6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chemeClr val="tx2"/>
                </a:solidFill>
                <a:latin typeface="Barlow Regular"/>
              </a:defRPr>
            </a:pPr>
            <a:endParaRPr lang="es-GT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300000"/>
          <c:min val="100000"/>
        </c:scaling>
        <c:delete val="0"/>
        <c:axPos val="l"/>
        <c:majorGridlines>
          <c:spPr>
            <a:ln w="12700" cap="flat">
              <a:solidFill>
                <a:schemeClr val="accent6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chemeClr val="tx2"/>
                </a:solidFill>
                <a:latin typeface="Barlow Regular"/>
              </a:defRPr>
            </a:pPr>
            <a:endParaRPr lang="es-GT"/>
          </a:p>
        </c:txPr>
        <c:crossAx val="2094734552"/>
        <c:crosses val="autoZero"/>
        <c:crossBetween val="midCat"/>
        <c:majorUnit val="100000"/>
      </c:valAx>
      <c:spPr>
        <a:noFill/>
        <a:ln w="12700" cap="flat">
          <a:solidFill>
            <a:schemeClr val="accent6"/>
          </a:solidFill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'80,20'!$A$2:$A$14</c:f>
              <c:strCache>
                <c:ptCount val="13"/>
                <c:pt idx="0">
                  <c:v>EL PINCHE OBELISCO</c:v>
                </c:pt>
                <c:pt idx="1">
                  <c:v>TAQUERIA EL CHINITO</c:v>
                </c:pt>
                <c:pt idx="2">
                  <c:v>POLLO PINULITO</c:v>
                </c:pt>
                <c:pt idx="3">
                  <c:v>UBIQUO LABS</c:v>
                </c:pt>
                <c:pt idx="4">
                  <c:v>UNIVERSIDAD FRANCISCO MARROQUIN</c:v>
                </c:pt>
                <c:pt idx="5">
                  <c:v>ABARROTERIA EBENEZER</c:v>
                </c:pt>
                <c:pt idx="6">
                  <c:v>TIENDA LA BENDICION</c:v>
                </c:pt>
                <c:pt idx="7">
                  <c:v>BAR LA OFICINA</c:v>
                </c:pt>
                <c:pt idx="8">
                  <c:v>SPORTA S.A.</c:v>
                </c:pt>
                <c:pt idx="9">
                  <c:v>EL GALLO NEGRO</c:v>
                </c:pt>
                <c:pt idx="10">
                  <c:v>CHICHARRONERIA EL RICO COLESTEROL</c:v>
                </c:pt>
                <c:pt idx="11">
                  <c:v>HOSPITAL ROOSEVELT</c:v>
                </c:pt>
                <c:pt idx="12">
                  <c:v>HOSPITAL LAS AMERICAS</c:v>
                </c:pt>
              </c:strCache>
            </c:strRef>
          </c:cat>
          <c:val>
            <c:numRef>
              <c:f>'80,20'!$C$2:$C$14</c:f>
              <c:numCache>
                <c:formatCode>General</c:formatCode>
                <c:ptCount val="13"/>
                <c:pt idx="0">
                  <c:v>71079</c:v>
                </c:pt>
                <c:pt idx="1">
                  <c:v>69135.5</c:v>
                </c:pt>
                <c:pt idx="2">
                  <c:v>65105.5</c:v>
                </c:pt>
                <c:pt idx="3">
                  <c:v>64250.75</c:v>
                </c:pt>
                <c:pt idx="4">
                  <c:v>37889.25</c:v>
                </c:pt>
                <c:pt idx="5">
                  <c:v>37129</c:v>
                </c:pt>
                <c:pt idx="6">
                  <c:v>35338</c:v>
                </c:pt>
                <c:pt idx="7">
                  <c:v>35163.5</c:v>
                </c:pt>
                <c:pt idx="8">
                  <c:v>34984.25</c:v>
                </c:pt>
                <c:pt idx="9">
                  <c:v>34485</c:v>
                </c:pt>
                <c:pt idx="10">
                  <c:v>32456.25</c:v>
                </c:pt>
                <c:pt idx="11">
                  <c:v>26275.75</c:v>
                </c:pt>
                <c:pt idx="12">
                  <c:v>22486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B-4240-BE0D-C94A30B32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9014367"/>
        <c:axId val="1839007295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'80,20'!$A$2:$A$14</c:f>
              <c:strCache>
                <c:ptCount val="13"/>
                <c:pt idx="0">
                  <c:v>EL PINCHE OBELISCO</c:v>
                </c:pt>
                <c:pt idx="1">
                  <c:v>TAQUERIA EL CHINITO</c:v>
                </c:pt>
                <c:pt idx="2">
                  <c:v>POLLO PINULITO</c:v>
                </c:pt>
                <c:pt idx="3">
                  <c:v>UBIQUO LABS</c:v>
                </c:pt>
                <c:pt idx="4">
                  <c:v>UNIVERSIDAD FRANCISCO MARROQUIN</c:v>
                </c:pt>
                <c:pt idx="5">
                  <c:v>ABARROTERIA EBENEZER</c:v>
                </c:pt>
                <c:pt idx="6">
                  <c:v>TIENDA LA BENDICION</c:v>
                </c:pt>
                <c:pt idx="7">
                  <c:v>BAR LA OFICINA</c:v>
                </c:pt>
                <c:pt idx="8">
                  <c:v>SPORTA S.A.</c:v>
                </c:pt>
                <c:pt idx="9">
                  <c:v>EL GALLO NEGRO</c:v>
                </c:pt>
                <c:pt idx="10">
                  <c:v>CHICHARRONERIA EL RICO COLESTEROL</c:v>
                </c:pt>
                <c:pt idx="11">
                  <c:v>HOSPITAL ROOSEVELT</c:v>
                </c:pt>
                <c:pt idx="12">
                  <c:v>HOSPITAL LAS AMERICAS</c:v>
                </c:pt>
              </c:strCache>
            </c:strRef>
          </c:cat>
          <c:val>
            <c:numRef>
              <c:f>'80,20'!$E$2:$E$14</c:f>
              <c:numCache>
                <c:formatCode>0%</c:formatCode>
                <c:ptCount val="13"/>
                <c:pt idx="0">
                  <c:v>0.12563060318296362</c:v>
                </c:pt>
                <c:pt idx="1">
                  <c:v>0.24782611193176118</c:v>
                </c:pt>
                <c:pt idx="2">
                  <c:v>0.36289868238897693</c:v>
                </c:pt>
                <c:pt idx="3">
                  <c:v>0.47646050061176848</c:v>
                </c:pt>
                <c:pt idx="4">
                  <c:v>0.54342893477164844</c:v>
                </c:pt>
                <c:pt idx="5">
                  <c:v>0.60905364341386703</c:v>
                </c:pt>
                <c:pt idx="6">
                  <c:v>0.6715127980907698</c:v>
                </c:pt>
                <c:pt idx="7">
                  <c:v>0.73366352777216859</c:v>
                </c:pt>
                <c:pt idx="8">
                  <c:v>0.79549743693526309</c:v>
                </c:pt>
                <c:pt idx="9">
                  <c:v>0.85644893246508902</c:v>
                </c:pt>
                <c:pt idx="10">
                  <c:v>0.91381465601996548</c:v>
                </c:pt>
                <c:pt idx="11">
                  <c:v>0.96025647880285148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B-4240-BE0D-C94A30B32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9008543"/>
        <c:axId val="1839011455"/>
      </c:lineChart>
      <c:catAx>
        <c:axId val="18390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839007295"/>
        <c:crosses val="autoZero"/>
        <c:auto val="1"/>
        <c:lblAlgn val="ctr"/>
        <c:lblOffset val="100"/>
        <c:noMultiLvlLbl val="0"/>
      </c:catAx>
      <c:valAx>
        <c:axId val="183900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839014367"/>
        <c:crosses val="autoZero"/>
        <c:crossBetween val="between"/>
      </c:valAx>
      <c:valAx>
        <c:axId val="1839011455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839008543"/>
        <c:crosses val="max"/>
        <c:crossBetween val="between"/>
      </c:valAx>
      <c:catAx>
        <c:axId val="18390085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90114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9098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¿Debemos invertir en la compra de más vehículos de distribución? ¿Cuántos y de que tipo?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0376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">
            <a:extLst>
              <a:ext uri="{FF2B5EF4-FFF2-40B4-BE49-F238E27FC236}">
                <a16:creationId xmlns:a16="http://schemas.microsoft.com/office/drawing/2014/main" id="{4A1EF74D-DF97-EA34-6517-62BACB22149B}"/>
              </a:ext>
            </a:extLst>
          </p:cNvPr>
          <p:cNvSpPr/>
          <p:nvPr/>
        </p:nvSpPr>
        <p:spPr>
          <a:xfrm>
            <a:off x="270475" y="2580918"/>
            <a:ext cx="16189112" cy="4324930"/>
          </a:xfrm>
          <a:prstGeom prst="roundRect">
            <a:avLst>
              <a:gd name="adj" fmla="val 4060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0" name="Group">
            <a:extLst>
              <a:ext uri="{FF2B5EF4-FFF2-40B4-BE49-F238E27FC236}">
                <a16:creationId xmlns:a16="http://schemas.microsoft.com/office/drawing/2014/main" id="{DA8AD6F4-5427-0146-83D8-C5E695EC6BEC}"/>
              </a:ext>
            </a:extLst>
          </p:cNvPr>
          <p:cNvGrpSpPr/>
          <p:nvPr/>
        </p:nvGrpSpPr>
        <p:grpSpPr>
          <a:xfrm>
            <a:off x="952221" y="3641316"/>
            <a:ext cx="4559845" cy="2473270"/>
            <a:chOff x="0" y="447900"/>
            <a:chExt cx="2569355" cy="2186005"/>
          </a:xfrm>
        </p:grpSpPr>
        <p:sp>
          <p:nvSpPr>
            <p:cNvPr id="41" name="Rounded Rectangle">
              <a:extLst>
                <a:ext uri="{FF2B5EF4-FFF2-40B4-BE49-F238E27FC236}">
                  <a16:creationId xmlns:a16="http://schemas.microsoft.com/office/drawing/2014/main" id="{0D88E85D-22E9-D631-5843-85CCDDADCDAA}"/>
                </a:ext>
              </a:extLst>
            </p:cNvPr>
            <p:cNvSpPr/>
            <p:nvPr/>
          </p:nvSpPr>
          <p:spPr>
            <a:xfrm>
              <a:off x="0" y="1244021"/>
              <a:ext cx="2569355" cy="1389884"/>
            </a:xfrm>
            <a:prstGeom prst="roundRect">
              <a:avLst>
                <a:gd name="adj" fmla="val 97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Step #1">
              <a:extLst>
                <a:ext uri="{FF2B5EF4-FFF2-40B4-BE49-F238E27FC236}">
                  <a16:creationId xmlns:a16="http://schemas.microsoft.com/office/drawing/2014/main" id="{76EB16CC-692A-4713-689E-98B3AAD289BB}"/>
                </a:ext>
              </a:extLst>
            </p:cNvPr>
            <p:cNvSpPr txBox="1"/>
            <p:nvPr/>
          </p:nvSpPr>
          <p:spPr>
            <a:xfrm>
              <a:off x="106857" y="447900"/>
              <a:ext cx="2185745" cy="47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Panel</a:t>
              </a:r>
              <a:endParaRPr dirty="0"/>
            </a:p>
          </p:txBody>
        </p:sp>
      </p:grpSp>
      <p:sp>
        <p:nvSpPr>
          <p:cNvPr id="43" name="13.030">
            <a:extLst>
              <a:ext uri="{FF2B5EF4-FFF2-40B4-BE49-F238E27FC236}">
                <a16:creationId xmlns:a16="http://schemas.microsoft.com/office/drawing/2014/main" id="{445424B7-8C2B-728B-6727-DE1EEAF777F1}"/>
              </a:ext>
            </a:extLst>
          </p:cNvPr>
          <p:cNvSpPr txBox="1"/>
          <p:nvPr/>
        </p:nvSpPr>
        <p:spPr>
          <a:xfrm>
            <a:off x="1735454" y="4942608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1"/>
                </a:solidFill>
              </a:rPr>
              <a:t>500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4" name="Step #1">
            <a:extLst>
              <a:ext uri="{FF2B5EF4-FFF2-40B4-BE49-F238E27FC236}">
                <a16:creationId xmlns:a16="http://schemas.microsoft.com/office/drawing/2014/main" id="{AB66CE86-8FA0-0076-A6C1-315DEB06E06B}"/>
              </a:ext>
            </a:extLst>
          </p:cNvPr>
          <p:cNvSpPr txBox="1"/>
          <p:nvPr/>
        </p:nvSpPr>
        <p:spPr>
          <a:xfrm>
            <a:off x="56391" y="2641222"/>
            <a:ext cx="66688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Cantidad máxima por tipo de unidad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5" name="Group">
            <a:extLst>
              <a:ext uri="{FF2B5EF4-FFF2-40B4-BE49-F238E27FC236}">
                <a16:creationId xmlns:a16="http://schemas.microsoft.com/office/drawing/2014/main" id="{577808A4-0E48-BB3D-E649-F14C9557BD17}"/>
              </a:ext>
            </a:extLst>
          </p:cNvPr>
          <p:cNvGrpSpPr/>
          <p:nvPr/>
        </p:nvGrpSpPr>
        <p:grpSpPr>
          <a:xfrm>
            <a:off x="6162358" y="3684117"/>
            <a:ext cx="4559845" cy="2473270"/>
            <a:chOff x="0" y="447900"/>
            <a:chExt cx="2569355" cy="2186005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0A001F90-9EF4-23DA-5807-2D6BACF47745}"/>
                </a:ext>
              </a:extLst>
            </p:cNvPr>
            <p:cNvSpPr/>
            <p:nvPr/>
          </p:nvSpPr>
          <p:spPr>
            <a:xfrm>
              <a:off x="0" y="1244021"/>
              <a:ext cx="2569355" cy="1389884"/>
            </a:xfrm>
            <a:prstGeom prst="roundRect">
              <a:avLst>
                <a:gd name="adj" fmla="val 97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tep #1">
              <a:extLst>
                <a:ext uri="{FF2B5EF4-FFF2-40B4-BE49-F238E27FC236}">
                  <a16:creationId xmlns:a16="http://schemas.microsoft.com/office/drawing/2014/main" id="{869CC668-CDF1-312A-C0D3-5BEC94EDB434}"/>
                </a:ext>
              </a:extLst>
            </p:cNvPr>
            <p:cNvSpPr txBox="1"/>
            <p:nvPr/>
          </p:nvSpPr>
          <p:spPr>
            <a:xfrm>
              <a:off x="106857" y="447900"/>
              <a:ext cx="2185745" cy="47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Camión pequeño</a:t>
              </a:r>
              <a:endParaRPr dirty="0"/>
            </a:p>
          </p:txBody>
        </p:sp>
      </p:grpSp>
      <p:grpSp>
        <p:nvGrpSpPr>
          <p:cNvPr id="48" name="Group">
            <a:extLst>
              <a:ext uri="{FF2B5EF4-FFF2-40B4-BE49-F238E27FC236}">
                <a16:creationId xmlns:a16="http://schemas.microsoft.com/office/drawing/2014/main" id="{4BA07B49-D7FB-878C-8884-005D9BBC9EC5}"/>
              </a:ext>
            </a:extLst>
          </p:cNvPr>
          <p:cNvGrpSpPr/>
          <p:nvPr/>
        </p:nvGrpSpPr>
        <p:grpSpPr>
          <a:xfrm>
            <a:off x="11469046" y="3684117"/>
            <a:ext cx="4559845" cy="2473270"/>
            <a:chOff x="0" y="447900"/>
            <a:chExt cx="2569355" cy="2186005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7677E7EF-EE2C-6E91-2C20-52A55DC1C586}"/>
                </a:ext>
              </a:extLst>
            </p:cNvPr>
            <p:cNvSpPr/>
            <p:nvPr/>
          </p:nvSpPr>
          <p:spPr>
            <a:xfrm>
              <a:off x="0" y="1244021"/>
              <a:ext cx="2569355" cy="1389884"/>
            </a:xfrm>
            <a:prstGeom prst="roundRect">
              <a:avLst>
                <a:gd name="adj" fmla="val 97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Step #1">
              <a:extLst>
                <a:ext uri="{FF2B5EF4-FFF2-40B4-BE49-F238E27FC236}">
                  <a16:creationId xmlns:a16="http://schemas.microsoft.com/office/drawing/2014/main" id="{9B2309DD-A28F-94FE-2F2C-93E2E883A735}"/>
                </a:ext>
              </a:extLst>
            </p:cNvPr>
            <p:cNvSpPr txBox="1"/>
            <p:nvPr/>
          </p:nvSpPr>
          <p:spPr>
            <a:xfrm>
              <a:off x="106857" y="447900"/>
              <a:ext cx="2185745" cy="47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Camión pequeño</a:t>
              </a:r>
              <a:endParaRPr dirty="0"/>
            </a:p>
          </p:txBody>
        </p:sp>
      </p:grpSp>
      <p:sp>
        <p:nvSpPr>
          <p:cNvPr id="51" name="13.030">
            <a:extLst>
              <a:ext uri="{FF2B5EF4-FFF2-40B4-BE49-F238E27FC236}">
                <a16:creationId xmlns:a16="http://schemas.microsoft.com/office/drawing/2014/main" id="{0D6EE8CD-FF48-2A9E-C3B6-C1E45DD86BCE}"/>
              </a:ext>
            </a:extLst>
          </p:cNvPr>
          <p:cNvSpPr txBox="1"/>
          <p:nvPr/>
        </p:nvSpPr>
        <p:spPr>
          <a:xfrm>
            <a:off x="7128231" y="4969272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1"/>
                </a:solidFill>
              </a:rPr>
              <a:t>1000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" name="13.030">
            <a:extLst>
              <a:ext uri="{FF2B5EF4-FFF2-40B4-BE49-F238E27FC236}">
                <a16:creationId xmlns:a16="http://schemas.microsoft.com/office/drawing/2014/main" id="{D198B568-ABF6-82AD-395F-EE3662F008AE}"/>
              </a:ext>
            </a:extLst>
          </p:cNvPr>
          <p:cNvSpPr txBox="1"/>
          <p:nvPr/>
        </p:nvSpPr>
        <p:spPr>
          <a:xfrm>
            <a:off x="12443367" y="4969272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1"/>
                </a:solidFill>
              </a:rPr>
              <a:t>1996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3" name="Группа 2">
            <a:extLst>
              <a:ext uri="{FF2B5EF4-FFF2-40B4-BE49-F238E27FC236}">
                <a16:creationId xmlns:a16="http://schemas.microsoft.com/office/drawing/2014/main" id="{318E7AA5-456B-4454-A9D6-F5B54330AD68}"/>
              </a:ext>
            </a:extLst>
          </p:cNvPr>
          <p:cNvGrpSpPr/>
          <p:nvPr/>
        </p:nvGrpSpPr>
        <p:grpSpPr>
          <a:xfrm>
            <a:off x="17279634" y="2618865"/>
            <a:ext cx="6148253" cy="2160466"/>
            <a:chOff x="5165206" y="1755424"/>
            <a:chExt cx="3453014" cy="1637652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650AD3EB-7E17-270E-B635-493DDD83A753}"/>
                </a:ext>
              </a:extLst>
            </p:cNvPr>
            <p:cNvSpPr/>
            <p:nvPr/>
          </p:nvSpPr>
          <p:spPr>
            <a:xfrm>
              <a:off x="5165206" y="1755424"/>
              <a:ext cx="3453014" cy="1637652"/>
            </a:xfrm>
            <a:prstGeom prst="roundRect">
              <a:avLst>
                <a:gd name="adj" fmla="val 829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55" name="Group">
              <a:extLst>
                <a:ext uri="{FF2B5EF4-FFF2-40B4-BE49-F238E27FC236}">
                  <a16:creationId xmlns:a16="http://schemas.microsoft.com/office/drawing/2014/main" id="{FF8E74FC-FE0F-55BF-42A8-AFBED785DC0F}"/>
                </a:ext>
              </a:extLst>
            </p:cNvPr>
            <p:cNvGrpSpPr/>
            <p:nvPr/>
          </p:nvGrpSpPr>
          <p:grpSpPr>
            <a:xfrm>
              <a:off x="5690539" y="2265654"/>
              <a:ext cx="2537284" cy="661010"/>
              <a:chOff x="218956" y="187044"/>
              <a:chExt cx="2537282" cy="661008"/>
            </a:xfrm>
          </p:grpSpPr>
          <p:sp>
            <p:nvSpPr>
              <p:cNvPr id="56" name="02">
                <a:extLst>
                  <a:ext uri="{FF2B5EF4-FFF2-40B4-BE49-F238E27FC236}">
                    <a16:creationId xmlns:a16="http://schemas.microsoft.com/office/drawing/2014/main" id="{BCD58E34-7E70-59A3-F292-9D5B3F27637F}"/>
                  </a:ext>
                </a:extLst>
              </p:cNvPr>
              <p:cNvSpPr/>
              <p:nvPr/>
            </p:nvSpPr>
            <p:spPr>
              <a:xfrm>
                <a:off x="218956" y="187044"/>
                <a:ext cx="437912" cy="661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5000" b="0">
                    <a:solidFill>
                      <a:srgbClr val="FFFFFF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bg1"/>
                    </a:solidFill>
                  </a:rPr>
                  <a:t>9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STEP PLACEHOLDER">
                <a:extLst>
                  <a:ext uri="{FF2B5EF4-FFF2-40B4-BE49-F238E27FC236}">
                    <a16:creationId xmlns:a16="http://schemas.microsoft.com/office/drawing/2014/main" id="{8F125FB1-E6A4-A824-5C81-1696A24D3E79}"/>
                  </a:ext>
                </a:extLst>
              </p:cNvPr>
              <p:cNvSpPr/>
              <p:nvPr/>
            </p:nvSpPr>
            <p:spPr>
              <a:xfrm>
                <a:off x="656868" y="292027"/>
                <a:ext cx="2099370" cy="451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1600" b="0" cap="all">
                    <a:solidFill>
                      <a:srgbClr val="F6BEBA"/>
                    </a:solidFill>
                    <a:latin typeface="Barlow Medium"/>
                    <a:ea typeface="Barlow Medium"/>
                    <a:cs typeface="Barlow Medium"/>
                    <a:sym typeface="Barlow Medium"/>
                  </a:defRPr>
                </a:lvl1pPr>
              </a:lstStyle>
              <a:p>
                <a:r>
                  <a:rPr lang="es-GT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Pilotos robando</a:t>
                </a:r>
                <a:endParaRPr sz="32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58" name="Группа 3">
            <a:extLst>
              <a:ext uri="{FF2B5EF4-FFF2-40B4-BE49-F238E27FC236}">
                <a16:creationId xmlns:a16="http://schemas.microsoft.com/office/drawing/2014/main" id="{8D615724-2B6B-E841-922D-9F9A0F0D7093}"/>
              </a:ext>
            </a:extLst>
          </p:cNvPr>
          <p:cNvGrpSpPr/>
          <p:nvPr/>
        </p:nvGrpSpPr>
        <p:grpSpPr>
          <a:xfrm>
            <a:off x="17283526" y="4937906"/>
            <a:ext cx="6148253" cy="2146590"/>
            <a:chOff x="8694895" y="1891716"/>
            <a:chExt cx="3453014" cy="1637652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1D8E31B2-F1A3-57E7-1F1F-A99B861F5DC0}"/>
                </a:ext>
              </a:extLst>
            </p:cNvPr>
            <p:cNvSpPr/>
            <p:nvPr/>
          </p:nvSpPr>
          <p:spPr>
            <a:xfrm>
              <a:off x="8694895" y="1891716"/>
              <a:ext cx="3453014" cy="1637652"/>
            </a:xfrm>
            <a:prstGeom prst="roundRect">
              <a:avLst>
                <a:gd name="adj" fmla="val 8296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60" name="Group">
              <a:extLst>
                <a:ext uri="{FF2B5EF4-FFF2-40B4-BE49-F238E27FC236}">
                  <a16:creationId xmlns:a16="http://schemas.microsoft.com/office/drawing/2014/main" id="{A88EE1C7-FA09-9861-0DD8-15C6D7C82316}"/>
                </a:ext>
              </a:extLst>
            </p:cNvPr>
            <p:cNvGrpSpPr/>
            <p:nvPr/>
          </p:nvGrpSpPr>
          <p:grpSpPr>
            <a:xfrm>
              <a:off x="9152520" y="2243358"/>
              <a:ext cx="2788960" cy="665282"/>
              <a:chOff x="167439" y="164749"/>
              <a:chExt cx="2788957" cy="665280"/>
            </a:xfrm>
          </p:grpSpPr>
          <p:sp>
            <p:nvSpPr>
              <p:cNvPr id="61" name="03">
                <a:extLst>
                  <a:ext uri="{FF2B5EF4-FFF2-40B4-BE49-F238E27FC236}">
                    <a16:creationId xmlns:a16="http://schemas.microsoft.com/office/drawing/2014/main" id="{C9B2F23C-E90F-A1A1-6FD1-3266DDC525C6}"/>
                  </a:ext>
                </a:extLst>
              </p:cNvPr>
              <p:cNvSpPr/>
              <p:nvPr/>
            </p:nvSpPr>
            <p:spPr>
              <a:xfrm>
                <a:off x="167439" y="164749"/>
                <a:ext cx="860169" cy="66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5000" b="0">
                    <a:solidFill>
                      <a:srgbClr val="FFFFFF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bg1"/>
                    </a:solidFill>
                  </a:rPr>
                  <a:t>712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STEP PLACEHOLDER">
                <a:extLst>
                  <a:ext uri="{FF2B5EF4-FFF2-40B4-BE49-F238E27FC236}">
                    <a16:creationId xmlns:a16="http://schemas.microsoft.com/office/drawing/2014/main" id="{DDD4228B-7015-D3B4-CC1A-21118C2E721F}"/>
                  </a:ext>
                </a:extLst>
              </p:cNvPr>
              <p:cNvSpPr/>
              <p:nvPr/>
            </p:nvSpPr>
            <p:spPr>
              <a:xfrm>
                <a:off x="857027" y="246612"/>
                <a:ext cx="2099369" cy="453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1600" b="0" cap="all">
                    <a:solidFill>
                      <a:srgbClr val="A4CAF6"/>
                    </a:solidFill>
                    <a:latin typeface="Barlow Medium"/>
                    <a:ea typeface="Barlow Medium"/>
                    <a:cs typeface="Barlow Medium"/>
                    <a:sym typeface="Barlow Medium"/>
                  </a:defRPr>
                </a:lvl1pPr>
              </a:lstStyle>
              <a:p>
                <a:r>
                  <a:rPr lang="es-GT" sz="32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VIAJES ROBADOS</a:t>
                </a:r>
                <a:endParaRPr sz="3200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63" name="Rounded Rectangle">
            <a:extLst>
              <a:ext uri="{FF2B5EF4-FFF2-40B4-BE49-F238E27FC236}">
                <a16:creationId xmlns:a16="http://schemas.microsoft.com/office/drawing/2014/main" id="{AE5F0772-70E1-78F2-3276-007EEDD4DFD3}"/>
              </a:ext>
            </a:extLst>
          </p:cNvPr>
          <p:cNvSpPr/>
          <p:nvPr/>
        </p:nvSpPr>
        <p:spPr>
          <a:xfrm>
            <a:off x="10198237" y="7911266"/>
            <a:ext cx="6978934" cy="1637652"/>
          </a:xfrm>
          <a:prstGeom prst="roundRect">
            <a:avLst>
              <a:gd name="adj" fmla="val 8296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8E78631B-EB24-ADC6-0B18-339F936F9DD1}"/>
              </a:ext>
            </a:extLst>
          </p:cNvPr>
          <p:cNvSpPr/>
          <p:nvPr/>
        </p:nvSpPr>
        <p:spPr>
          <a:xfrm>
            <a:off x="3143387" y="7911266"/>
            <a:ext cx="6978934" cy="1637652"/>
          </a:xfrm>
          <a:prstGeom prst="roundRect">
            <a:avLst>
              <a:gd name="adj" fmla="val 8296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5A823346-2BCE-3A48-668D-A615A5687200}"/>
              </a:ext>
            </a:extLst>
          </p:cNvPr>
          <p:cNvSpPr/>
          <p:nvPr/>
        </p:nvSpPr>
        <p:spPr>
          <a:xfrm>
            <a:off x="17253087" y="7911266"/>
            <a:ext cx="6978934" cy="1637652"/>
          </a:xfrm>
          <a:prstGeom prst="roundRect">
            <a:avLst>
              <a:gd name="adj" fmla="val 8296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" name="15.900.890">
            <a:extLst>
              <a:ext uri="{FF2B5EF4-FFF2-40B4-BE49-F238E27FC236}">
                <a16:creationId xmlns:a16="http://schemas.microsoft.com/office/drawing/2014/main" id="{2955220A-0412-343D-8E94-8DAC88E7DCF0}"/>
              </a:ext>
            </a:extLst>
          </p:cNvPr>
          <p:cNvSpPr txBox="1"/>
          <p:nvPr/>
        </p:nvSpPr>
        <p:spPr>
          <a:xfrm>
            <a:off x="4671379" y="8434975"/>
            <a:ext cx="478462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/>
              <a:t>EL PINCHE OBELISCO</a:t>
            </a:r>
            <a:endParaRPr dirty="0"/>
          </a:p>
        </p:txBody>
      </p:sp>
      <p:grpSp>
        <p:nvGrpSpPr>
          <p:cNvPr id="67" name="Group">
            <a:extLst>
              <a:ext uri="{FF2B5EF4-FFF2-40B4-BE49-F238E27FC236}">
                <a16:creationId xmlns:a16="http://schemas.microsoft.com/office/drawing/2014/main" id="{252A8A78-3990-65FE-11CB-54604A167C03}"/>
              </a:ext>
            </a:extLst>
          </p:cNvPr>
          <p:cNvGrpSpPr/>
          <p:nvPr/>
        </p:nvGrpSpPr>
        <p:grpSpPr>
          <a:xfrm>
            <a:off x="11399501" y="8263167"/>
            <a:ext cx="4975823" cy="922320"/>
            <a:chOff x="775952" y="-1"/>
            <a:chExt cx="4975822" cy="922318"/>
          </a:xfrm>
        </p:grpSpPr>
        <p:sp>
          <p:nvSpPr>
            <p:cNvPr id="68" name="Circle">
              <a:extLst>
                <a:ext uri="{FF2B5EF4-FFF2-40B4-BE49-F238E27FC236}">
                  <a16:creationId xmlns:a16="http://schemas.microsoft.com/office/drawing/2014/main" id="{97B4D33D-AFFD-34CF-3709-588260ECF2B4}"/>
                </a:ext>
              </a:extLst>
            </p:cNvPr>
            <p:cNvSpPr/>
            <p:nvPr/>
          </p:nvSpPr>
          <p:spPr>
            <a:xfrm>
              <a:off x="1334308" y="121461"/>
              <a:ext cx="683542" cy="68354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18.800.200">
              <a:extLst>
                <a:ext uri="{FF2B5EF4-FFF2-40B4-BE49-F238E27FC236}">
                  <a16:creationId xmlns:a16="http://schemas.microsoft.com/office/drawing/2014/main" id="{230C5A3F-C3F6-E5C1-FB84-1D7A7851A76F}"/>
                </a:ext>
              </a:extLst>
            </p:cNvPr>
            <p:cNvSpPr txBox="1"/>
            <p:nvPr/>
          </p:nvSpPr>
          <p:spPr>
            <a:xfrm>
              <a:off x="2599446" y="-1"/>
              <a:ext cx="2185745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284,316</a:t>
              </a:r>
              <a:endParaRPr dirty="0"/>
            </a:p>
          </p:txBody>
        </p:sp>
        <p:sp>
          <p:nvSpPr>
            <p:cNvPr id="70" name="Lorem Ipsum is simply dummy text">
              <a:extLst>
                <a:ext uri="{FF2B5EF4-FFF2-40B4-BE49-F238E27FC236}">
                  <a16:creationId xmlns:a16="http://schemas.microsoft.com/office/drawing/2014/main" id="{617F2884-08E9-DF17-3BE4-062F770A719E}"/>
                </a:ext>
              </a:extLst>
            </p:cNvPr>
            <p:cNvSpPr txBox="1"/>
            <p:nvPr/>
          </p:nvSpPr>
          <p:spPr>
            <a:xfrm>
              <a:off x="775952" y="439716"/>
              <a:ext cx="497582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pPr algn="ctr"/>
              <a:r>
                <a:rPr lang="es-GT" dirty="0"/>
                <a:t>Cantidad </a:t>
              </a:r>
              <a:endParaRPr dirty="0"/>
            </a:p>
          </p:txBody>
        </p:sp>
        <p:sp>
          <p:nvSpPr>
            <p:cNvPr id="71" name="Graphic 76">
              <a:extLst>
                <a:ext uri="{FF2B5EF4-FFF2-40B4-BE49-F238E27FC236}">
                  <a16:creationId xmlns:a16="http://schemas.microsoft.com/office/drawing/2014/main" id="{8387E1BD-EDA2-C563-093F-56E1BCBD5C65}"/>
                </a:ext>
              </a:extLst>
            </p:cNvPr>
            <p:cNvSpPr/>
            <p:nvPr/>
          </p:nvSpPr>
          <p:spPr>
            <a:xfrm>
              <a:off x="1554477" y="284732"/>
              <a:ext cx="247672" cy="30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500" extrusionOk="0">
                  <a:moveTo>
                    <a:pt x="13944" y="15082"/>
                  </a:moveTo>
                  <a:cubicBezTo>
                    <a:pt x="14769" y="15903"/>
                    <a:pt x="15087" y="17000"/>
                    <a:pt x="14801" y="18045"/>
                  </a:cubicBezTo>
                  <a:cubicBezTo>
                    <a:pt x="14467" y="18995"/>
                    <a:pt x="13663" y="19782"/>
                    <a:pt x="12591" y="20207"/>
                  </a:cubicBezTo>
                  <a:cubicBezTo>
                    <a:pt x="12249" y="20346"/>
                    <a:pt x="12057" y="20656"/>
                    <a:pt x="12119" y="20969"/>
                  </a:cubicBezTo>
                  <a:cubicBezTo>
                    <a:pt x="12193" y="21289"/>
                    <a:pt x="12538" y="21515"/>
                    <a:pt x="12928" y="21498"/>
                  </a:cubicBezTo>
                  <a:cubicBezTo>
                    <a:pt x="15665" y="21380"/>
                    <a:pt x="18149" y="20123"/>
                    <a:pt x="19541" y="18152"/>
                  </a:cubicBezTo>
                  <a:cubicBezTo>
                    <a:pt x="20865" y="16229"/>
                    <a:pt x="21256" y="13956"/>
                    <a:pt x="20634" y="11800"/>
                  </a:cubicBezTo>
                  <a:cubicBezTo>
                    <a:pt x="20032" y="9698"/>
                    <a:pt x="18774" y="7768"/>
                    <a:pt x="16986" y="6205"/>
                  </a:cubicBezTo>
                  <a:cubicBezTo>
                    <a:pt x="16680" y="5937"/>
                    <a:pt x="16170" y="5926"/>
                    <a:pt x="15848" y="6182"/>
                  </a:cubicBezTo>
                  <a:cubicBezTo>
                    <a:pt x="15797" y="6222"/>
                    <a:pt x="15753" y="6268"/>
                    <a:pt x="15716" y="6318"/>
                  </a:cubicBezTo>
                  <a:cubicBezTo>
                    <a:pt x="15290" y="6864"/>
                    <a:pt x="14755" y="7345"/>
                    <a:pt x="14135" y="7741"/>
                  </a:cubicBezTo>
                  <a:cubicBezTo>
                    <a:pt x="13412" y="4747"/>
                    <a:pt x="11456" y="2060"/>
                    <a:pt x="8606" y="147"/>
                  </a:cubicBezTo>
                  <a:cubicBezTo>
                    <a:pt x="8258" y="-85"/>
                    <a:pt x="7752" y="-38"/>
                    <a:pt x="7475" y="252"/>
                  </a:cubicBezTo>
                  <a:cubicBezTo>
                    <a:pt x="7427" y="302"/>
                    <a:pt x="7388" y="357"/>
                    <a:pt x="7359" y="415"/>
                  </a:cubicBezTo>
                  <a:cubicBezTo>
                    <a:pt x="5389" y="4399"/>
                    <a:pt x="1463" y="7118"/>
                    <a:pt x="237" y="11367"/>
                  </a:cubicBezTo>
                  <a:cubicBezTo>
                    <a:pt x="-344" y="13580"/>
                    <a:pt x="152" y="15895"/>
                    <a:pt x="1617" y="17803"/>
                  </a:cubicBezTo>
                  <a:cubicBezTo>
                    <a:pt x="2985" y="19515"/>
                    <a:pt x="4497" y="20961"/>
                    <a:pt x="6853" y="21478"/>
                  </a:cubicBezTo>
                  <a:cubicBezTo>
                    <a:pt x="6920" y="21492"/>
                    <a:pt x="6990" y="21500"/>
                    <a:pt x="7059" y="21500"/>
                  </a:cubicBezTo>
                  <a:cubicBezTo>
                    <a:pt x="7503" y="21500"/>
                    <a:pt x="7863" y="21199"/>
                    <a:pt x="7863" y="20828"/>
                  </a:cubicBezTo>
                  <a:cubicBezTo>
                    <a:pt x="7863" y="20691"/>
                    <a:pt x="7813" y="20558"/>
                    <a:pt x="7720" y="20445"/>
                  </a:cubicBezTo>
                  <a:cubicBezTo>
                    <a:pt x="6847" y="19396"/>
                    <a:pt x="6069" y="18362"/>
                    <a:pt x="6116" y="17228"/>
                  </a:cubicBezTo>
                  <a:cubicBezTo>
                    <a:pt x="6160" y="16688"/>
                    <a:pt x="6350" y="16163"/>
                    <a:pt x="6670" y="15693"/>
                  </a:cubicBezTo>
                  <a:cubicBezTo>
                    <a:pt x="6925" y="15293"/>
                    <a:pt x="7235" y="14918"/>
                    <a:pt x="7594" y="14578"/>
                  </a:cubicBezTo>
                  <a:cubicBezTo>
                    <a:pt x="7840" y="14346"/>
                    <a:pt x="8108" y="14127"/>
                    <a:pt x="8376" y="13906"/>
                  </a:cubicBezTo>
                  <a:cubicBezTo>
                    <a:pt x="8799" y="13576"/>
                    <a:pt x="9194" y="13220"/>
                    <a:pt x="9557" y="12843"/>
                  </a:cubicBezTo>
                  <a:cubicBezTo>
                    <a:pt x="11283" y="13800"/>
                    <a:pt x="12414" y="15345"/>
                    <a:pt x="12649" y="17064"/>
                  </a:cubicBezTo>
                  <a:cubicBezTo>
                    <a:pt x="13307" y="16526"/>
                    <a:pt x="13759" y="15836"/>
                    <a:pt x="13944" y="1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1D05EBA5-A846-BAEC-1ED3-CC7EEBD02937}"/>
              </a:ext>
            </a:extLst>
          </p:cNvPr>
          <p:cNvGrpSpPr/>
          <p:nvPr/>
        </p:nvGrpSpPr>
        <p:grpSpPr>
          <a:xfrm>
            <a:off x="18626648" y="8293056"/>
            <a:ext cx="4975823" cy="891261"/>
            <a:chOff x="916499" y="17188"/>
            <a:chExt cx="4975821" cy="891259"/>
          </a:xfrm>
        </p:grpSpPr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474241EF-1CD7-E2EE-D370-319D7EC4390F}"/>
                </a:ext>
              </a:extLst>
            </p:cNvPr>
            <p:cNvSpPr/>
            <p:nvPr/>
          </p:nvSpPr>
          <p:spPr>
            <a:xfrm>
              <a:off x="1389673" y="135038"/>
              <a:ext cx="683542" cy="68354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" name="25.800.390">
              <a:extLst>
                <a:ext uri="{FF2B5EF4-FFF2-40B4-BE49-F238E27FC236}">
                  <a16:creationId xmlns:a16="http://schemas.microsoft.com/office/drawing/2014/main" id="{1B0B62D1-D5AE-08BD-A9D4-1178CC2B8EC0}"/>
                </a:ext>
              </a:extLst>
            </p:cNvPr>
            <p:cNvSpPr txBox="1"/>
            <p:nvPr/>
          </p:nvSpPr>
          <p:spPr>
            <a:xfrm>
              <a:off x="2643611" y="17188"/>
              <a:ext cx="2185745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Q 71,079</a:t>
              </a:r>
              <a:endParaRPr dirty="0"/>
            </a:p>
          </p:txBody>
        </p:sp>
        <p:sp>
          <p:nvSpPr>
            <p:cNvPr id="75" name="Lorem Ipsum is simply dummy text">
              <a:extLst>
                <a:ext uri="{FF2B5EF4-FFF2-40B4-BE49-F238E27FC236}">
                  <a16:creationId xmlns:a16="http://schemas.microsoft.com/office/drawing/2014/main" id="{139CB7E2-3041-276D-4D72-B1EB62BF30D6}"/>
                </a:ext>
              </a:extLst>
            </p:cNvPr>
            <p:cNvSpPr txBox="1"/>
            <p:nvPr/>
          </p:nvSpPr>
          <p:spPr>
            <a:xfrm>
              <a:off x="916499" y="425846"/>
              <a:ext cx="497582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pPr algn="ctr"/>
              <a:r>
                <a:rPr lang="es-GT" dirty="0"/>
                <a:t>Efectivo</a:t>
              </a:r>
              <a:endParaRPr dirty="0"/>
            </a:p>
          </p:txBody>
        </p:sp>
        <p:sp>
          <p:nvSpPr>
            <p:cNvPr id="76" name="Graphic 165">
              <a:extLst>
                <a:ext uri="{FF2B5EF4-FFF2-40B4-BE49-F238E27FC236}">
                  <a16:creationId xmlns:a16="http://schemas.microsoft.com/office/drawing/2014/main" id="{F5EE27B4-F94D-2AE8-55E7-CE43AE975758}"/>
                </a:ext>
              </a:extLst>
            </p:cNvPr>
            <p:cNvSpPr/>
            <p:nvPr/>
          </p:nvSpPr>
          <p:spPr>
            <a:xfrm>
              <a:off x="1626669" y="253999"/>
              <a:ext cx="209550" cy="30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0883" extrusionOk="0">
                  <a:moveTo>
                    <a:pt x="2878" y="12247"/>
                  </a:moveTo>
                  <a:cubicBezTo>
                    <a:pt x="-962" y="9443"/>
                    <a:pt x="-959" y="4900"/>
                    <a:pt x="2885" y="2099"/>
                  </a:cubicBezTo>
                  <a:cubicBezTo>
                    <a:pt x="6728" y="-702"/>
                    <a:pt x="12957" y="-700"/>
                    <a:pt x="16798" y="2104"/>
                  </a:cubicBezTo>
                  <a:cubicBezTo>
                    <a:pt x="20638" y="4907"/>
                    <a:pt x="20635" y="9451"/>
                    <a:pt x="16791" y="12252"/>
                  </a:cubicBezTo>
                  <a:cubicBezTo>
                    <a:pt x="16775" y="12264"/>
                    <a:pt x="16758" y="12276"/>
                    <a:pt x="16741" y="12288"/>
                  </a:cubicBezTo>
                  <a:cubicBezTo>
                    <a:pt x="16191" y="12688"/>
                    <a:pt x="15771" y="13173"/>
                    <a:pt x="15513" y="13706"/>
                  </a:cubicBezTo>
                  <a:lnTo>
                    <a:pt x="4159" y="13706"/>
                  </a:lnTo>
                  <a:cubicBezTo>
                    <a:pt x="3884" y="13157"/>
                    <a:pt x="3446" y="12659"/>
                    <a:pt x="2878" y="12247"/>
                  </a:cubicBezTo>
                  <a:close/>
                  <a:moveTo>
                    <a:pt x="15205" y="15011"/>
                  </a:moveTo>
                  <a:lnTo>
                    <a:pt x="4473" y="15011"/>
                  </a:lnTo>
                  <a:cubicBezTo>
                    <a:pt x="3979" y="15011"/>
                    <a:pt x="3579" y="15303"/>
                    <a:pt x="3579" y="15663"/>
                  </a:cubicBezTo>
                  <a:cubicBezTo>
                    <a:pt x="3579" y="16024"/>
                    <a:pt x="3979" y="16316"/>
                    <a:pt x="4473" y="16316"/>
                  </a:cubicBezTo>
                  <a:lnTo>
                    <a:pt x="4473" y="18111"/>
                  </a:lnTo>
                  <a:cubicBezTo>
                    <a:pt x="4469" y="18870"/>
                    <a:pt x="5103" y="19554"/>
                    <a:pt x="6071" y="19833"/>
                  </a:cubicBezTo>
                  <a:lnTo>
                    <a:pt x="9507" y="20836"/>
                  </a:lnTo>
                  <a:cubicBezTo>
                    <a:pt x="9720" y="20898"/>
                    <a:pt x="9958" y="20898"/>
                    <a:pt x="10171" y="20836"/>
                  </a:cubicBezTo>
                  <a:lnTo>
                    <a:pt x="13607" y="19833"/>
                  </a:lnTo>
                  <a:cubicBezTo>
                    <a:pt x="14575" y="19554"/>
                    <a:pt x="15209" y="18870"/>
                    <a:pt x="15205" y="18111"/>
                  </a:cubicBezTo>
                  <a:lnTo>
                    <a:pt x="15205" y="16316"/>
                  </a:lnTo>
                  <a:cubicBezTo>
                    <a:pt x="15699" y="16316"/>
                    <a:pt x="16100" y="16024"/>
                    <a:pt x="16100" y="15663"/>
                  </a:cubicBezTo>
                  <a:cubicBezTo>
                    <a:pt x="16100" y="15303"/>
                    <a:pt x="15699" y="15011"/>
                    <a:pt x="15205" y="15011"/>
                  </a:cubicBezTo>
                  <a:close/>
                  <a:moveTo>
                    <a:pt x="4473" y="7183"/>
                  </a:moveTo>
                  <a:cubicBezTo>
                    <a:pt x="4473" y="7010"/>
                    <a:pt x="4488" y="6837"/>
                    <a:pt x="4519" y="6665"/>
                  </a:cubicBezTo>
                  <a:cubicBezTo>
                    <a:pt x="4584" y="6308"/>
                    <a:pt x="4240" y="5980"/>
                    <a:pt x="3750" y="5933"/>
                  </a:cubicBezTo>
                  <a:cubicBezTo>
                    <a:pt x="3260" y="5886"/>
                    <a:pt x="2811" y="6137"/>
                    <a:pt x="2746" y="6494"/>
                  </a:cubicBezTo>
                  <a:cubicBezTo>
                    <a:pt x="2705" y="6722"/>
                    <a:pt x="2684" y="6953"/>
                    <a:pt x="2684" y="7183"/>
                  </a:cubicBezTo>
                  <a:cubicBezTo>
                    <a:pt x="2684" y="7543"/>
                    <a:pt x="3085" y="7835"/>
                    <a:pt x="3579" y="7835"/>
                  </a:cubicBezTo>
                  <a:cubicBezTo>
                    <a:pt x="4073" y="7835"/>
                    <a:pt x="4473" y="7543"/>
                    <a:pt x="4473" y="7183"/>
                  </a:cubicBezTo>
                  <a:close/>
                  <a:moveTo>
                    <a:pt x="6145" y="4343"/>
                  </a:moveTo>
                  <a:cubicBezTo>
                    <a:pt x="7141" y="3652"/>
                    <a:pt x="8464" y="3267"/>
                    <a:pt x="9839" y="3269"/>
                  </a:cubicBezTo>
                  <a:cubicBezTo>
                    <a:pt x="10333" y="3269"/>
                    <a:pt x="10734" y="2977"/>
                    <a:pt x="10734" y="2617"/>
                  </a:cubicBezTo>
                  <a:cubicBezTo>
                    <a:pt x="10734" y="2256"/>
                    <a:pt x="10333" y="1964"/>
                    <a:pt x="9839" y="1964"/>
                  </a:cubicBezTo>
                  <a:cubicBezTo>
                    <a:pt x="8005" y="1962"/>
                    <a:pt x="6241" y="2476"/>
                    <a:pt x="4914" y="3399"/>
                  </a:cubicBezTo>
                  <a:cubicBezTo>
                    <a:pt x="4539" y="3634"/>
                    <a:pt x="4497" y="4046"/>
                    <a:pt x="4819" y="4319"/>
                  </a:cubicBezTo>
                  <a:cubicBezTo>
                    <a:pt x="5141" y="4592"/>
                    <a:pt x="5706" y="4623"/>
                    <a:pt x="6080" y="4388"/>
                  </a:cubicBezTo>
                  <a:cubicBezTo>
                    <a:pt x="6103" y="4374"/>
                    <a:pt x="6125" y="4359"/>
                    <a:pt x="6145" y="43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7" name="Group">
            <a:extLst>
              <a:ext uri="{FF2B5EF4-FFF2-40B4-BE49-F238E27FC236}">
                <a16:creationId xmlns:a16="http://schemas.microsoft.com/office/drawing/2014/main" id="{DFD7FB9A-6325-3558-7647-094FE2CCA0A4}"/>
              </a:ext>
            </a:extLst>
          </p:cNvPr>
          <p:cNvGrpSpPr/>
          <p:nvPr/>
        </p:nvGrpSpPr>
        <p:grpSpPr>
          <a:xfrm>
            <a:off x="551622" y="7841184"/>
            <a:ext cx="2569356" cy="2057334"/>
            <a:chOff x="0" y="0"/>
            <a:chExt cx="2569355" cy="2057333"/>
          </a:xfrm>
        </p:grpSpPr>
        <p:sp>
          <p:nvSpPr>
            <p:cNvPr id="78" name="Rounded Rectangle">
              <a:extLst>
                <a:ext uri="{FF2B5EF4-FFF2-40B4-BE49-F238E27FC236}">
                  <a16:creationId xmlns:a16="http://schemas.microsoft.com/office/drawing/2014/main" id="{18648476-A7C5-D428-9D94-63E1D7FC177C}"/>
                </a:ext>
              </a:extLst>
            </p:cNvPr>
            <p:cNvSpPr/>
            <p:nvPr/>
          </p:nvSpPr>
          <p:spPr>
            <a:xfrm>
              <a:off x="0" y="130"/>
              <a:ext cx="2569355" cy="2057203"/>
            </a:xfrm>
            <a:prstGeom prst="roundRect">
              <a:avLst>
                <a:gd name="adj" fmla="val 660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" name="Step #1">
              <a:extLst>
                <a:ext uri="{FF2B5EF4-FFF2-40B4-BE49-F238E27FC236}">
                  <a16:creationId xmlns:a16="http://schemas.microsoft.com/office/drawing/2014/main" id="{7A3F7640-A552-0130-D227-C1BDEE44B81D}"/>
                </a:ext>
              </a:extLst>
            </p:cNvPr>
            <p:cNvSpPr txBox="1"/>
            <p:nvPr/>
          </p:nvSpPr>
          <p:spPr>
            <a:xfrm>
              <a:off x="191805" y="609508"/>
              <a:ext cx="218574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Cliente</a:t>
              </a:r>
              <a:r>
                <a:rPr dirty="0">
                  <a:solidFill>
                    <a:schemeClr val="tx1"/>
                  </a:solidFill>
                </a:rPr>
                <a:t> #1</a:t>
              </a: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70D492EB-F641-0E46-CE20-EE9B7D6FEB72}"/>
                </a:ext>
              </a:extLst>
            </p:cNvPr>
            <p:cNvSpPr/>
            <p:nvPr/>
          </p:nvSpPr>
          <p:spPr>
            <a:xfrm>
              <a:off x="144" y="0"/>
              <a:ext cx="714377" cy="7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6273" y="0"/>
                  </a:moveTo>
                  <a:cubicBezTo>
                    <a:pt x="4431" y="0"/>
                    <a:pt x="3328" y="4"/>
                    <a:pt x="2591" y="312"/>
                  </a:cubicBezTo>
                  <a:cubicBezTo>
                    <a:pt x="1529" y="699"/>
                    <a:pt x="686" y="1541"/>
                    <a:pt x="300" y="2604"/>
                  </a:cubicBezTo>
                  <a:cubicBezTo>
                    <a:pt x="-8" y="3341"/>
                    <a:pt x="0" y="4445"/>
                    <a:pt x="0" y="6288"/>
                  </a:cubicBezTo>
                  <a:lnTo>
                    <a:pt x="0" y="21600"/>
                  </a:lnTo>
                  <a:lnTo>
                    <a:pt x="21592" y="0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" name="Graphic 115">
              <a:extLst>
                <a:ext uri="{FF2B5EF4-FFF2-40B4-BE49-F238E27FC236}">
                  <a16:creationId xmlns:a16="http://schemas.microsoft.com/office/drawing/2014/main" id="{C492F15C-DC75-A06C-CD08-0C00E2C91684}"/>
                </a:ext>
              </a:extLst>
            </p:cNvPr>
            <p:cNvSpPr/>
            <p:nvPr/>
          </p:nvSpPr>
          <p:spPr>
            <a:xfrm>
              <a:off x="141046" y="127674"/>
              <a:ext cx="151739" cy="22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855" y="21600"/>
                  </a:moveTo>
                  <a:cubicBezTo>
                    <a:pt x="7313" y="21600"/>
                    <a:pt x="6873" y="21298"/>
                    <a:pt x="6873" y="20925"/>
                  </a:cubicBezTo>
                  <a:cubicBezTo>
                    <a:pt x="6873" y="20877"/>
                    <a:pt x="6880" y="20830"/>
                    <a:pt x="6895" y="20783"/>
                  </a:cubicBezTo>
                  <a:lnTo>
                    <a:pt x="9586" y="12150"/>
                  </a:lnTo>
                  <a:lnTo>
                    <a:pt x="983" y="12150"/>
                  </a:lnTo>
                  <a:cubicBezTo>
                    <a:pt x="440" y="12150"/>
                    <a:pt x="0" y="11848"/>
                    <a:pt x="0" y="11475"/>
                  </a:cubicBezTo>
                  <a:cubicBezTo>
                    <a:pt x="0" y="11394"/>
                    <a:pt x="21" y="11314"/>
                    <a:pt x="63" y="11238"/>
                  </a:cubicBezTo>
                  <a:lnTo>
                    <a:pt x="5953" y="438"/>
                  </a:lnTo>
                  <a:cubicBezTo>
                    <a:pt x="6097" y="175"/>
                    <a:pt x="6464" y="0"/>
                    <a:pt x="6873" y="0"/>
                  </a:cubicBezTo>
                  <a:lnTo>
                    <a:pt x="17673" y="0"/>
                  </a:lnTo>
                  <a:cubicBezTo>
                    <a:pt x="18215" y="0"/>
                    <a:pt x="18655" y="303"/>
                    <a:pt x="18655" y="675"/>
                  </a:cubicBezTo>
                  <a:cubicBezTo>
                    <a:pt x="18655" y="772"/>
                    <a:pt x="18625" y="867"/>
                    <a:pt x="18567" y="955"/>
                  </a:cubicBezTo>
                  <a:lnTo>
                    <a:pt x="14289" y="7425"/>
                  </a:lnTo>
                  <a:lnTo>
                    <a:pt x="20619" y="7425"/>
                  </a:lnTo>
                  <a:cubicBezTo>
                    <a:pt x="21161" y="7425"/>
                    <a:pt x="21600" y="7728"/>
                    <a:pt x="21599" y="8101"/>
                  </a:cubicBezTo>
                  <a:cubicBezTo>
                    <a:pt x="21599" y="8236"/>
                    <a:pt x="21540" y="8369"/>
                    <a:pt x="21428" y="8481"/>
                  </a:cubicBezTo>
                  <a:lnTo>
                    <a:pt x="8665" y="21306"/>
                  </a:lnTo>
                  <a:cubicBezTo>
                    <a:pt x="8482" y="21490"/>
                    <a:pt x="8179" y="21600"/>
                    <a:pt x="7855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82" name="Step #1">
            <a:extLst>
              <a:ext uri="{FF2B5EF4-FFF2-40B4-BE49-F238E27FC236}">
                <a16:creationId xmlns:a16="http://schemas.microsoft.com/office/drawing/2014/main" id="{0BE14A50-2B2B-84E7-C312-2B29A0CE0C72}"/>
              </a:ext>
            </a:extLst>
          </p:cNvPr>
          <p:cNvSpPr txBox="1"/>
          <p:nvPr/>
        </p:nvSpPr>
        <p:spPr>
          <a:xfrm>
            <a:off x="56391" y="9845590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Piloto y transporte más efectivo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3" name="Group">
            <a:extLst>
              <a:ext uri="{FF2B5EF4-FFF2-40B4-BE49-F238E27FC236}">
                <a16:creationId xmlns:a16="http://schemas.microsoft.com/office/drawing/2014/main" id="{67B0C248-AC9B-3541-62A6-B0B30F060C01}"/>
              </a:ext>
            </a:extLst>
          </p:cNvPr>
          <p:cNvGrpSpPr/>
          <p:nvPr/>
        </p:nvGrpSpPr>
        <p:grpSpPr>
          <a:xfrm>
            <a:off x="4604051" y="10803078"/>
            <a:ext cx="5290281" cy="2218110"/>
            <a:chOff x="0" y="0"/>
            <a:chExt cx="2569355" cy="2218109"/>
          </a:xfrm>
        </p:grpSpPr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49947274-2B61-51B4-8640-4321BBCEA113}"/>
                </a:ext>
              </a:extLst>
            </p:cNvPr>
            <p:cNvSpPr/>
            <p:nvPr/>
          </p:nvSpPr>
          <p:spPr>
            <a:xfrm>
              <a:off x="0" y="130"/>
              <a:ext cx="2569355" cy="2057203"/>
            </a:xfrm>
            <a:prstGeom prst="roundRect">
              <a:avLst>
                <a:gd name="adj" fmla="val 660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5" name="Step #1">
              <a:extLst>
                <a:ext uri="{FF2B5EF4-FFF2-40B4-BE49-F238E27FC236}">
                  <a16:creationId xmlns:a16="http://schemas.microsoft.com/office/drawing/2014/main" id="{0CEB7C11-BE54-BFBE-B5B7-3442F11D7377}"/>
                </a:ext>
              </a:extLst>
            </p:cNvPr>
            <p:cNvSpPr txBox="1"/>
            <p:nvPr/>
          </p:nvSpPr>
          <p:spPr>
            <a:xfrm>
              <a:off x="191805" y="822856"/>
              <a:ext cx="2185745" cy="1395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Fernando Mariano Berrio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86" name="Lorem Ipsum">
              <a:extLst>
                <a:ext uri="{FF2B5EF4-FFF2-40B4-BE49-F238E27FC236}">
                  <a16:creationId xmlns:a16="http://schemas.microsoft.com/office/drawing/2014/main" id="{B9890AE6-48A4-4315-4186-C1300771F92D}"/>
                </a:ext>
              </a:extLst>
            </p:cNvPr>
            <p:cNvSpPr txBox="1"/>
            <p:nvPr/>
          </p:nvSpPr>
          <p:spPr>
            <a:xfrm>
              <a:off x="0" y="1284261"/>
              <a:ext cx="25693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PILOTO</a:t>
              </a:r>
              <a:r>
                <a:rPr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87" name="13.030">
              <a:extLst>
                <a:ext uri="{FF2B5EF4-FFF2-40B4-BE49-F238E27FC236}">
                  <a16:creationId xmlns:a16="http://schemas.microsoft.com/office/drawing/2014/main" id="{9D3225B7-6F74-66F5-FAE9-DF4880377F08}"/>
                </a:ext>
              </a:extLst>
            </p:cNvPr>
            <p:cNvSpPr txBox="1"/>
            <p:nvPr/>
          </p:nvSpPr>
          <p:spPr>
            <a:xfrm>
              <a:off x="191804" y="226343"/>
              <a:ext cx="218574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400" b="0">
                  <a:solidFill>
                    <a:srgbClr val="F5CF6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accent1"/>
                  </a:solidFill>
                </a:rPr>
                <a:t>267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1AA13135-3FC0-73BE-5998-7976B3287243}"/>
                </a:ext>
              </a:extLst>
            </p:cNvPr>
            <p:cNvSpPr/>
            <p:nvPr/>
          </p:nvSpPr>
          <p:spPr>
            <a:xfrm>
              <a:off x="144" y="0"/>
              <a:ext cx="714377" cy="7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6273" y="0"/>
                  </a:moveTo>
                  <a:cubicBezTo>
                    <a:pt x="4431" y="0"/>
                    <a:pt x="3328" y="4"/>
                    <a:pt x="2591" y="312"/>
                  </a:cubicBezTo>
                  <a:cubicBezTo>
                    <a:pt x="1529" y="699"/>
                    <a:pt x="686" y="1541"/>
                    <a:pt x="300" y="2604"/>
                  </a:cubicBezTo>
                  <a:cubicBezTo>
                    <a:pt x="-8" y="3341"/>
                    <a:pt x="0" y="4445"/>
                    <a:pt x="0" y="6288"/>
                  </a:cubicBezTo>
                  <a:lnTo>
                    <a:pt x="0" y="21600"/>
                  </a:lnTo>
                  <a:lnTo>
                    <a:pt x="21592" y="0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9" name="Graphic 115">
              <a:extLst>
                <a:ext uri="{FF2B5EF4-FFF2-40B4-BE49-F238E27FC236}">
                  <a16:creationId xmlns:a16="http://schemas.microsoft.com/office/drawing/2014/main" id="{12A245EF-8D0F-EB17-3046-2478AF03D7CD}"/>
                </a:ext>
              </a:extLst>
            </p:cNvPr>
            <p:cNvSpPr/>
            <p:nvPr/>
          </p:nvSpPr>
          <p:spPr>
            <a:xfrm>
              <a:off x="141046" y="127674"/>
              <a:ext cx="151739" cy="22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855" y="21600"/>
                  </a:moveTo>
                  <a:cubicBezTo>
                    <a:pt x="7313" y="21600"/>
                    <a:pt x="6873" y="21298"/>
                    <a:pt x="6873" y="20925"/>
                  </a:cubicBezTo>
                  <a:cubicBezTo>
                    <a:pt x="6873" y="20877"/>
                    <a:pt x="6880" y="20830"/>
                    <a:pt x="6895" y="20783"/>
                  </a:cubicBezTo>
                  <a:lnTo>
                    <a:pt x="9586" y="12150"/>
                  </a:lnTo>
                  <a:lnTo>
                    <a:pt x="983" y="12150"/>
                  </a:lnTo>
                  <a:cubicBezTo>
                    <a:pt x="440" y="12150"/>
                    <a:pt x="0" y="11848"/>
                    <a:pt x="0" y="11475"/>
                  </a:cubicBezTo>
                  <a:cubicBezTo>
                    <a:pt x="0" y="11394"/>
                    <a:pt x="21" y="11314"/>
                    <a:pt x="63" y="11238"/>
                  </a:cubicBezTo>
                  <a:lnTo>
                    <a:pt x="5953" y="438"/>
                  </a:lnTo>
                  <a:cubicBezTo>
                    <a:pt x="6097" y="175"/>
                    <a:pt x="6464" y="0"/>
                    <a:pt x="6873" y="0"/>
                  </a:cubicBezTo>
                  <a:lnTo>
                    <a:pt x="17673" y="0"/>
                  </a:lnTo>
                  <a:cubicBezTo>
                    <a:pt x="18215" y="0"/>
                    <a:pt x="18655" y="303"/>
                    <a:pt x="18655" y="675"/>
                  </a:cubicBezTo>
                  <a:cubicBezTo>
                    <a:pt x="18655" y="772"/>
                    <a:pt x="18625" y="867"/>
                    <a:pt x="18567" y="955"/>
                  </a:cubicBezTo>
                  <a:lnTo>
                    <a:pt x="14289" y="7425"/>
                  </a:lnTo>
                  <a:lnTo>
                    <a:pt x="20619" y="7425"/>
                  </a:lnTo>
                  <a:cubicBezTo>
                    <a:pt x="21161" y="7425"/>
                    <a:pt x="21600" y="7728"/>
                    <a:pt x="21599" y="8101"/>
                  </a:cubicBezTo>
                  <a:cubicBezTo>
                    <a:pt x="21599" y="8236"/>
                    <a:pt x="21540" y="8369"/>
                    <a:pt x="21428" y="8481"/>
                  </a:cubicBezTo>
                  <a:lnTo>
                    <a:pt x="8665" y="21306"/>
                  </a:lnTo>
                  <a:cubicBezTo>
                    <a:pt x="8482" y="21490"/>
                    <a:pt x="8179" y="21600"/>
                    <a:pt x="7855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F8E5A1EB-FA22-B133-1DA7-A88E4C3145F0}"/>
              </a:ext>
            </a:extLst>
          </p:cNvPr>
          <p:cNvGrpSpPr/>
          <p:nvPr/>
        </p:nvGrpSpPr>
        <p:grpSpPr>
          <a:xfrm>
            <a:off x="13130927" y="10803078"/>
            <a:ext cx="5290281" cy="2057333"/>
            <a:chOff x="0" y="0"/>
            <a:chExt cx="2569354" cy="2057332"/>
          </a:xfrm>
        </p:grpSpPr>
        <p:sp>
          <p:nvSpPr>
            <p:cNvPr id="91" name="Rounded Rectangle">
              <a:extLst>
                <a:ext uri="{FF2B5EF4-FFF2-40B4-BE49-F238E27FC236}">
                  <a16:creationId xmlns:a16="http://schemas.microsoft.com/office/drawing/2014/main" id="{B6F6A524-1BD0-BE9C-FE3C-4162FF1E2383}"/>
                </a:ext>
              </a:extLst>
            </p:cNvPr>
            <p:cNvSpPr/>
            <p:nvPr/>
          </p:nvSpPr>
          <p:spPr>
            <a:xfrm>
              <a:off x="0" y="130"/>
              <a:ext cx="2569355" cy="2057203"/>
            </a:xfrm>
            <a:prstGeom prst="roundRect">
              <a:avLst>
                <a:gd name="adj" fmla="val 660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tep #1">
              <a:extLst>
                <a:ext uri="{FF2B5EF4-FFF2-40B4-BE49-F238E27FC236}">
                  <a16:creationId xmlns:a16="http://schemas.microsoft.com/office/drawing/2014/main" id="{DB5B0483-1E6D-B374-CEB2-730F9C5F6A37}"/>
                </a:ext>
              </a:extLst>
            </p:cNvPr>
            <p:cNvSpPr txBox="1"/>
            <p:nvPr/>
          </p:nvSpPr>
          <p:spPr>
            <a:xfrm>
              <a:off x="191805" y="822856"/>
              <a:ext cx="218574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 err="1">
                  <a:solidFill>
                    <a:schemeClr val="tx2"/>
                  </a:solidFill>
                </a:rPr>
                <a:t>Camion</a:t>
              </a:r>
              <a:r>
                <a:rPr lang="es-GT" dirty="0">
                  <a:solidFill>
                    <a:schemeClr val="tx2"/>
                  </a:solidFill>
                </a:rPr>
                <a:t> grande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93" name="Lorem Ipsum">
              <a:extLst>
                <a:ext uri="{FF2B5EF4-FFF2-40B4-BE49-F238E27FC236}">
                  <a16:creationId xmlns:a16="http://schemas.microsoft.com/office/drawing/2014/main" id="{B53A4447-8B90-9E6B-D47B-C8128ADBCBB0}"/>
                </a:ext>
              </a:extLst>
            </p:cNvPr>
            <p:cNvSpPr txBox="1"/>
            <p:nvPr/>
          </p:nvSpPr>
          <p:spPr>
            <a:xfrm>
              <a:off x="0" y="1284261"/>
              <a:ext cx="25693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TRANSPORTE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94" name="7.810">
              <a:extLst>
                <a:ext uri="{FF2B5EF4-FFF2-40B4-BE49-F238E27FC236}">
                  <a16:creationId xmlns:a16="http://schemas.microsoft.com/office/drawing/2014/main" id="{326E6735-9E2B-31AF-5BC8-02317775E777}"/>
                </a:ext>
              </a:extLst>
            </p:cNvPr>
            <p:cNvSpPr txBox="1"/>
            <p:nvPr/>
          </p:nvSpPr>
          <p:spPr>
            <a:xfrm>
              <a:off x="191804" y="226343"/>
              <a:ext cx="218574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400" b="0">
                  <a:solidFill>
                    <a:srgbClr val="4B97ED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accent3"/>
                  </a:solidFill>
                </a:rPr>
                <a:t>1,121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BE7E9982-4025-AF89-56CB-4C7DD299C101}"/>
                </a:ext>
              </a:extLst>
            </p:cNvPr>
            <p:cNvSpPr/>
            <p:nvPr/>
          </p:nvSpPr>
          <p:spPr>
            <a:xfrm>
              <a:off x="144" y="0"/>
              <a:ext cx="714377" cy="7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6273" y="0"/>
                  </a:moveTo>
                  <a:cubicBezTo>
                    <a:pt x="4431" y="0"/>
                    <a:pt x="3328" y="4"/>
                    <a:pt x="2591" y="312"/>
                  </a:cubicBezTo>
                  <a:cubicBezTo>
                    <a:pt x="1529" y="699"/>
                    <a:pt x="686" y="1541"/>
                    <a:pt x="300" y="2604"/>
                  </a:cubicBezTo>
                  <a:cubicBezTo>
                    <a:pt x="-8" y="3341"/>
                    <a:pt x="0" y="4445"/>
                    <a:pt x="0" y="6288"/>
                  </a:cubicBezTo>
                  <a:lnTo>
                    <a:pt x="0" y="21600"/>
                  </a:lnTo>
                  <a:lnTo>
                    <a:pt x="21592" y="0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" name="Graphic 115">
              <a:extLst>
                <a:ext uri="{FF2B5EF4-FFF2-40B4-BE49-F238E27FC236}">
                  <a16:creationId xmlns:a16="http://schemas.microsoft.com/office/drawing/2014/main" id="{B3296A1C-CC27-7562-848E-E8EC173B2ECD}"/>
                </a:ext>
              </a:extLst>
            </p:cNvPr>
            <p:cNvSpPr/>
            <p:nvPr/>
          </p:nvSpPr>
          <p:spPr>
            <a:xfrm>
              <a:off x="141046" y="127674"/>
              <a:ext cx="151739" cy="22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855" y="21600"/>
                  </a:moveTo>
                  <a:cubicBezTo>
                    <a:pt x="7313" y="21600"/>
                    <a:pt x="6873" y="21298"/>
                    <a:pt x="6873" y="20925"/>
                  </a:cubicBezTo>
                  <a:cubicBezTo>
                    <a:pt x="6873" y="20877"/>
                    <a:pt x="6880" y="20830"/>
                    <a:pt x="6895" y="20783"/>
                  </a:cubicBezTo>
                  <a:lnTo>
                    <a:pt x="9586" y="12150"/>
                  </a:lnTo>
                  <a:lnTo>
                    <a:pt x="983" y="12150"/>
                  </a:lnTo>
                  <a:cubicBezTo>
                    <a:pt x="440" y="12150"/>
                    <a:pt x="0" y="11848"/>
                    <a:pt x="0" y="11475"/>
                  </a:cubicBezTo>
                  <a:cubicBezTo>
                    <a:pt x="0" y="11394"/>
                    <a:pt x="21" y="11314"/>
                    <a:pt x="63" y="11238"/>
                  </a:cubicBezTo>
                  <a:lnTo>
                    <a:pt x="5953" y="438"/>
                  </a:lnTo>
                  <a:cubicBezTo>
                    <a:pt x="6097" y="175"/>
                    <a:pt x="6464" y="0"/>
                    <a:pt x="6873" y="0"/>
                  </a:cubicBezTo>
                  <a:lnTo>
                    <a:pt x="17673" y="0"/>
                  </a:lnTo>
                  <a:cubicBezTo>
                    <a:pt x="18215" y="0"/>
                    <a:pt x="18655" y="303"/>
                    <a:pt x="18655" y="675"/>
                  </a:cubicBezTo>
                  <a:cubicBezTo>
                    <a:pt x="18655" y="772"/>
                    <a:pt x="18625" y="867"/>
                    <a:pt x="18567" y="955"/>
                  </a:cubicBezTo>
                  <a:lnTo>
                    <a:pt x="14289" y="7425"/>
                  </a:lnTo>
                  <a:lnTo>
                    <a:pt x="20619" y="7425"/>
                  </a:lnTo>
                  <a:cubicBezTo>
                    <a:pt x="21161" y="7425"/>
                    <a:pt x="21600" y="7728"/>
                    <a:pt x="21599" y="8101"/>
                  </a:cubicBezTo>
                  <a:cubicBezTo>
                    <a:pt x="21599" y="8236"/>
                    <a:pt x="21540" y="8369"/>
                    <a:pt x="21428" y="8481"/>
                  </a:cubicBezTo>
                  <a:lnTo>
                    <a:pt x="8665" y="21306"/>
                  </a:lnTo>
                  <a:cubicBezTo>
                    <a:pt x="8482" y="21490"/>
                    <a:pt x="8179" y="21600"/>
                    <a:pt x="7855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8" name="Step #1">
            <a:extLst>
              <a:ext uri="{FF2B5EF4-FFF2-40B4-BE49-F238E27FC236}">
                <a16:creationId xmlns:a16="http://schemas.microsoft.com/office/drawing/2014/main" id="{10FFB947-328E-0129-C34B-F451AEFE14CF}"/>
              </a:ext>
            </a:extLst>
          </p:cNvPr>
          <p:cNvSpPr txBox="1"/>
          <p:nvPr/>
        </p:nvSpPr>
        <p:spPr>
          <a:xfrm>
            <a:off x="109110" y="7201015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Mejor Cliente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28D19EB-63E2-F336-F6C9-1B8EF18163FB}"/>
              </a:ext>
            </a:extLst>
          </p:cNvPr>
          <p:cNvSpPr txBox="1"/>
          <p:nvPr/>
        </p:nvSpPr>
        <p:spPr>
          <a:xfrm>
            <a:off x="3998259" y="392131"/>
            <a:ext cx="15101563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GT" sz="8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Distribuidora del Sur, S.A</a:t>
            </a:r>
            <a:r>
              <a:rPr lang="es-G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848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">
            <a:extLst>
              <a:ext uri="{FF2B5EF4-FFF2-40B4-BE49-F238E27FC236}">
                <a16:creationId xmlns:a16="http://schemas.microsoft.com/office/drawing/2014/main" id="{8673D9B2-5FC1-C696-AD60-B4ED207A5C23}"/>
              </a:ext>
            </a:extLst>
          </p:cNvPr>
          <p:cNvGrpSpPr/>
          <p:nvPr/>
        </p:nvGrpSpPr>
        <p:grpSpPr>
          <a:xfrm>
            <a:off x="270475" y="224146"/>
            <a:ext cx="6148253" cy="2160466"/>
            <a:chOff x="5165206" y="1755424"/>
            <a:chExt cx="3453014" cy="1637652"/>
          </a:xfrm>
        </p:grpSpPr>
        <p:sp>
          <p:nvSpPr>
            <p:cNvPr id="3" name="Rounded Rectangle">
              <a:extLst>
                <a:ext uri="{FF2B5EF4-FFF2-40B4-BE49-F238E27FC236}">
                  <a16:creationId xmlns:a16="http://schemas.microsoft.com/office/drawing/2014/main" id="{CE514BB4-4E0B-57D4-D0E1-F27249704548}"/>
                </a:ext>
              </a:extLst>
            </p:cNvPr>
            <p:cNvSpPr/>
            <p:nvPr/>
          </p:nvSpPr>
          <p:spPr>
            <a:xfrm>
              <a:off x="5165206" y="1755424"/>
              <a:ext cx="3453014" cy="1637652"/>
            </a:xfrm>
            <a:prstGeom prst="roundRect">
              <a:avLst>
                <a:gd name="adj" fmla="val 829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3B0E3D49-E82F-8EAF-BF2E-61D384300ED2}"/>
                </a:ext>
              </a:extLst>
            </p:cNvPr>
            <p:cNvGrpSpPr/>
            <p:nvPr/>
          </p:nvGrpSpPr>
          <p:grpSpPr>
            <a:xfrm>
              <a:off x="5690539" y="2265654"/>
              <a:ext cx="2537284" cy="661010"/>
              <a:chOff x="218956" y="187044"/>
              <a:chExt cx="2537282" cy="661008"/>
            </a:xfrm>
          </p:grpSpPr>
          <p:sp>
            <p:nvSpPr>
              <p:cNvPr id="5" name="02">
                <a:extLst>
                  <a:ext uri="{FF2B5EF4-FFF2-40B4-BE49-F238E27FC236}">
                    <a16:creationId xmlns:a16="http://schemas.microsoft.com/office/drawing/2014/main" id="{7DECD4E0-A016-82E8-C8D3-F8A46747BF93}"/>
                  </a:ext>
                </a:extLst>
              </p:cNvPr>
              <p:cNvSpPr/>
              <p:nvPr/>
            </p:nvSpPr>
            <p:spPr>
              <a:xfrm>
                <a:off x="218956" y="187044"/>
                <a:ext cx="437912" cy="661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5000" b="0">
                    <a:solidFill>
                      <a:srgbClr val="FFFFFF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bg1"/>
                    </a:solidFill>
                  </a:rPr>
                  <a:t>9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STEP PLACEHOLDER">
                <a:extLst>
                  <a:ext uri="{FF2B5EF4-FFF2-40B4-BE49-F238E27FC236}">
                    <a16:creationId xmlns:a16="http://schemas.microsoft.com/office/drawing/2014/main" id="{8C119896-20FE-BDFB-DB45-9F24D721C7EF}"/>
                  </a:ext>
                </a:extLst>
              </p:cNvPr>
              <p:cNvSpPr/>
              <p:nvPr/>
            </p:nvSpPr>
            <p:spPr>
              <a:xfrm>
                <a:off x="656868" y="292027"/>
                <a:ext cx="2099370" cy="451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1600" b="0" cap="all">
                    <a:solidFill>
                      <a:srgbClr val="F6BEBA"/>
                    </a:solidFill>
                    <a:latin typeface="Barlow Medium"/>
                    <a:ea typeface="Barlow Medium"/>
                    <a:cs typeface="Barlow Medium"/>
                    <a:sym typeface="Barlow Medium"/>
                  </a:defRPr>
                </a:lvl1pPr>
              </a:lstStyle>
              <a:p>
                <a:r>
                  <a:rPr lang="es-GT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Pilotos</a:t>
                </a:r>
                <a:endParaRPr sz="32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119B126F-4A4E-6F11-913A-64E75418271A}"/>
              </a:ext>
            </a:extLst>
          </p:cNvPr>
          <p:cNvSpPr/>
          <p:nvPr/>
        </p:nvSpPr>
        <p:spPr>
          <a:xfrm>
            <a:off x="270475" y="2766851"/>
            <a:ext cx="23952160" cy="8445062"/>
          </a:xfrm>
          <a:prstGeom prst="roundRect">
            <a:avLst>
              <a:gd name="adj" fmla="val 4060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10" name="Tabla 425">
            <a:extLst>
              <a:ext uri="{FF2B5EF4-FFF2-40B4-BE49-F238E27FC236}">
                <a16:creationId xmlns:a16="http://schemas.microsoft.com/office/drawing/2014/main" id="{EE200C43-4435-C329-7EF9-9CEEA7EF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3332"/>
              </p:ext>
            </p:extLst>
          </p:nvPr>
        </p:nvGraphicFramePr>
        <p:xfrm>
          <a:off x="1205855" y="3765423"/>
          <a:ext cx="21784240" cy="7049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424">
                  <a:extLst>
                    <a:ext uri="{9D8B030D-6E8A-4147-A177-3AD203B41FA5}">
                      <a16:colId xmlns:a16="http://schemas.microsoft.com/office/drawing/2014/main" val="109960739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45773224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318348813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741537386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819927919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940811627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1796411421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333540124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1135393703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3615110693"/>
                    </a:ext>
                  </a:extLst>
                </a:gridCol>
              </a:tblGrid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Angel</a:t>
                      </a: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Valdez </a:t>
                      </a: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Alegria</a:t>
                      </a:r>
                      <a:endParaRPr lang="es-GT" sz="2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Felipe Villatoro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Fernando Mariano Berrio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Hector</a:t>
                      </a: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Aragones</a:t>
                      </a: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Frutos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Hector</a:t>
                      </a: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</a:t>
                      </a: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Giron</a:t>
                      </a:r>
                      <a:endParaRPr lang="es-GT" sz="2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Ismael Rodero Monteagudo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Juan Francisco Portillo </a:t>
                      </a: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Gomez</a:t>
                      </a:r>
                      <a:endParaRPr lang="es-GT" sz="2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Luis Jaime Urbano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Pedro </a:t>
                      </a:r>
                      <a:r>
                        <a:rPr lang="es-GT" sz="2400" b="1" i="0" u="none" strike="noStrike" cap="none" spc="0" baseline="0" dirty="0" err="1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Alvarez</a:t>
                      </a:r>
                      <a:r>
                        <a:rPr lang="es-GT" sz="2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Parejo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5219388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820141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1687131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194004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5946362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100090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78108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4137766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8570943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3912255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512054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6251540"/>
                  </a:ext>
                </a:extLst>
              </a:tr>
            </a:tbl>
          </a:graphicData>
        </a:graphic>
      </p:graphicFrame>
      <p:sp>
        <p:nvSpPr>
          <p:cNvPr id="12" name="Project Progress">
            <a:extLst>
              <a:ext uri="{FF2B5EF4-FFF2-40B4-BE49-F238E27FC236}">
                <a16:creationId xmlns:a16="http://schemas.microsoft.com/office/drawing/2014/main" id="{5F3C4279-DF3B-B11F-18A0-A867DF8AD0EF}"/>
              </a:ext>
            </a:extLst>
          </p:cNvPr>
          <p:cNvSpPr txBox="1"/>
          <p:nvPr/>
        </p:nvSpPr>
        <p:spPr>
          <a:xfrm>
            <a:off x="453219" y="3057731"/>
            <a:ext cx="499732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Viajes mensuales por piloto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1CFFC56A-7F2B-6631-B6B5-80FE0CD60427}"/>
              </a:ext>
            </a:extLst>
          </p:cNvPr>
          <p:cNvSpPr/>
          <p:nvPr/>
        </p:nvSpPr>
        <p:spPr>
          <a:xfrm>
            <a:off x="453219" y="11355348"/>
            <a:ext cx="23952160" cy="2136506"/>
          </a:xfrm>
          <a:prstGeom prst="roundRect">
            <a:avLst>
              <a:gd name="adj" fmla="val 4060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GT"/>
          </a:p>
        </p:txBody>
      </p:sp>
      <p:sp>
        <p:nvSpPr>
          <p:cNvPr id="16" name="Project Progress">
            <a:extLst>
              <a:ext uri="{FF2B5EF4-FFF2-40B4-BE49-F238E27FC236}">
                <a16:creationId xmlns:a16="http://schemas.microsoft.com/office/drawing/2014/main" id="{140CE9C1-2933-6D4C-FB0D-E6CF6EC42AF5}"/>
              </a:ext>
            </a:extLst>
          </p:cNvPr>
          <p:cNvSpPr txBox="1"/>
          <p:nvPr/>
        </p:nvSpPr>
        <p:spPr>
          <a:xfrm>
            <a:off x="453219" y="11360143"/>
            <a:ext cx="499732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Viajes promedio por piloto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8" name="Tabla 425">
            <a:extLst>
              <a:ext uri="{FF2B5EF4-FFF2-40B4-BE49-F238E27FC236}">
                <a16:creationId xmlns:a16="http://schemas.microsoft.com/office/drawing/2014/main" id="{1E5F5C2A-008C-786F-CB11-B472EA4AC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00064"/>
              </p:ext>
            </p:extLst>
          </p:nvPr>
        </p:nvGraphicFramePr>
        <p:xfrm>
          <a:off x="1205855" y="12210485"/>
          <a:ext cx="21784240" cy="5410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424">
                  <a:extLst>
                    <a:ext uri="{9D8B030D-6E8A-4147-A177-3AD203B41FA5}">
                      <a16:colId xmlns:a16="http://schemas.microsoft.com/office/drawing/2014/main" val="109960739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45773224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318348813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741537386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819927919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940811627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1796411421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3335401242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1135393703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3615110693"/>
                    </a:ext>
                  </a:extLst>
                </a:gridCol>
              </a:tblGrid>
              <a:tr h="541093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6251540"/>
                  </a:ext>
                </a:extLst>
              </a:tr>
            </a:tbl>
          </a:graphicData>
        </a:graphic>
      </p:graphicFrame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5E022C4-FFE3-3966-584F-191D1C5BF2E4}"/>
              </a:ext>
            </a:extLst>
          </p:cNvPr>
          <p:cNvSpPr/>
          <p:nvPr/>
        </p:nvSpPr>
        <p:spPr>
          <a:xfrm>
            <a:off x="6601472" y="295309"/>
            <a:ext cx="17600146" cy="2160466"/>
          </a:xfrm>
          <a:prstGeom prst="roundRect">
            <a:avLst>
              <a:gd name="adj" fmla="val 2009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2" name="Project Progress">
            <a:extLst>
              <a:ext uri="{FF2B5EF4-FFF2-40B4-BE49-F238E27FC236}">
                <a16:creationId xmlns:a16="http://schemas.microsoft.com/office/drawing/2014/main" id="{B44C6329-3D72-21BA-9082-0FBA905CCDAF}"/>
              </a:ext>
            </a:extLst>
          </p:cNvPr>
          <p:cNvSpPr txBox="1"/>
          <p:nvPr/>
        </p:nvSpPr>
        <p:spPr>
          <a:xfrm>
            <a:off x="6646294" y="365338"/>
            <a:ext cx="669318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Pilotos que hicieron más de 31 viajes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Lorem Ipsum simply…">
            <a:extLst>
              <a:ext uri="{FF2B5EF4-FFF2-40B4-BE49-F238E27FC236}">
                <a16:creationId xmlns:a16="http://schemas.microsoft.com/office/drawing/2014/main" id="{69E90E50-C14F-8A31-D680-7E80B4466F3F}"/>
              </a:ext>
            </a:extLst>
          </p:cNvPr>
          <p:cNvSpPr txBox="1"/>
          <p:nvPr/>
        </p:nvSpPr>
        <p:spPr>
          <a:xfrm>
            <a:off x="14609335" y="365338"/>
            <a:ext cx="3517300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Fernando Mariano Berrio     32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" name="Circle">
            <a:extLst>
              <a:ext uri="{FF2B5EF4-FFF2-40B4-BE49-F238E27FC236}">
                <a16:creationId xmlns:a16="http://schemas.microsoft.com/office/drawing/2014/main" id="{004D246D-741D-E317-B832-BD8B4C0D80EF}"/>
              </a:ext>
            </a:extLst>
          </p:cNvPr>
          <p:cNvSpPr/>
          <p:nvPr/>
        </p:nvSpPr>
        <p:spPr>
          <a:xfrm>
            <a:off x="14217421" y="432223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Lorem Ipsum simply…">
            <a:extLst>
              <a:ext uri="{FF2B5EF4-FFF2-40B4-BE49-F238E27FC236}">
                <a16:creationId xmlns:a16="http://schemas.microsoft.com/office/drawing/2014/main" id="{6D2EA538-CB78-D348-AE7D-CFCF5BF4A3A1}"/>
              </a:ext>
            </a:extLst>
          </p:cNvPr>
          <p:cNvSpPr txBox="1"/>
          <p:nvPr/>
        </p:nvSpPr>
        <p:spPr>
          <a:xfrm>
            <a:off x="14609335" y="1067289"/>
            <a:ext cx="3750381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Luis Jaime Urbano           32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075B0B5E-1888-6862-8139-7722625DE976}"/>
              </a:ext>
            </a:extLst>
          </p:cNvPr>
          <p:cNvSpPr/>
          <p:nvPr/>
        </p:nvSpPr>
        <p:spPr>
          <a:xfrm>
            <a:off x="14217421" y="1134174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Lorem Ipsum simply…">
            <a:extLst>
              <a:ext uri="{FF2B5EF4-FFF2-40B4-BE49-F238E27FC236}">
                <a16:creationId xmlns:a16="http://schemas.microsoft.com/office/drawing/2014/main" id="{4F883C79-D08D-11AC-4486-9604AB294173}"/>
              </a:ext>
            </a:extLst>
          </p:cNvPr>
          <p:cNvSpPr txBox="1"/>
          <p:nvPr/>
        </p:nvSpPr>
        <p:spPr>
          <a:xfrm>
            <a:off x="14609334" y="1827386"/>
            <a:ext cx="3911747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Felipe Villatoro            32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5C7FB869-98D5-163D-BE0D-A0542C589D7A}"/>
              </a:ext>
            </a:extLst>
          </p:cNvPr>
          <p:cNvSpPr/>
          <p:nvPr/>
        </p:nvSpPr>
        <p:spPr>
          <a:xfrm>
            <a:off x="14217421" y="1894271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" name="1">
            <a:extLst>
              <a:ext uri="{FF2B5EF4-FFF2-40B4-BE49-F238E27FC236}">
                <a16:creationId xmlns:a16="http://schemas.microsoft.com/office/drawing/2014/main" id="{8E34F5E5-6414-0005-BB30-7BAAEB3DA1EE}"/>
              </a:ext>
            </a:extLst>
          </p:cNvPr>
          <p:cNvSpPr/>
          <p:nvPr/>
        </p:nvSpPr>
        <p:spPr>
          <a:xfrm>
            <a:off x="14268150" y="449427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2">
            <a:extLst>
              <a:ext uri="{FF2B5EF4-FFF2-40B4-BE49-F238E27FC236}">
                <a16:creationId xmlns:a16="http://schemas.microsoft.com/office/drawing/2014/main" id="{FBDF98CC-280E-F71F-CF83-DD66F029EB13}"/>
              </a:ext>
            </a:extLst>
          </p:cNvPr>
          <p:cNvSpPr/>
          <p:nvPr/>
        </p:nvSpPr>
        <p:spPr>
          <a:xfrm>
            <a:off x="14268149" y="1180663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3">
            <a:extLst>
              <a:ext uri="{FF2B5EF4-FFF2-40B4-BE49-F238E27FC236}">
                <a16:creationId xmlns:a16="http://schemas.microsoft.com/office/drawing/2014/main" id="{53D9151F-89EF-1EFE-B1A6-BCD50F40B0F3}"/>
              </a:ext>
            </a:extLst>
          </p:cNvPr>
          <p:cNvSpPr/>
          <p:nvPr/>
        </p:nvSpPr>
        <p:spPr>
          <a:xfrm>
            <a:off x="14268148" y="1893516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Lorem Ipsum simply…">
            <a:extLst>
              <a:ext uri="{FF2B5EF4-FFF2-40B4-BE49-F238E27FC236}">
                <a16:creationId xmlns:a16="http://schemas.microsoft.com/office/drawing/2014/main" id="{3B02F660-1420-9508-2554-E1F229BF6272}"/>
              </a:ext>
            </a:extLst>
          </p:cNvPr>
          <p:cNvSpPr txBox="1"/>
          <p:nvPr/>
        </p:nvSpPr>
        <p:spPr>
          <a:xfrm>
            <a:off x="19267532" y="463032"/>
            <a:ext cx="383510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Pedro </a:t>
            </a:r>
            <a:r>
              <a:rPr lang="es-GT" dirty="0" err="1">
                <a:solidFill>
                  <a:schemeClr val="tx2"/>
                </a:solidFill>
              </a:rPr>
              <a:t>Alvarez</a:t>
            </a:r>
            <a:r>
              <a:rPr lang="es-GT" dirty="0">
                <a:solidFill>
                  <a:schemeClr val="tx2"/>
                </a:solidFill>
              </a:rPr>
              <a:t> Parejo        34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7BCDA68A-ABE8-AEAC-D2D4-CE0A4887CD37}"/>
              </a:ext>
            </a:extLst>
          </p:cNvPr>
          <p:cNvSpPr/>
          <p:nvPr/>
        </p:nvSpPr>
        <p:spPr>
          <a:xfrm>
            <a:off x="18875618" y="529917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3">
            <a:extLst>
              <a:ext uri="{FF2B5EF4-FFF2-40B4-BE49-F238E27FC236}">
                <a16:creationId xmlns:a16="http://schemas.microsoft.com/office/drawing/2014/main" id="{EA75DDA3-1755-059C-6EA7-37A138411D03}"/>
              </a:ext>
            </a:extLst>
          </p:cNvPr>
          <p:cNvSpPr/>
          <p:nvPr/>
        </p:nvSpPr>
        <p:spPr>
          <a:xfrm>
            <a:off x="18908400" y="503837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634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ounded Rectangle">
            <a:extLst>
              <a:ext uri="{FF2B5EF4-FFF2-40B4-BE49-F238E27FC236}">
                <a16:creationId xmlns:a16="http://schemas.microsoft.com/office/drawing/2014/main" id="{ED2D56B9-9668-4B2E-D53A-916DBA49B1BD}"/>
              </a:ext>
            </a:extLst>
          </p:cNvPr>
          <p:cNvSpPr/>
          <p:nvPr/>
        </p:nvSpPr>
        <p:spPr>
          <a:xfrm>
            <a:off x="214084" y="193651"/>
            <a:ext cx="16189112" cy="4324930"/>
          </a:xfrm>
          <a:prstGeom prst="roundRect">
            <a:avLst>
              <a:gd name="adj" fmla="val 4060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41" name="Group">
            <a:extLst>
              <a:ext uri="{FF2B5EF4-FFF2-40B4-BE49-F238E27FC236}">
                <a16:creationId xmlns:a16="http://schemas.microsoft.com/office/drawing/2014/main" id="{641EED1F-D9DB-0CCE-FDFB-5DF4AAA17907}"/>
              </a:ext>
            </a:extLst>
          </p:cNvPr>
          <p:cNvGrpSpPr/>
          <p:nvPr/>
        </p:nvGrpSpPr>
        <p:grpSpPr>
          <a:xfrm>
            <a:off x="895830" y="1254049"/>
            <a:ext cx="4559845" cy="2473270"/>
            <a:chOff x="0" y="447900"/>
            <a:chExt cx="2569355" cy="2186005"/>
          </a:xfrm>
        </p:grpSpPr>
        <p:sp>
          <p:nvSpPr>
            <p:cNvPr id="342" name="Rounded Rectangle">
              <a:extLst>
                <a:ext uri="{FF2B5EF4-FFF2-40B4-BE49-F238E27FC236}">
                  <a16:creationId xmlns:a16="http://schemas.microsoft.com/office/drawing/2014/main" id="{A8B02E78-FA0E-BB1A-8FFC-F5AE6BFEFE30}"/>
                </a:ext>
              </a:extLst>
            </p:cNvPr>
            <p:cNvSpPr/>
            <p:nvPr/>
          </p:nvSpPr>
          <p:spPr>
            <a:xfrm>
              <a:off x="0" y="1244021"/>
              <a:ext cx="2569355" cy="1389884"/>
            </a:xfrm>
            <a:prstGeom prst="roundRect">
              <a:avLst>
                <a:gd name="adj" fmla="val 97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3" name="Step #1">
              <a:extLst>
                <a:ext uri="{FF2B5EF4-FFF2-40B4-BE49-F238E27FC236}">
                  <a16:creationId xmlns:a16="http://schemas.microsoft.com/office/drawing/2014/main" id="{87979DAF-EE9E-55D8-8A71-D5A315D7C1CF}"/>
                </a:ext>
              </a:extLst>
            </p:cNvPr>
            <p:cNvSpPr txBox="1"/>
            <p:nvPr/>
          </p:nvSpPr>
          <p:spPr>
            <a:xfrm>
              <a:off x="106857" y="447900"/>
              <a:ext cx="2185745" cy="47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Panel</a:t>
              </a:r>
              <a:endParaRPr dirty="0"/>
            </a:p>
          </p:txBody>
        </p:sp>
      </p:grpSp>
      <p:sp>
        <p:nvSpPr>
          <p:cNvPr id="349" name="13.030">
            <a:extLst>
              <a:ext uri="{FF2B5EF4-FFF2-40B4-BE49-F238E27FC236}">
                <a16:creationId xmlns:a16="http://schemas.microsoft.com/office/drawing/2014/main" id="{AE54804A-B2C4-110F-A166-021108BE7B90}"/>
              </a:ext>
            </a:extLst>
          </p:cNvPr>
          <p:cNvSpPr txBox="1"/>
          <p:nvPr/>
        </p:nvSpPr>
        <p:spPr>
          <a:xfrm>
            <a:off x="1679063" y="2555341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1"/>
                </a:solidFill>
              </a:rPr>
              <a:t>500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4" name="Step #1">
            <a:extLst>
              <a:ext uri="{FF2B5EF4-FFF2-40B4-BE49-F238E27FC236}">
                <a16:creationId xmlns:a16="http://schemas.microsoft.com/office/drawing/2014/main" id="{B4669941-432A-1080-B301-8DD440547B5B}"/>
              </a:ext>
            </a:extLst>
          </p:cNvPr>
          <p:cNvSpPr txBox="1"/>
          <p:nvPr/>
        </p:nvSpPr>
        <p:spPr>
          <a:xfrm>
            <a:off x="0" y="253955"/>
            <a:ext cx="66688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Cantidad máxima por tipo de unidad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71" name="Group">
            <a:extLst>
              <a:ext uri="{FF2B5EF4-FFF2-40B4-BE49-F238E27FC236}">
                <a16:creationId xmlns:a16="http://schemas.microsoft.com/office/drawing/2014/main" id="{499826A4-50B2-DD15-C386-CF23AC1880EB}"/>
              </a:ext>
            </a:extLst>
          </p:cNvPr>
          <p:cNvGrpSpPr/>
          <p:nvPr/>
        </p:nvGrpSpPr>
        <p:grpSpPr>
          <a:xfrm>
            <a:off x="6105967" y="1296850"/>
            <a:ext cx="4559845" cy="2473270"/>
            <a:chOff x="0" y="447900"/>
            <a:chExt cx="2569355" cy="2186005"/>
          </a:xfrm>
        </p:grpSpPr>
        <p:sp>
          <p:nvSpPr>
            <p:cNvPr id="372" name="Rounded Rectangle">
              <a:extLst>
                <a:ext uri="{FF2B5EF4-FFF2-40B4-BE49-F238E27FC236}">
                  <a16:creationId xmlns:a16="http://schemas.microsoft.com/office/drawing/2014/main" id="{2D16A416-B7E0-B7ED-2DAE-C2817E106359}"/>
                </a:ext>
              </a:extLst>
            </p:cNvPr>
            <p:cNvSpPr/>
            <p:nvPr/>
          </p:nvSpPr>
          <p:spPr>
            <a:xfrm>
              <a:off x="0" y="1244021"/>
              <a:ext cx="2569355" cy="1389884"/>
            </a:xfrm>
            <a:prstGeom prst="roundRect">
              <a:avLst>
                <a:gd name="adj" fmla="val 97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3" name="Step #1">
              <a:extLst>
                <a:ext uri="{FF2B5EF4-FFF2-40B4-BE49-F238E27FC236}">
                  <a16:creationId xmlns:a16="http://schemas.microsoft.com/office/drawing/2014/main" id="{4B943E07-B3B4-5B8F-A9B9-BA82C23EC61E}"/>
                </a:ext>
              </a:extLst>
            </p:cNvPr>
            <p:cNvSpPr txBox="1"/>
            <p:nvPr/>
          </p:nvSpPr>
          <p:spPr>
            <a:xfrm>
              <a:off x="106857" y="447900"/>
              <a:ext cx="2185745" cy="47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Camión pequeño</a:t>
              </a:r>
              <a:endParaRPr dirty="0"/>
            </a:p>
          </p:txBody>
        </p:sp>
      </p:grpSp>
      <p:grpSp>
        <p:nvGrpSpPr>
          <p:cNvPr id="377" name="Group">
            <a:extLst>
              <a:ext uri="{FF2B5EF4-FFF2-40B4-BE49-F238E27FC236}">
                <a16:creationId xmlns:a16="http://schemas.microsoft.com/office/drawing/2014/main" id="{C60C1B1F-43CA-B2A9-8609-5EB2C8992809}"/>
              </a:ext>
            </a:extLst>
          </p:cNvPr>
          <p:cNvGrpSpPr/>
          <p:nvPr/>
        </p:nvGrpSpPr>
        <p:grpSpPr>
          <a:xfrm>
            <a:off x="11412655" y="1296850"/>
            <a:ext cx="4559845" cy="2473270"/>
            <a:chOff x="0" y="447900"/>
            <a:chExt cx="2569355" cy="2186005"/>
          </a:xfrm>
        </p:grpSpPr>
        <p:sp>
          <p:nvSpPr>
            <p:cNvPr id="378" name="Rounded Rectangle">
              <a:extLst>
                <a:ext uri="{FF2B5EF4-FFF2-40B4-BE49-F238E27FC236}">
                  <a16:creationId xmlns:a16="http://schemas.microsoft.com/office/drawing/2014/main" id="{6DF1701F-0379-7711-3936-5BD765F0C1AA}"/>
                </a:ext>
              </a:extLst>
            </p:cNvPr>
            <p:cNvSpPr/>
            <p:nvPr/>
          </p:nvSpPr>
          <p:spPr>
            <a:xfrm>
              <a:off x="0" y="1244021"/>
              <a:ext cx="2569355" cy="1389884"/>
            </a:xfrm>
            <a:prstGeom prst="roundRect">
              <a:avLst>
                <a:gd name="adj" fmla="val 97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tep #1">
              <a:extLst>
                <a:ext uri="{FF2B5EF4-FFF2-40B4-BE49-F238E27FC236}">
                  <a16:creationId xmlns:a16="http://schemas.microsoft.com/office/drawing/2014/main" id="{A438F2B2-F5F6-F03A-7812-3CCCBB944D9F}"/>
                </a:ext>
              </a:extLst>
            </p:cNvPr>
            <p:cNvSpPr txBox="1"/>
            <p:nvPr/>
          </p:nvSpPr>
          <p:spPr>
            <a:xfrm>
              <a:off x="106857" y="447900"/>
              <a:ext cx="2185745" cy="47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Camión pequeño</a:t>
              </a:r>
              <a:endParaRPr dirty="0"/>
            </a:p>
          </p:txBody>
        </p:sp>
      </p:grpSp>
      <p:sp>
        <p:nvSpPr>
          <p:cNvPr id="381" name="13.030">
            <a:extLst>
              <a:ext uri="{FF2B5EF4-FFF2-40B4-BE49-F238E27FC236}">
                <a16:creationId xmlns:a16="http://schemas.microsoft.com/office/drawing/2014/main" id="{0D26FAB5-ECD4-6FD3-92F0-72108879F670}"/>
              </a:ext>
            </a:extLst>
          </p:cNvPr>
          <p:cNvSpPr txBox="1"/>
          <p:nvPr/>
        </p:nvSpPr>
        <p:spPr>
          <a:xfrm>
            <a:off x="7071840" y="2582005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1"/>
                </a:solidFill>
              </a:rPr>
              <a:t>1000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3" name="13.030">
            <a:extLst>
              <a:ext uri="{FF2B5EF4-FFF2-40B4-BE49-F238E27FC236}">
                <a16:creationId xmlns:a16="http://schemas.microsoft.com/office/drawing/2014/main" id="{1EEB731B-4853-B6D2-8DED-4EF6D41EB2FC}"/>
              </a:ext>
            </a:extLst>
          </p:cNvPr>
          <p:cNvSpPr txBox="1"/>
          <p:nvPr/>
        </p:nvSpPr>
        <p:spPr>
          <a:xfrm>
            <a:off x="12386976" y="2582005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1"/>
                </a:solidFill>
              </a:rPr>
              <a:t>1996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5" name="Rounded Rectangle">
            <a:extLst>
              <a:ext uri="{FF2B5EF4-FFF2-40B4-BE49-F238E27FC236}">
                <a16:creationId xmlns:a16="http://schemas.microsoft.com/office/drawing/2014/main" id="{2C63DE39-5B23-8EE1-80AA-D30FBCAB2A35}"/>
              </a:ext>
            </a:extLst>
          </p:cNvPr>
          <p:cNvSpPr/>
          <p:nvPr/>
        </p:nvSpPr>
        <p:spPr>
          <a:xfrm>
            <a:off x="16617280" y="195909"/>
            <a:ext cx="7457884" cy="4324930"/>
          </a:xfrm>
          <a:prstGeom prst="roundRect">
            <a:avLst>
              <a:gd name="adj" fmla="val 4060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Step #1">
            <a:extLst>
              <a:ext uri="{FF2B5EF4-FFF2-40B4-BE49-F238E27FC236}">
                <a16:creationId xmlns:a16="http://schemas.microsoft.com/office/drawing/2014/main" id="{13538793-D12A-9404-C682-E4A93016C39D}"/>
              </a:ext>
            </a:extLst>
          </p:cNvPr>
          <p:cNvSpPr txBox="1"/>
          <p:nvPr/>
        </p:nvSpPr>
        <p:spPr>
          <a:xfrm>
            <a:off x="16399296" y="262121"/>
            <a:ext cx="303877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Viajes extras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1" name="Circle">
            <a:extLst>
              <a:ext uri="{FF2B5EF4-FFF2-40B4-BE49-F238E27FC236}">
                <a16:creationId xmlns:a16="http://schemas.microsoft.com/office/drawing/2014/main" id="{3E2A52EC-1293-9478-8E2D-ED853F03F07F}"/>
              </a:ext>
            </a:extLst>
          </p:cNvPr>
          <p:cNvSpPr/>
          <p:nvPr/>
        </p:nvSpPr>
        <p:spPr>
          <a:xfrm>
            <a:off x="17340955" y="1948257"/>
            <a:ext cx="773561" cy="88347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5" name="15.900.890">
            <a:extLst>
              <a:ext uri="{FF2B5EF4-FFF2-40B4-BE49-F238E27FC236}">
                <a16:creationId xmlns:a16="http://schemas.microsoft.com/office/drawing/2014/main" id="{904B8050-F67D-CD37-B36B-A354EEFAB6F1}"/>
              </a:ext>
            </a:extLst>
          </p:cNvPr>
          <p:cNvSpPr txBox="1"/>
          <p:nvPr/>
        </p:nvSpPr>
        <p:spPr>
          <a:xfrm>
            <a:off x="18377466" y="1791270"/>
            <a:ext cx="247359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/>
              <a:t>viajes</a:t>
            </a:r>
            <a:endParaRPr dirty="0"/>
          </a:p>
        </p:txBody>
      </p:sp>
      <p:sp>
        <p:nvSpPr>
          <p:cNvPr id="397" name="Lorem Ipsum is simply dummy text">
            <a:extLst>
              <a:ext uri="{FF2B5EF4-FFF2-40B4-BE49-F238E27FC236}">
                <a16:creationId xmlns:a16="http://schemas.microsoft.com/office/drawing/2014/main" id="{B7E0016A-ACA0-DE49-7002-8B7E11E5113D}"/>
              </a:ext>
            </a:extLst>
          </p:cNvPr>
          <p:cNvSpPr txBox="1"/>
          <p:nvPr/>
        </p:nvSpPr>
        <p:spPr>
          <a:xfrm>
            <a:off x="18378152" y="2341672"/>
            <a:ext cx="563111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/>
              <a:t>Ninguna unidad realizó el trabajo de otras unidades. </a:t>
            </a:r>
            <a:endParaRPr dirty="0"/>
          </a:p>
        </p:txBody>
      </p:sp>
      <p:sp>
        <p:nvSpPr>
          <p:cNvPr id="399" name="13.030">
            <a:extLst>
              <a:ext uri="{FF2B5EF4-FFF2-40B4-BE49-F238E27FC236}">
                <a16:creationId xmlns:a16="http://schemas.microsoft.com/office/drawing/2014/main" id="{72175BF6-CE83-4832-22C8-B2DE3D52EA98}"/>
              </a:ext>
            </a:extLst>
          </p:cNvPr>
          <p:cNvSpPr txBox="1"/>
          <p:nvPr/>
        </p:nvSpPr>
        <p:spPr>
          <a:xfrm>
            <a:off x="16508408" y="2037616"/>
            <a:ext cx="247359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400" b="0">
                <a:solidFill>
                  <a:srgbClr val="F5CF6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0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18" name="Grupo 417">
            <a:extLst>
              <a:ext uri="{FF2B5EF4-FFF2-40B4-BE49-F238E27FC236}">
                <a16:creationId xmlns:a16="http://schemas.microsoft.com/office/drawing/2014/main" id="{E28729E8-A44A-4590-A7E7-AE7E25B45E32}"/>
              </a:ext>
            </a:extLst>
          </p:cNvPr>
          <p:cNvGrpSpPr/>
          <p:nvPr/>
        </p:nvGrpSpPr>
        <p:grpSpPr>
          <a:xfrm>
            <a:off x="237456" y="4751933"/>
            <a:ext cx="5162943" cy="8303239"/>
            <a:chOff x="-2437682" y="7282580"/>
            <a:chExt cx="6978934" cy="5061294"/>
          </a:xfrm>
        </p:grpSpPr>
        <p:sp>
          <p:nvSpPr>
            <p:cNvPr id="400" name="Rounded Rectangle">
              <a:extLst>
                <a:ext uri="{FF2B5EF4-FFF2-40B4-BE49-F238E27FC236}">
                  <a16:creationId xmlns:a16="http://schemas.microsoft.com/office/drawing/2014/main" id="{99EC7FB2-9768-5087-8C8D-55589010490E}"/>
                </a:ext>
              </a:extLst>
            </p:cNvPr>
            <p:cNvSpPr/>
            <p:nvPr/>
          </p:nvSpPr>
          <p:spPr>
            <a:xfrm>
              <a:off x="-2437682" y="7282580"/>
              <a:ext cx="6978934" cy="5061294"/>
            </a:xfrm>
            <a:prstGeom prst="roundRect">
              <a:avLst>
                <a:gd name="adj" fmla="val 2684"/>
              </a:avLst>
            </a:pr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01" name="Group">
              <a:extLst>
                <a:ext uri="{FF2B5EF4-FFF2-40B4-BE49-F238E27FC236}">
                  <a16:creationId xmlns:a16="http://schemas.microsoft.com/office/drawing/2014/main" id="{474B946C-D1D2-D21B-CD39-15605E1A988D}"/>
                </a:ext>
              </a:extLst>
            </p:cNvPr>
            <p:cNvGrpSpPr/>
            <p:nvPr/>
          </p:nvGrpSpPr>
          <p:grpSpPr>
            <a:xfrm>
              <a:off x="-1803666" y="8755709"/>
              <a:ext cx="5622377" cy="1897743"/>
              <a:chOff x="49061" y="162592"/>
              <a:chExt cx="5622376" cy="1897741"/>
            </a:xfrm>
          </p:grpSpPr>
          <p:sp>
            <p:nvSpPr>
              <p:cNvPr id="402" name="Rounded Rectangle">
                <a:extLst>
                  <a:ext uri="{FF2B5EF4-FFF2-40B4-BE49-F238E27FC236}">
                    <a16:creationId xmlns:a16="http://schemas.microsoft.com/office/drawing/2014/main" id="{8C944140-FBDD-B8DD-A552-69EDCD097223}"/>
                  </a:ext>
                </a:extLst>
              </p:cNvPr>
              <p:cNvSpPr/>
              <p:nvPr/>
            </p:nvSpPr>
            <p:spPr>
              <a:xfrm rot="5400000">
                <a:off x="2786168" y="-824936"/>
                <a:ext cx="151740" cy="561879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Placeholder">
                <a:extLst>
                  <a:ext uri="{FF2B5EF4-FFF2-40B4-BE49-F238E27FC236}">
                    <a16:creationId xmlns:a16="http://schemas.microsoft.com/office/drawing/2014/main" id="{A2701ACE-7FEC-56B6-C3D8-AB40356F6A16}"/>
                  </a:ext>
                </a:extLst>
              </p:cNvPr>
              <p:cNvSpPr txBox="1"/>
              <p:nvPr/>
            </p:nvSpPr>
            <p:spPr>
              <a:xfrm>
                <a:off x="49061" y="162592"/>
                <a:ext cx="2185746" cy="325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800" b="0">
                    <a:solidFill>
                      <a:srgbClr val="2D3640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tx1"/>
                    </a:solidFill>
                  </a:rPr>
                  <a:t>Panel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61%">
                <a:extLst>
                  <a:ext uri="{FF2B5EF4-FFF2-40B4-BE49-F238E27FC236}">
                    <a16:creationId xmlns:a16="http://schemas.microsoft.com/office/drawing/2014/main" id="{74905BD5-C6E9-91C3-B10E-E9FBB46DF6DD}"/>
                  </a:ext>
                </a:extLst>
              </p:cNvPr>
              <p:cNvSpPr txBox="1"/>
              <p:nvPr/>
            </p:nvSpPr>
            <p:spPr>
              <a:xfrm>
                <a:off x="4443713" y="380971"/>
                <a:ext cx="1115913" cy="2970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r">
                  <a:defRPr sz="2500" b="0">
                    <a:solidFill>
                      <a:srgbClr val="8C8F98"/>
                    </a:solidFill>
                    <a:latin typeface="Barlow Medium"/>
                    <a:ea typeface="Barlow Medium"/>
                    <a:cs typeface="Barlow Medium"/>
                    <a:sym typeface="Barlow Medium"/>
                  </a:defRPr>
                </a:lvl1pPr>
              </a:lstStyle>
              <a:p>
                <a:r>
                  <a:rPr lang="es-GT" dirty="0">
                    <a:solidFill>
                      <a:schemeClr val="tx2"/>
                    </a:solidFill>
                  </a:rPr>
                  <a:t>364</a:t>
                </a:r>
                <a:endParaRPr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5" name="Rounded Rectangle">
                <a:extLst>
                  <a:ext uri="{FF2B5EF4-FFF2-40B4-BE49-F238E27FC236}">
                    <a16:creationId xmlns:a16="http://schemas.microsoft.com/office/drawing/2014/main" id="{35D3BE64-EE3A-8831-5837-0BEBDD0062E3}"/>
                  </a:ext>
                </a:extLst>
              </p:cNvPr>
              <p:cNvSpPr/>
              <p:nvPr/>
            </p:nvSpPr>
            <p:spPr>
              <a:xfrm rot="5400000">
                <a:off x="1500770" y="460463"/>
                <a:ext cx="151739" cy="304800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</p:grpSp>
        <p:grpSp>
          <p:nvGrpSpPr>
            <p:cNvPr id="406" name="Group">
              <a:extLst>
                <a:ext uri="{FF2B5EF4-FFF2-40B4-BE49-F238E27FC236}">
                  <a16:creationId xmlns:a16="http://schemas.microsoft.com/office/drawing/2014/main" id="{18F94654-FA28-98B9-F618-5DE9CC9056C4}"/>
                </a:ext>
              </a:extLst>
            </p:cNvPr>
            <p:cNvGrpSpPr/>
            <p:nvPr/>
          </p:nvGrpSpPr>
          <p:grpSpPr>
            <a:xfrm>
              <a:off x="-1852727" y="9303189"/>
              <a:ext cx="5667860" cy="1002230"/>
              <a:chOff x="0" y="-414392"/>
              <a:chExt cx="5667858" cy="1002228"/>
            </a:xfrm>
          </p:grpSpPr>
          <p:sp>
            <p:nvSpPr>
              <p:cNvPr id="407" name="Rounded Rectangle">
                <a:extLst>
                  <a:ext uri="{FF2B5EF4-FFF2-40B4-BE49-F238E27FC236}">
                    <a16:creationId xmlns:a16="http://schemas.microsoft.com/office/drawing/2014/main" id="{51340C49-76BE-02E5-BCC3-AB24F821F65C}"/>
                  </a:ext>
                </a:extLst>
              </p:cNvPr>
              <p:cNvSpPr/>
              <p:nvPr/>
            </p:nvSpPr>
            <p:spPr>
              <a:xfrm rot="5400000">
                <a:off x="2782590" y="-3147920"/>
                <a:ext cx="151740" cy="5618796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408" name="Placeholder">
                <a:extLst>
                  <a:ext uri="{FF2B5EF4-FFF2-40B4-BE49-F238E27FC236}">
                    <a16:creationId xmlns:a16="http://schemas.microsoft.com/office/drawing/2014/main" id="{EF154C28-AF46-B9C1-2D51-EA76A70CBF65}"/>
                  </a:ext>
                </a:extLst>
              </p:cNvPr>
              <p:cNvSpPr txBox="1"/>
              <p:nvPr/>
            </p:nvSpPr>
            <p:spPr>
              <a:xfrm>
                <a:off x="0" y="0"/>
                <a:ext cx="2185745" cy="5878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800" b="0">
                    <a:solidFill>
                      <a:srgbClr val="2D3640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tx1"/>
                    </a:solidFill>
                  </a:rPr>
                  <a:t>Camión Pequeño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ounded Rectangle">
                <a:extLst>
                  <a:ext uri="{FF2B5EF4-FFF2-40B4-BE49-F238E27FC236}">
                    <a16:creationId xmlns:a16="http://schemas.microsoft.com/office/drawing/2014/main" id="{F326C607-C432-42C0-CF39-8F441776A3D7}"/>
                  </a:ext>
                </a:extLst>
              </p:cNvPr>
              <p:cNvSpPr/>
              <p:nvPr/>
            </p:nvSpPr>
            <p:spPr>
              <a:xfrm rot="5400000">
                <a:off x="798692" y="-1150136"/>
                <a:ext cx="151740" cy="165100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</p:grpSp>
        <p:grpSp>
          <p:nvGrpSpPr>
            <p:cNvPr id="411" name="Group">
              <a:extLst>
                <a:ext uri="{FF2B5EF4-FFF2-40B4-BE49-F238E27FC236}">
                  <a16:creationId xmlns:a16="http://schemas.microsoft.com/office/drawing/2014/main" id="{11E90BE6-DEF8-24E8-CF51-17AB7F7FADB4}"/>
                </a:ext>
              </a:extLst>
            </p:cNvPr>
            <p:cNvGrpSpPr/>
            <p:nvPr/>
          </p:nvGrpSpPr>
          <p:grpSpPr>
            <a:xfrm>
              <a:off x="-1852727" y="10842047"/>
              <a:ext cx="5670427" cy="881164"/>
              <a:chOff x="0" y="0"/>
              <a:chExt cx="5670426" cy="881163"/>
            </a:xfrm>
          </p:grpSpPr>
          <p:sp>
            <p:nvSpPr>
              <p:cNvPr id="412" name="Rounded Rectangle">
                <a:extLst>
                  <a:ext uri="{FF2B5EF4-FFF2-40B4-BE49-F238E27FC236}">
                    <a16:creationId xmlns:a16="http://schemas.microsoft.com/office/drawing/2014/main" id="{ACE9BF77-AA32-5E3A-CC0C-FAFFB7167879}"/>
                  </a:ext>
                </a:extLst>
              </p:cNvPr>
              <p:cNvSpPr/>
              <p:nvPr/>
            </p:nvSpPr>
            <p:spPr>
              <a:xfrm rot="5400000">
                <a:off x="2785157" y="-2004106"/>
                <a:ext cx="151739" cy="561879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413" name="Placeholder">
                <a:extLst>
                  <a:ext uri="{FF2B5EF4-FFF2-40B4-BE49-F238E27FC236}">
                    <a16:creationId xmlns:a16="http://schemas.microsoft.com/office/drawing/2014/main" id="{3AB65D80-B16C-981B-E29E-137555B09DD9}"/>
                  </a:ext>
                </a:extLst>
              </p:cNvPr>
              <p:cNvSpPr txBox="1"/>
              <p:nvPr/>
            </p:nvSpPr>
            <p:spPr>
              <a:xfrm>
                <a:off x="0" y="0"/>
                <a:ext cx="2185746" cy="5878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800" b="0">
                    <a:solidFill>
                      <a:srgbClr val="2D3640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tx1"/>
                    </a:solidFill>
                  </a:rPr>
                  <a:t>Camión grande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ounded Rectangle">
                <a:extLst>
                  <a:ext uri="{FF2B5EF4-FFF2-40B4-BE49-F238E27FC236}">
                    <a16:creationId xmlns:a16="http://schemas.microsoft.com/office/drawing/2014/main" id="{C6CF21FF-2938-A914-B853-AC33D20863FC}"/>
                  </a:ext>
                </a:extLst>
              </p:cNvPr>
              <p:cNvSpPr/>
              <p:nvPr/>
            </p:nvSpPr>
            <p:spPr>
              <a:xfrm rot="5400000">
                <a:off x="1880758" y="-1099708"/>
                <a:ext cx="151740" cy="381000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</p:grpSp>
        <p:sp>
          <p:nvSpPr>
            <p:cNvPr id="416" name="Project Progress">
              <a:extLst>
                <a:ext uri="{FF2B5EF4-FFF2-40B4-BE49-F238E27FC236}">
                  <a16:creationId xmlns:a16="http://schemas.microsoft.com/office/drawing/2014/main" id="{642C55A1-11FD-46FD-9945-D3A15053076E}"/>
                </a:ext>
              </a:extLst>
            </p:cNvPr>
            <p:cNvSpPr txBox="1"/>
            <p:nvPr/>
          </p:nvSpPr>
          <p:spPr>
            <a:xfrm>
              <a:off x="-1398510" y="7541766"/>
              <a:ext cx="4843618" cy="3439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>
              <a:spAutoFit/>
            </a:bodyPr>
            <a:lstStyle>
              <a:lvl1pPr>
                <a:defRPr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accent2">
                      <a:lumMod val="50000"/>
                    </a:schemeClr>
                  </a:solidFill>
                </a:rPr>
                <a:t>Promedio de viajes</a:t>
              </a:r>
              <a:endParaRPr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20" name="61%">
            <a:extLst>
              <a:ext uri="{FF2B5EF4-FFF2-40B4-BE49-F238E27FC236}">
                <a16:creationId xmlns:a16="http://schemas.microsoft.com/office/drawing/2014/main" id="{0EA48555-71A8-7280-111B-9DDF90069AA4}"/>
              </a:ext>
            </a:extLst>
          </p:cNvPr>
          <p:cNvSpPr txBox="1"/>
          <p:nvPr/>
        </p:nvSpPr>
        <p:spPr>
          <a:xfrm>
            <a:off x="3890384" y="9433051"/>
            <a:ext cx="825541" cy="4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>
                <a:solidFill>
                  <a:schemeClr val="tx2"/>
                </a:solidFill>
              </a:rPr>
              <a:t>605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2" name="61%">
            <a:extLst>
              <a:ext uri="{FF2B5EF4-FFF2-40B4-BE49-F238E27FC236}">
                <a16:creationId xmlns:a16="http://schemas.microsoft.com/office/drawing/2014/main" id="{D92738AF-621E-AC1A-DFD4-EB145A974E0D}"/>
              </a:ext>
            </a:extLst>
          </p:cNvPr>
          <p:cNvSpPr txBox="1"/>
          <p:nvPr/>
        </p:nvSpPr>
        <p:spPr>
          <a:xfrm>
            <a:off x="3892019" y="11300702"/>
            <a:ext cx="825541" cy="4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>
                <a:solidFill>
                  <a:schemeClr val="tx2"/>
                </a:solidFill>
              </a:rPr>
              <a:t>1,211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4" name="Rounded Rectangle">
            <a:extLst>
              <a:ext uri="{FF2B5EF4-FFF2-40B4-BE49-F238E27FC236}">
                <a16:creationId xmlns:a16="http://schemas.microsoft.com/office/drawing/2014/main" id="{9D3050EC-4E61-3CD4-D138-D42EBD019890}"/>
              </a:ext>
            </a:extLst>
          </p:cNvPr>
          <p:cNvSpPr/>
          <p:nvPr/>
        </p:nvSpPr>
        <p:spPr>
          <a:xfrm>
            <a:off x="5529219" y="4667368"/>
            <a:ext cx="18480048" cy="8445062"/>
          </a:xfrm>
          <a:prstGeom prst="roundRect">
            <a:avLst>
              <a:gd name="adj" fmla="val 4060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25" name="Tabla 425">
            <a:extLst>
              <a:ext uri="{FF2B5EF4-FFF2-40B4-BE49-F238E27FC236}">
                <a16:creationId xmlns:a16="http://schemas.microsoft.com/office/drawing/2014/main" id="{65D3AC8E-9061-9CB8-DAD1-66CE70C3C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82721"/>
              </p:ext>
            </p:extLst>
          </p:nvPr>
        </p:nvGraphicFramePr>
        <p:xfrm>
          <a:off x="5976413" y="6196517"/>
          <a:ext cx="17698444" cy="6493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4611">
                  <a:extLst>
                    <a:ext uri="{9D8B030D-6E8A-4147-A177-3AD203B41FA5}">
                      <a16:colId xmlns:a16="http://schemas.microsoft.com/office/drawing/2014/main" val="1099607392"/>
                    </a:ext>
                  </a:extLst>
                </a:gridCol>
                <a:gridCol w="4424611">
                  <a:extLst>
                    <a:ext uri="{9D8B030D-6E8A-4147-A177-3AD203B41FA5}">
                      <a16:colId xmlns:a16="http://schemas.microsoft.com/office/drawing/2014/main" val="2457732242"/>
                    </a:ext>
                  </a:extLst>
                </a:gridCol>
                <a:gridCol w="4424611">
                  <a:extLst>
                    <a:ext uri="{9D8B030D-6E8A-4147-A177-3AD203B41FA5}">
                      <a16:colId xmlns:a16="http://schemas.microsoft.com/office/drawing/2014/main" val="3183488132"/>
                    </a:ext>
                  </a:extLst>
                </a:gridCol>
                <a:gridCol w="4424611">
                  <a:extLst>
                    <a:ext uri="{9D8B030D-6E8A-4147-A177-3AD203B41FA5}">
                      <a16:colId xmlns:a16="http://schemas.microsoft.com/office/drawing/2014/main" val="2741537386"/>
                    </a:ext>
                  </a:extLst>
                </a:gridCol>
              </a:tblGrid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CAMIÓN PEQUEÑO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CAMIÓN GRANDE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19388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820141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1687131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3194004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5946362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100090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78108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4137766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8570943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3912255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512054"/>
                  </a:ext>
                </a:extLst>
              </a:tr>
              <a:tr h="541093">
                <a:tc>
                  <a:txBody>
                    <a:bodyPr/>
                    <a:lstStyle/>
                    <a:p>
                      <a:r>
                        <a:rPr lang="es-G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4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6251540"/>
                  </a:ext>
                </a:extLst>
              </a:tr>
            </a:tbl>
          </a:graphicData>
        </a:graphic>
      </p:graphicFrame>
      <p:sp>
        <p:nvSpPr>
          <p:cNvPr id="428" name="Project Progress">
            <a:extLst>
              <a:ext uri="{FF2B5EF4-FFF2-40B4-BE49-F238E27FC236}">
                <a16:creationId xmlns:a16="http://schemas.microsoft.com/office/drawing/2014/main" id="{F971DFB2-D163-7AA1-BD63-C7710B226BDB}"/>
              </a:ext>
            </a:extLst>
          </p:cNvPr>
          <p:cNvSpPr txBox="1"/>
          <p:nvPr/>
        </p:nvSpPr>
        <p:spPr>
          <a:xfrm>
            <a:off x="5711964" y="5177137"/>
            <a:ext cx="3583258" cy="56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Viajes mensuales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954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7">
            <a:extLst>
              <a:ext uri="{FF2B5EF4-FFF2-40B4-BE49-F238E27FC236}">
                <a16:creationId xmlns:a16="http://schemas.microsoft.com/office/drawing/2014/main" id="{E3ABCCF5-F86C-CDB6-C4DA-73FDAED1A52E}"/>
              </a:ext>
            </a:extLst>
          </p:cNvPr>
          <p:cNvGrpSpPr/>
          <p:nvPr/>
        </p:nvGrpSpPr>
        <p:grpSpPr>
          <a:xfrm>
            <a:off x="671325" y="572827"/>
            <a:ext cx="23248548" cy="3459826"/>
            <a:chOff x="1639514" y="3469164"/>
            <a:chExt cx="14033923" cy="3353734"/>
          </a:xfrm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9E45C73D-E9C5-1CA1-6823-3F9FA9BC2710}"/>
                </a:ext>
              </a:extLst>
            </p:cNvPr>
            <p:cNvSpPr/>
            <p:nvPr/>
          </p:nvSpPr>
          <p:spPr>
            <a:xfrm>
              <a:off x="1639514" y="3469164"/>
              <a:ext cx="14033923" cy="3353734"/>
            </a:xfrm>
            <a:prstGeom prst="roundRect">
              <a:avLst>
                <a:gd name="adj" fmla="val 4051"/>
              </a:avLst>
            </a:pr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6F92B0FE-9F62-FBED-E434-2C23C510C19D}"/>
                </a:ext>
              </a:extLst>
            </p:cNvPr>
            <p:cNvSpPr/>
            <p:nvPr/>
          </p:nvSpPr>
          <p:spPr>
            <a:xfrm rot="5400000">
              <a:off x="8432679" y="-1882485"/>
              <a:ext cx="719031" cy="12699366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bg2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60996D99-9D36-095A-1791-FCFC356D20CF}"/>
                </a:ext>
              </a:extLst>
            </p:cNvPr>
            <p:cNvSpPr/>
            <p:nvPr/>
          </p:nvSpPr>
          <p:spPr>
            <a:xfrm>
              <a:off x="10814827" y="3484881"/>
              <a:ext cx="1" cy="3325718"/>
            </a:xfrm>
            <a:prstGeom prst="line">
              <a:avLst/>
            </a:prstGeom>
            <a:ln w="25400">
              <a:solidFill>
                <a:srgbClr val="D5D7DB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16" name="2D Line Chart">
              <a:extLst>
                <a:ext uri="{FF2B5EF4-FFF2-40B4-BE49-F238E27FC236}">
                  <a16:creationId xmlns:a16="http://schemas.microsoft.com/office/drawing/2014/main" id="{0ECA4E04-EDA1-A419-BD47-D581FBE391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6678969"/>
                </p:ext>
              </p:extLst>
            </p:nvPr>
          </p:nvGraphicFramePr>
          <p:xfrm>
            <a:off x="1836425" y="4095383"/>
            <a:ext cx="13598659" cy="23314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11831D25-8198-1366-4ED5-050A93C4B2B0}"/>
                </a:ext>
              </a:extLst>
            </p:cNvPr>
            <p:cNvGrpSpPr/>
            <p:nvPr/>
          </p:nvGrpSpPr>
          <p:grpSpPr>
            <a:xfrm>
              <a:off x="14386914" y="5241934"/>
              <a:ext cx="1149351" cy="544912"/>
              <a:chOff x="3556887" y="1313727"/>
              <a:chExt cx="1149350" cy="544910"/>
            </a:xfrm>
            <a:solidFill>
              <a:schemeClr val="tx2"/>
            </a:solidFill>
          </p:grpSpPr>
          <p:sp>
            <p:nvSpPr>
              <p:cNvPr id="18" name="Shape">
                <a:extLst>
                  <a:ext uri="{FF2B5EF4-FFF2-40B4-BE49-F238E27FC236}">
                    <a16:creationId xmlns:a16="http://schemas.microsoft.com/office/drawing/2014/main" id="{A4B04896-E94D-3299-C304-7A7924D73D1A}"/>
                  </a:ext>
                </a:extLst>
              </p:cNvPr>
              <p:cNvSpPr/>
              <p:nvPr/>
            </p:nvSpPr>
            <p:spPr>
              <a:xfrm rot="1492692">
                <a:off x="3556887" y="1313727"/>
                <a:ext cx="1149350" cy="54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45" y="0"/>
                    </a:moveTo>
                    <a:cubicBezTo>
                      <a:pt x="4342" y="0"/>
                      <a:pt x="3678" y="5"/>
                      <a:pt x="3237" y="393"/>
                    </a:cubicBezTo>
                    <a:cubicBezTo>
                      <a:pt x="2601" y="881"/>
                      <a:pt x="2104" y="1947"/>
                      <a:pt x="1872" y="3288"/>
                    </a:cubicBezTo>
                    <a:cubicBezTo>
                      <a:pt x="1688" y="4218"/>
                      <a:pt x="1686" y="5603"/>
                      <a:pt x="1686" y="7929"/>
                    </a:cubicBezTo>
                    <a:lnTo>
                      <a:pt x="1686" y="8605"/>
                    </a:lnTo>
                    <a:lnTo>
                      <a:pt x="0" y="11154"/>
                    </a:lnTo>
                    <a:lnTo>
                      <a:pt x="1686" y="13703"/>
                    </a:lnTo>
                    <a:cubicBezTo>
                      <a:pt x="1686" y="16005"/>
                      <a:pt x="1689" y="17403"/>
                      <a:pt x="1872" y="18328"/>
                    </a:cubicBezTo>
                    <a:cubicBezTo>
                      <a:pt x="2104" y="19669"/>
                      <a:pt x="2601" y="20719"/>
                      <a:pt x="3237" y="21207"/>
                    </a:cubicBezTo>
                    <a:cubicBezTo>
                      <a:pt x="3678" y="21595"/>
                      <a:pt x="4342" y="21600"/>
                      <a:pt x="5445" y="21600"/>
                    </a:cubicBezTo>
                    <a:lnTo>
                      <a:pt x="17841" y="21600"/>
                    </a:lnTo>
                    <a:cubicBezTo>
                      <a:pt x="18943" y="21600"/>
                      <a:pt x="19600" y="21595"/>
                      <a:pt x="20041" y="21207"/>
                    </a:cubicBezTo>
                    <a:cubicBezTo>
                      <a:pt x="20677" y="20719"/>
                      <a:pt x="21182" y="19669"/>
                      <a:pt x="21414" y="18328"/>
                    </a:cubicBezTo>
                    <a:cubicBezTo>
                      <a:pt x="21598" y="17397"/>
                      <a:pt x="21600" y="15997"/>
                      <a:pt x="21600" y="13671"/>
                    </a:cubicBezTo>
                    <a:lnTo>
                      <a:pt x="21600" y="7929"/>
                    </a:lnTo>
                    <a:cubicBezTo>
                      <a:pt x="21600" y="5603"/>
                      <a:pt x="21598" y="4218"/>
                      <a:pt x="21414" y="3288"/>
                    </a:cubicBezTo>
                    <a:cubicBezTo>
                      <a:pt x="21182" y="1947"/>
                      <a:pt x="20677" y="881"/>
                      <a:pt x="20041" y="393"/>
                    </a:cubicBezTo>
                    <a:cubicBezTo>
                      <a:pt x="19600" y="5"/>
                      <a:pt x="18944" y="0"/>
                      <a:pt x="17841" y="0"/>
                    </a:cubicBezTo>
                    <a:lnTo>
                      <a:pt x="5445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" name="32.870">
                <a:extLst>
                  <a:ext uri="{FF2B5EF4-FFF2-40B4-BE49-F238E27FC236}">
                    <a16:creationId xmlns:a16="http://schemas.microsoft.com/office/drawing/2014/main" id="{776BC227-2122-F61E-CC42-5BF372FFC20C}"/>
                  </a:ext>
                </a:extLst>
              </p:cNvPr>
              <p:cNvSpPr txBox="1"/>
              <p:nvPr/>
            </p:nvSpPr>
            <p:spPr>
              <a:xfrm rot="1480846">
                <a:off x="3764489" y="1489852"/>
                <a:ext cx="911311" cy="348812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1600" b="0">
                    <a:solidFill>
                      <a:srgbClr val="F5F4F5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bg2"/>
                    </a:solidFill>
                  </a:rPr>
                  <a:t>0.25</a:t>
                </a:r>
                <a:endParaRPr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1" name="Step #1">
            <a:extLst>
              <a:ext uri="{FF2B5EF4-FFF2-40B4-BE49-F238E27FC236}">
                <a16:creationId xmlns:a16="http://schemas.microsoft.com/office/drawing/2014/main" id="{C83CF819-EBB3-BF12-41BA-874DF5867C8A}"/>
              </a:ext>
            </a:extLst>
          </p:cNvPr>
          <p:cNvSpPr txBox="1"/>
          <p:nvPr/>
        </p:nvSpPr>
        <p:spPr>
          <a:xfrm>
            <a:off x="602672" y="794390"/>
            <a:ext cx="369049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Precio por unidad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2" name="Группа 7">
            <a:extLst>
              <a:ext uri="{FF2B5EF4-FFF2-40B4-BE49-F238E27FC236}">
                <a16:creationId xmlns:a16="http://schemas.microsoft.com/office/drawing/2014/main" id="{538197A6-2408-EAAA-9E9A-2D0F2F3633D0}"/>
              </a:ext>
            </a:extLst>
          </p:cNvPr>
          <p:cNvGrpSpPr/>
          <p:nvPr/>
        </p:nvGrpSpPr>
        <p:grpSpPr>
          <a:xfrm>
            <a:off x="654156" y="4146648"/>
            <a:ext cx="23248548" cy="2243899"/>
            <a:chOff x="1639514" y="3469164"/>
            <a:chExt cx="14033923" cy="3353734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50B265F-8DF8-5D36-B5AB-27506C3F65CA}"/>
                </a:ext>
              </a:extLst>
            </p:cNvPr>
            <p:cNvSpPr/>
            <p:nvPr/>
          </p:nvSpPr>
          <p:spPr>
            <a:xfrm>
              <a:off x="1639514" y="3469164"/>
              <a:ext cx="14033923" cy="3353734"/>
            </a:xfrm>
            <a:prstGeom prst="roundRect">
              <a:avLst>
                <a:gd name="adj" fmla="val 4051"/>
              </a:avLst>
            </a:pr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Rectangle">
              <a:extLst>
                <a:ext uri="{FF2B5EF4-FFF2-40B4-BE49-F238E27FC236}">
                  <a16:creationId xmlns:a16="http://schemas.microsoft.com/office/drawing/2014/main" id="{340FDE29-5C28-AD7F-DE00-6E669F13371C}"/>
                </a:ext>
              </a:extLst>
            </p:cNvPr>
            <p:cNvSpPr/>
            <p:nvPr/>
          </p:nvSpPr>
          <p:spPr>
            <a:xfrm rot="5400000">
              <a:off x="8432679" y="-1882485"/>
              <a:ext cx="719031" cy="12699366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bg2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74AA9194-12B6-BBAB-F02E-11AF719B0F28}"/>
                </a:ext>
              </a:extLst>
            </p:cNvPr>
            <p:cNvSpPr/>
            <p:nvPr/>
          </p:nvSpPr>
          <p:spPr>
            <a:xfrm>
              <a:off x="10814827" y="3484881"/>
              <a:ext cx="1" cy="3325718"/>
            </a:xfrm>
            <a:prstGeom prst="line">
              <a:avLst/>
            </a:prstGeom>
            <a:ln w="25400">
              <a:solidFill>
                <a:srgbClr val="D5D7DB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26" name="2D Line Chart">
              <a:extLst>
                <a:ext uri="{FF2B5EF4-FFF2-40B4-BE49-F238E27FC236}">
                  <a16:creationId xmlns:a16="http://schemas.microsoft.com/office/drawing/2014/main" id="{1444AF54-09B8-795F-BE24-FFA3D573BC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5144118"/>
                </p:ext>
              </p:extLst>
            </p:nvPr>
          </p:nvGraphicFramePr>
          <p:xfrm>
            <a:off x="1836425" y="4358468"/>
            <a:ext cx="13598659" cy="20169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31" name="Step #1">
            <a:extLst>
              <a:ext uri="{FF2B5EF4-FFF2-40B4-BE49-F238E27FC236}">
                <a16:creationId xmlns:a16="http://schemas.microsoft.com/office/drawing/2014/main" id="{62FDC4CD-D2F5-3D9D-EC50-F764A0FE62C5}"/>
              </a:ext>
            </a:extLst>
          </p:cNvPr>
          <p:cNvSpPr txBox="1"/>
          <p:nvPr/>
        </p:nvSpPr>
        <p:spPr>
          <a:xfrm>
            <a:off x="636997" y="4198356"/>
            <a:ext cx="511834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Compras mensuales promedio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3" name="Tabla 425">
            <a:extLst>
              <a:ext uri="{FF2B5EF4-FFF2-40B4-BE49-F238E27FC236}">
                <a16:creationId xmlns:a16="http://schemas.microsoft.com/office/drawing/2014/main" id="{F1CBF2DC-E908-3DCD-B03A-34C044485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8486"/>
              </p:ext>
            </p:extLst>
          </p:nvPr>
        </p:nvGraphicFramePr>
        <p:xfrm>
          <a:off x="636997" y="7011034"/>
          <a:ext cx="23214212" cy="6388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158">
                  <a:extLst>
                    <a:ext uri="{9D8B030D-6E8A-4147-A177-3AD203B41FA5}">
                      <a16:colId xmlns:a16="http://schemas.microsoft.com/office/drawing/2014/main" val="1099607392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2457732242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2915944763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3183488132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2741537386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4147161824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825746310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3750233525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3736774116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2006301348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1092931468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1895860482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102553825"/>
                    </a:ext>
                  </a:extLst>
                </a:gridCol>
                <a:gridCol w="1658158">
                  <a:extLst>
                    <a:ext uri="{9D8B030D-6E8A-4147-A177-3AD203B41FA5}">
                      <a16:colId xmlns:a16="http://schemas.microsoft.com/office/drawing/2014/main" val="2900657604"/>
                    </a:ext>
                  </a:extLst>
                </a:gridCol>
              </a:tblGrid>
              <a:tr h="841896">
                <a:tc>
                  <a:txBody>
                    <a:bodyPr/>
                    <a:lstStyle/>
                    <a:p>
                      <a:endParaRPr lang="es-GT" dirty="0"/>
                    </a:p>
                    <a:p>
                      <a:r>
                        <a:rPr lang="es-GT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ABARROTERIA EBENEZER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BAR LA OFICINA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CHICHARRONERIA EL RICO COLESTEROL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EL GALLO NEGRO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EL PINCHE OBELISCO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HOSPITAL LAS AMERICAS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HOSPITAL ROOSEVELT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POLLO PINULITO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SPORTA, S.A.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TAQUERIA EL CHINITO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TIENDA LA BENDICION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UBIQUO LABS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UNIVERSIDAD FRANCISCO MARROQUIN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5219388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11136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17816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8163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32084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11940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20117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19677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32662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13593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17847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19036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820141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27775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13085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12209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11735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20326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8317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8766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21133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7878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26804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18047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27584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12870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1687131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11981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14655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9598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13778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24577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5257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6808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17925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10603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23044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11581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23067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11316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194004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10121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15207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15125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7837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20435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6607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9374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22565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13676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16604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3015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28467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19855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5946362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11818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8792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11341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16329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24370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14281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3654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20320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13359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32193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18872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26752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21407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100090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8099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11024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8220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13001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28127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7807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8366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31300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12084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25392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12824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25483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10766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78108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17843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14276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8130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14134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26861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8068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11837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23409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10965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18473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18796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19594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12794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4137766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13829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7857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15776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14478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20663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4866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9378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32922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10200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15925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16366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30294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9677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8570943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9231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8562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8262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8582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21359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10195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12882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32942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19599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9373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19975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16535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3912255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12567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11865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17889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8621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38986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9533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10801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13966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9470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35700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9128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23919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9412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512054"/>
                  </a:ext>
                </a:extLst>
              </a:tr>
              <a:tr h="422390">
                <a:tc>
                  <a:txBody>
                    <a:bodyPr/>
                    <a:lstStyle/>
                    <a:p>
                      <a:pPr algn="ctr"/>
                      <a:r>
                        <a:rPr lang="es-GT" sz="1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14116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17515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15112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21075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26528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14078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11297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23823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14192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30146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9757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7889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625154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s-GT" sz="2000" dirty="0">
                          <a:solidFill>
                            <a:schemeClr val="bg1"/>
                          </a:solidFill>
                        </a:rPr>
                        <a:t>PROMEDIO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13501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12787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11802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12540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25847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8177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9555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23675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12722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25140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12850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23364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800" b="1" i="0" u="none" strike="noStrike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13778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85420"/>
                  </a:ext>
                </a:extLst>
              </a:tr>
            </a:tbl>
          </a:graphicData>
        </a:graphic>
      </p:graphicFrame>
      <p:sp>
        <p:nvSpPr>
          <p:cNvPr id="35" name="Step #1">
            <a:extLst>
              <a:ext uri="{FF2B5EF4-FFF2-40B4-BE49-F238E27FC236}">
                <a16:creationId xmlns:a16="http://schemas.microsoft.com/office/drawing/2014/main" id="{9B2FB02E-C77A-9486-ABFD-9BC42821584D}"/>
              </a:ext>
            </a:extLst>
          </p:cNvPr>
          <p:cNvSpPr txBox="1"/>
          <p:nvPr/>
        </p:nvSpPr>
        <p:spPr>
          <a:xfrm>
            <a:off x="602672" y="6425788"/>
            <a:ext cx="511834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Compras mensuales por cliente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58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">
            <a:extLst>
              <a:ext uri="{FF2B5EF4-FFF2-40B4-BE49-F238E27FC236}">
                <a16:creationId xmlns:a16="http://schemas.microsoft.com/office/drawing/2014/main" id="{4E69141A-44B8-A828-0481-A00537273EB5}"/>
              </a:ext>
            </a:extLst>
          </p:cNvPr>
          <p:cNvGrpSpPr/>
          <p:nvPr/>
        </p:nvGrpSpPr>
        <p:grpSpPr>
          <a:xfrm>
            <a:off x="270475" y="224146"/>
            <a:ext cx="6148253" cy="2160466"/>
            <a:chOff x="5165206" y="1755424"/>
            <a:chExt cx="3453014" cy="1637652"/>
          </a:xfrm>
        </p:grpSpPr>
        <p:sp>
          <p:nvSpPr>
            <p:cNvPr id="3" name="Rounded Rectangle">
              <a:extLst>
                <a:ext uri="{FF2B5EF4-FFF2-40B4-BE49-F238E27FC236}">
                  <a16:creationId xmlns:a16="http://schemas.microsoft.com/office/drawing/2014/main" id="{03FAF3CC-B4AD-2590-11AB-124EA7D7EE61}"/>
                </a:ext>
              </a:extLst>
            </p:cNvPr>
            <p:cNvSpPr/>
            <p:nvPr/>
          </p:nvSpPr>
          <p:spPr>
            <a:xfrm>
              <a:off x="5165206" y="1755424"/>
              <a:ext cx="3453014" cy="1637652"/>
            </a:xfrm>
            <a:prstGeom prst="roundRect">
              <a:avLst>
                <a:gd name="adj" fmla="val 829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E7CE90C3-C546-4EEC-DC14-0D5907B14F3C}"/>
                </a:ext>
              </a:extLst>
            </p:cNvPr>
            <p:cNvGrpSpPr/>
            <p:nvPr/>
          </p:nvGrpSpPr>
          <p:grpSpPr>
            <a:xfrm>
              <a:off x="5690539" y="2265654"/>
              <a:ext cx="2537284" cy="661010"/>
              <a:chOff x="218956" y="187044"/>
              <a:chExt cx="2537282" cy="661008"/>
            </a:xfrm>
          </p:grpSpPr>
          <p:sp>
            <p:nvSpPr>
              <p:cNvPr id="5" name="02">
                <a:extLst>
                  <a:ext uri="{FF2B5EF4-FFF2-40B4-BE49-F238E27FC236}">
                    <a16:creationId xmlns:a16="http://schemas.microsoft.com/office/drawing/2014/main" id="{BAE05DC0-133B-1FEA-0980-F88FEF1B75BF}"/>
                  </a:ext>
                </a:extLst>
              </p:cNvPr>
              <p:cNvSpPr/>
              <p:nvPr/>
            </p:nvSpPr>
            <p:spPr>
              <a:xfrm>
                <a:off x="218956" y="187044"/>
                <a:ext cx="437912" cy="661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5000" b="0">
                    <a:solidFill>
                      <a:srgbClr val="FFFFFF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bg1"/>
                    </a:solidFill>
                  </a:rPr>
                  <a:t>9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STEP PLACEHOLDER">
                <a:extLst>
                  <a:ext uri="{FF2B5EF4-FFF2-40B4-BE49-F238E27FC236}">
                    <a16:creationId xmlns:a16="http://schemas.microsoft.com/office/drawing/2014/main" id="{9CDADA45-D848-4762-B520-1744A77FDE73}"/>
                  </a:ext>
                </a:extLst>
              </p:cNvPr>
              <p:cNvSpPr/>
              <p:nvPr/>
            </p:nvSpPr>
            <p:spPr>
              <a:xfrm>
                <a:off x="656868" y="292027"/>
                <a:ext cx="2099370" cy="451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1600" b="0" cap="all">
                    <a:solidFill>
                      <a:srgbClr val="F6BEBA"/>
                    </a:solidFill>
                    <a:latin typeface="Barlow Medium"/>
                    <a:ea typeface="Barlow Medium"/>
                    <a:cs typeface="Barlow Medium"/>
                    <a:sym typeface="Barlow Medium"/>
                  </a:defRPr>
                </a:lvl1pPr>
              </a:lstStyle>
              <a:p>
                <a:r>
                  <a:rPr lang="es-GT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Pilotos robando</a:t>
                </a:r>
                <a:endParaRPr sz="32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46" name="Группа 3">
            <a:extLst>
              <a:ext uri="{FF2B5EF4-FFF2-40B4-BE49-F238E27FC236}">
                <a16:creationId xmlns:a16="http://schemas.microsoft.com/office/drawing/2014/main" id="{4306BF4E-92D0-A37F-575D-F8614FC4EBC3}"/>
              </a:ext>
            </a:extLst>
          </p:cNvPr>
          <p:cNvGrpSpPr/>
          <p:nvPr/>
        </p:nvGrpSpPr>
        <p:grpSpPr>
          <a:xfrm>
            <a:off x="6707133" y="259986"/>
            <a:ext cx="6148253" cy="2146590"/>
            <a:chOff x="8694895" y="1755424"/>
            <a:chExt cx="3453014" cy="1637652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8A7A5326-0072-3EC3-44E9-018E364E70E7}"/>
                </a:ext>
              </a:extLst>
            </p:cNvPr>
            <p:cNvSpPr/>
            <p:nvPr/>
          </p:nvSpPr>
          <p:spPr>
            <a:xfrm>
              <a:off x="8694895" y="1755424"/>
              <a:ext cx="3453014" cy="1637652"/>
            </a:xfrm>
            <a:prstGeom prst="roundRect">
              <a:avLst>
                <a:gd name="adj" fmla="val 8296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8" name="Group">
              <a:extLst>
                <a:ext uri="{FF2B5EF4-FFF2-40B4-BE49-F238E27FC236}">
                  <a16:creationId xmlns:a16="http://schemas.microsoft.com/office/drawing/2014/main" id="{B83F3B37-F5FB-8914-8D02-407AEECFC23F}"/>
                </a:ext>
              </a:extLst>
            </p:cNvPr>
            <p:cNvGrpSpPr/>
            <p:nvPr/>
          </p:nvGrpSpPr>
          <p:grpSpPr>
            <a:xfrm>
              <a:off x="9152520" y="2243358"/>
              <a:ext cx="2788960" cy="665282"/>
              <a:chOff x="167439" y="164749"/>
              <a:chExt cx="2788957" cy="665280"/>
            </a:xfrm>
          </p:grpSpPr>
          <p:sp>
            <p:nvSpPr>
              <p:cNvPr id="49" name="03">
                <a:extLst>
                  <a:ext uri="{FF2B5EF4-FFF2-40B4-BE49-F238E27FC236}">
                    <a16:creationId xmlns:a16="http://schemas.microsoft.com/office/drawing/2014/main" id="{B9C87652-A27A-9719-DA71-F0F42C4AA812}"/>
                  </a:ext>
                </a:extLst>
              </p:cNvPr>
              <p:cNvSpPr/>
              <p:nvPr/>
            </p:nvSpPr>
            <p:spPr>
              <a:xfrm>
                <a:off x="167439" y="164749"/>
                <a:ext cx="860169" cy="66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5000" b="0">
                    <a:solidFill>
                      <a:srgbClr val="FFFFFF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defRPr>
                </a:lvl1pPr>
              </a:lstStyle>
              <a:p>
                <a:r>
                  <a:rPr lang="es-GT" dirty="0">
                    <a:solidFill>
                      <a:schemeClr val="bg1"/>
                    </a:solidFill>
                  </a:rPr>
                  <a:t>712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STEP PLACEHOLDER">
                <a:extLst>
                  <a:ext uri="{FF2B5EF4-FFF2-40B4-BE49-F238E27FC236}">
                    <a16:creationId xmlns:a16="http://schemas.microsoft.com/office/drawing/2014/main" id="{665630E9-F068-7A9B-35B8-34C519C36660}"/>
                  </a:ext>
                </a:extLst>
              </p:cNvPr>
              <p:cNvSpPr/>
              <p:nvPr/>
            </p:nvSpPr>
            <p:spPr>
              <a:xfrm>
                <a:off x="857027" y="246612"/>
                <a:ext cx="2099369" cy="453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1600" b="0" cap="all">
                    <a:solidFill>
                      <a:srgbClr val="A4CAF6"/>
                    </a:solidFill>
                    <a:latin typeface="Barlow Medium"/>
                    <a:ea typeface="Barlow Medium"/>
                    <a:cs typeface="Barlow Medium"/>
                    <a:sym typeface="Barlow Medium"/>
                  </a:defRPr>
                </a:lvl1pPr>
              </a:lstStyle>
              <a:p>
                <a:r>
                  <a:rPr lang="es-GT" sz="32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VIAJES ROBADOS</a:t>
                </a:r>
                <a:endParaRPr sz="3200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84" name="Rounded Rectangle">
            <a:extLst>
              <a:ext uri="{FF2B5EF4-FFF2-40B4-BE49-F238E27FC236}">
                <a16:creationId xmlns:a16="http://schemas.microsoft.com/office/drawing/2014/main" id="{F265AE61-06C7-6F81-58A7-49DB0082CC0C}"/>
              </a:ext>
            </a:extLst>
          </p:cNvPr>
          <p:cNvSpPr/>
          <p:nvPr/>
        </p:nvSpPr>
        <p:spPr>
          <a:xfrm>
            <a:off x="12949159" y="259987"/>
            <a:ext cx="5500206" cy="2146590"/>
          </a:xfrm>
          <a:prstGeom prst="roundRect">
            <a:avLst>
              <a:gd name="adj" fmla="val 2009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" name="15.900.890">
            <a:extLst>
              <a:ext uri="{FF2B5EF4-FFF2-40B4-BE49-F238E27FC236}">
                <a16:creationId xmlns:a16="http://schemas.microsoft.com/office/drawing/2014/main" id="{F8FFD291-4253-75C5-15BF-8145440BB474}"/>
              </a:ext>
            </a:extLst>
          </p:cNvPr>
          <p:cNvSpPr txBox="1"/>
          <p:nvPr/>
        </p:nvSpPr>
        <p:spPr>
          <a:xfrm>
            <a:off x="14287896" y="690336"/>
            <a:ext cx="247359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s-GT" dirty="0"/>
              <a:t>|||</a:t>
            </a:r>
            <a:endParaRPr dirty="0"/>
          </a:p>
        </p:txBody>
      </p:sp>
      <p:sp>
        <p:nvSpPr>
          <p:cNvPr id="88" name="Lorem Ipsum is simply dummy text">
            <a:extLst>
              <a:ext uri="{FF2B5EF4-FFF2-40B4-BE49-F238E27FC236}">
                <a16:creationId xmlns:a16="http://schemas.microsoft.com/office/drawing/2014/main" id="{638DDDE1-FDBD-8988-87DD-A592DD5D8491}"/>
              </a:ext>
            </a:extLst>
          </p:cNvPr>
          <p:cNvSpPr txBox="1"/>
          <p:nvPr/>
        </p:nvSpPr>
        <p:spPr>
          <a:xfrm>
            <a:off x="13143791" y="1157055"/>
            <a:ext cx="5631115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/>
              <a:t>DEPARTAMENTO DE CONTABILIDAD</a:t>
            </a:r>
            <a:endParaRPr dirty="0"/>
          </a:p>
        </p:txBody>
      </p:sp>
      <p:sp>
        <p:nvSpPr>
          <p:cNvPr id="94" name="Rounded Rectangle">
            <a:extLst>
              <a:ext uri="{FF2B5EF4-FFF2-40B4-BE49-F238E27FC236}">
                <a16:creationId xmlns:a16="http://schemas.microsoft.com/office/drawing/2014/main" id="{71836B08-F396-166A-16C5-19E44273FF83}"/>
              </a:ext>
            </a:extLst>
          </p:cNvPr>
          <p:cNvSpPr/>
          <p:nvPr/>
        </p:nvSpPr>
        <p:spPr>
          <a:xfrm>
            <a:off x="18613319" y="262279"/>
            <a:ext cx="5500206" cy="2146590"/>
          </a:xfrm>
          <a:prstGeom prst="roundRect">
            <a:avLst>
              <a:gd name="adj" fmla="val 2009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0" name="15.900.890">
            <a:extLst>
              <a:ext uri="{FF2B5EF4-FFF2-40B4-BE49-F238E27FC236}">
                <a16:creationId xmlns:a16="http://schemas.microsoft.com/office/drawing/2014/main" id="{898CB950-8B6D-A90A-BEA0-26770FAA3177}"/>
              </a:ext>
            </a:extLst>
          </p:cNvPr>
          <p:cNvSpPr txBox="1"/>
          <p:nvPr/>
        </p:nvSpPr>
        <p:spPr>
          <a:xfrm>
            <a:off x="20374932" y="690335"/>
            <a:ext cx="247359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pPr algn="ctr"/>
            <a:r>
              <a:rPr lang="es-GT" dirty="0"/>
              <a:t>/</a:t>
            </a:r>
            <a:endParaRPr dirty="0"/>
          </a:p>
        </p:txBody>
      </p:sp>
      <p:sp>
        <p:nvSpPr>
          <p:cNvPr id="92" name="Lorem Ipsum is simply dummy text">
            <a:extLst>
              <a:ext uri="{FF2B5EF4-FFF2-40B4-BE49-F238E27FC236}">
                <a16:creationId xmlns:a16="http://schemas.microsoft.com/office/drawing/2014/main" id="{E19BCCDA-0FB3-B5A2-EAA3-4A4999642036}"/>
              </a:ext>
            </a:extLst>
          </p:cNvPr>
          <p:cNvSpPr txBox="1"/>
          <p:nvPr/>
        </p:nvSpPr>
        <p:spPr>
          <a:xfrm>
            <a:off x="19282423" y="1084226"/>
            <a:ext cx="5631115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/>
              <a:t>DEPARTAMENTO DE LOGISTICA</a:t>
            </a:r>
            <a:endParaRPr dirty="0"/>
          </a:p>
        </p:txBody>
      </p:sp>
      <p:sp>
        <p:nvSpPr>
          <p:cNvPr id="96" name="Rounded Rectangle">
            <a:extLst>
              <a:ext uri="{FF2B5EF4-FFF2-40B4-BE49-F238E27FC236}">
                <a16:creationId xmlns:a16="http://schemas.microsoft.com/office/drawing/2014/main" id="{9C5E6713-4AC4-AA56-909D-76F413CAD1C1}"/>
              </a:ext>
            </a:extLst>
          </p:cNvPr>
          <p:cNvSpPr/>
          <p:nvPr/>
        </p:nvSpPr>
        <p:spPr>
          <a:xfrm>
            <a:off x="270475" y="2736745"/>
            <a:ext cx="23748399" cy="3398397"/>
          </a:xfrm>
          <a:prstGeom prst="roundRect">
            <a:avLst>
              <a:gd name="adj" fmla="val 2009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2" name="Lorem Ipsum simply…">
            <a:extLst>
              <a:ext uri="{FF2B5EF4-FFF2-40B4-BE49-F238E27FC236}">
                <a16:creationId xmlns:a16="http://schemas.microsoft.com/office/drawing/2014/main" id="{A532B048-377A-5FD1-6696-3C1C6F81D696}"/>
              </a:ext>
            </a:extLst>
          </p:cNvPr>
          <p:cNvSpPr txBox="1"/>
          <p:nvPr/>
        </p:nvSpPr>
        <p:spPr>
          <a:xfrm>
            <a:off x="2668347" y="3476989"/>
            <a:ext cx="3517300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Angel</a:t>
            </a:r>
            <a:r>
              <a:rPr lang="es-GT" dirty="0">
                <a:solidFill>
                  <a:schemeClr val="tx2"/>
                </a:solidFill>
              </a:rPr>
              <a:t> Valdez </a:t>
            </a:r>
            <a:r>
              <a:rPr lang="es-GT" dirty="0" err="1">
                <a:solidFill>
                  <a:schemeClr val="tx2"/>
                </a:solidFill>
              </a:rPr>
              <a:t>Alegria</a:t>
            </a:r>
            <a:r>
              <a:rPr lang="es-GT" dirty="0">
                <a:solidFill>
                  <a:schemeClr val="tx2"/>
                </a:solidFill>
              </a:rPr>
              <a:t>                79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6022626B-9968-9AA8-8896-8E1BB7A443AF}"/>
              </a:ext>
            </a:extLst>
          </p:cNvPr>
          <p:cNvSpPr/>
          <p:nvPr/>
        </p:nvSpPr>
        <p:spPr>
          <a:xfrm>
            <a:off x="2276433" y="3543874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" name="Lorem Ipsum simply…">
            <a:extLst>
              <a:ext uri="{FF2B5EF4-FFF2-40B4-BE49-F238E27FC236}">
                <a16:creationId xmlns:a16="http://schemas.microsoft.com/office/drawing/2014/main" id="{E3FCA960-B212-E7A2-ACFE-AD6A811C5EED}"/>
              </a:ext>
            </a:extLst>
          </p:cNvPr>
          <p:cNvSpPr txBox="1"/>
          <p:nvPr/>
        </p:nvSpPr>
        <p:spPr>
          <a:xfrm>
            <a:off x="2668347" y="4178940"/>
            <a:ext cx="3750381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Felipe Villatoro                            73                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8" name="Circle">
            <a:extLst>
              <a:ext uri="{FF2B5EF4-FFF2-40B4-BE49-F238E27FC236}">
                <a16:creationId xmlns:a16="http://schemas.microsoft.com/office/drawing/2014/main" id="{159E9F2C-929B-001C-C597-3BF5696E4192}"/>
              </a:ext>
            </a:extLst>
          </p:cNvPr>
          <p:cNvSpPr/>
          <p:nvPr/>
        </p:nvSpPr>
        <p:spPr>
          <a:xfrm>
            <a:off x="2276433" y="4245825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Lorem Ipsum simply…">
            <a:extLst>
              <a:ext uri="{FF2B5EF4-FFF2-40B4-BE49-F238E27FC236}">
                <a16:creationId xmlns:a16="http://schemas.microsoft.com/office/drawing/2014/main" id="{9A0E9959-018B-A6EC-67B5-6129BBFB7F2C}"/>
              </a:ext>
            </a:extLst>
          </p:cNvPr>
          <p:cNvSpPr txBox="1"/>
          <p:nvPr/>
        </p:nvSpPr>
        <p:spPr>
          <a:xfrm>
            <a:off x="7521956" y="3481631"/>
            <a:ext cx="383510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Hector</a:t>
            </a:r>
            <a:r>
              <a:rPr lang="es-GT" dirty="0">
                <a:solidFill>
                  <a:schemeClr val="tx2"/>
                </a:solidFill>
              </a:rPr>
              <a:t> </a:t>
            </a:r>
            <a:r>
              <a:rPr lang="es-GT" dirty="0" err="1">
                <a:solidFill>
                  <a:schemeClr val="tx2"/>
                </a:solidFill>
              </a:rPr>
              <a:t>Aragones</a:t>
            </a:r>
            <a:r>
              <a:rPr lang="es-GT" dirty="0">
                <a:solidFill>
                  <a:schemeClr val="tx2"/>
                </a:solidFill>
              </a:rPr>
              <a:t> Frutos              88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2" name="Circle">
            <a:extLst>
              <a:ext uri="{FF2B5EF4-FFF2-40B4-BE49-F238E27FC236}">
                <a16:creationId xmlns:a16="http://schemas.microsoft.com/office/drawing/2014/main" id="{780EFC28-23EB-60A7-D3E8-00A233B75B4D}"/>
              </a:ext>
            </a:extLst>
          </p:cNvPr>
          <p:cNvSpPr/>
          <p:nvPr/>
        </p:nvSpPr>
        <p:spPr>
          <a:xfrm>
            <a:off x="7130042" y="3548516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" name="Lorem Ipsum simply…">
            <a:extLst>
              <a:ext uri="{FF2B5EF4-FFF2-40B4-BE49-F238E27FC236}">
                <a16:creationId xmlns:a16="http://schemas.microsoft.com/office/drawing/2014/main" id="{15F8980F-23EE-4B8A-F50C-6001A0391502}"/>
              </a:ext>
            </a:extLst>
          </p:cNvPr>
          <p:cNvSpPr txBox="1"/>
          <p:nvPr/>
        </p:nvSpPr>
        <p:spPr>
          <a:xfrm>
            <a:off x="7521956" y="4190423"/>
            <a:ext cx="409456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Hector</a:t>
            </a:r>
            <a:r>
              <a:rPr lang="es-GT" dirty="0">
                <a:solidFill>
                  <a:schemeClr val="tx2"/>
                </a:solidFill>
              </a:rPr>
              <a:t> </a:t>
            </a:r>
            <a:r>
              <a:rPr lang="es-GT" dirty="0" err="1">
                <a:solidFill>
                  <a:schemeClr val="tx2"/>
                </a:solidFill>
              </a:rPr>
              <a:t>Giron</a:t>
            </a:r>
            <a:r>
              <a:rPr lang="es-GT" dirty="0">
                <a:solidFill>
                  <a:schemeClr val="tx2"/>
                </a:solidFill>
              </a:rPr>
              <a:t>                                       72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6" name="Circle">
            <a:extLst>
              <a:ext uri="{FF2B5EF4-FFF2-40B4-BE49-F238E27FC236}">
                <a16:creationId xmlns:a16="http://schemas.microsoft.com/office/drawing/2014/main" id="{3294C0D1-1504-80D6-CC0E-E8307A8FF119}"/>
              </a:ext>
            </a:extLst>
          </p:cNvPr>
          <p:cNvSpPr/>
          <p:nvPr/>
        </p:nvSpPr>
        <p:spPr>
          <a:xfrm>
            <a:off x="7130042" y="4257308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8" name="Lorem Ipsum simply…">
            <a:extLst>
              <a:ext uri="{FF2B5EF4-FFF2-40B4-BE49-F238E27FC236}">
                <a16:creationId xmlns:a16="http://schemas.microsoft.com/office/drawing/2014/main" id="{1A8D148D-9CE8-253E-9267-D7D6C7B684A5}"/>
              </a:ext>
            </a:extLst>
          </p:cNvPr>
          <p:cNvSpPr txBox="1"/>
          <p:nvPr/>
        </p:nvSpPr>
        <p:spPr>
          <a:xfrm>
            <a:off x="12767478" y="3535972"/>
            <a:ext cx="4197567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Ismael Rodero Monteagudo            87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20" name="Circle">
            <a:extLst>
              <a:ext uri="{FF2B5EF4-FFF2-40B4-BE49-F238E27FC236}">
                <a16:creationId xmlns:a16="http://schemas.microsoft.com/office/drawing/2014/main" id="{519E10E4-4BEE-8F91-9993-D1E25976CDB3}"/>
              </a:ext>
            </a:extLst>
          </p:cNvPr>
          <p:cNvSpPr/>
          <p:nvPr/>
        </p:nvSpPr>
        <p:spPr>
          <a:xfrm>
            <a:off x="12375565" y="3602857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Lorem Ipsum simply…">
            <a:extLst>
              <a:ext uri="{FF2B5EF4-FFF2-40B4-BE49-F238E27FC236}">
                <a16:creationId xmlns:a16="http://schemas.microsoft.com/office/drawing/2014/main" id="{EDC7C177-B869-3B42-D5CF-241236EC92AC}"/>
              </a:ext>
            </a:extLst>
          </p:cNvPr>
          <p:cNvSpPr txBox="1"/>
          <p:nvPr/>
        </p:nvSpPr>
        <p:spPr>
          <a:xfrm>
            <a:off x="12767479" y="4190423"/>
            <a:ext cx="419756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ES" dirty="0">
                <a:solidFill>
                  <a:schemeClr val="tx2"/>
                </a:solidFill>
              </a:rPr>
              <a:t>Juan Francisco Portillo </a:t>
            </a:r>
            <a:r>
              <a:rPr lang="es-ES" dirty="0" err="1">
                <a:solidFill>
                  <a:schemeClr val="tx2"/>
                </a:solidFill>
              </a:rPr>
              <a:t>Gomez</a:t>
            </a:r>
            <a:r>
              <a:rPr lang="es-ES" dirty="0">
                <a:solidFill>
                  <a:schemeClr val="tx2"/>
                </a:solidFill>
              </a:rPr>
              <a:t>     74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24" name="Circle">
            <a:extLst>
              <a:ext uri="{FF2B5EF4-FFF2-40B4-BE49-F238E27FC236}">
                <a16:creationId xmlns:a16="http://schemas.microsoft.com/office/drawing/2014/main" id="{46CFBD8A-6363-E9FF-A0E4-342B5E87A3A7}"/>
              </a:ext>
            </a:extLst>
          </p:cNvPr>
          <p:cNvSpPr/>
          <p:nvPr/>
        </p:nvSpPr>
        <p:spPr>
          <a:xfrm>
            <a:off x="12375565" y="4257308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Lorem Ipsum simply…">
            <a:extLst>
              <a:ext uri="{FF2B5EF4-FFF2-40B4-BE49-F238E27FC236}">
                <a16:creationId xmlns:a16="http://schemas.microsoft.com/office/drawing/2014/main" id="{4110ABD8-64EF-A8CB-6098-B48EAA591FE9}"/>
              </a:ext>
            </a:extLst>
          </p:cNvPr>
          <p:cNvSpPr txBox="1"/>
          <p:nvPr/>
        </p:nvSpPr>
        <p:spPr>
          <a:xfrm>
            <a:off x="18290737" y="3617179"/>
            <a:ext cx="3517300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Luis Jaime Urbano                   62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28" name="Circle">
            <a:extLst>
              <a:ext uri="{FF2B5EF4-FFF2-40B4-BE49-F238E27FC236}">
                <a16:creationId xmlns:a16="http://schemas.microsoft.com/office/drawing/2014/main" id="{958A3F91-E807-D7E7-A3B8-042E7BE1C338}"/>
              </a:ext>
            </a:extLst>
          </p:cNvPr>
          <p:cNvSpPr/>
          <p:nvPr/>
        </p:nvSpPr>
        <p:spPr>
          <a:xfrm>
            <a:off x="17898823" y="3684064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Lorem Ipsum simply…">
            <a:extLst>
              <a:ext uri="{FF2B5EF4-FFF2-40B4-BE49-F238E27FC236}">
                <a16:creationId xmlns:a16="http://schemas.microsoft.com/office/drawing/2014/main" id="{248236CB-4964-0E5C-94AE-26489F24855B}"/>
              </a:ext>
            </a:extLst>
          </p:cNvPr>
          <p:cNvSpPr txBox="1"/>
          <p:nvPr/>
        </p:nvSpPr>
        <p:spPr>
          <a:xfrm>
            <a:off x="18290737" y="4242163"/>
            <a:ext cx="3517300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Pedro </a:t>
            </a:r>
            <a:r>
              <a:rPr lang="es-GT" dirty="0" err="1">
                <a:solidFill>
                  <a:schemeClr val="tx2"/>
                </a:solidFill>
              </a:rPr>
              <a:t>Alvarez</a:t>
            </a:r>
            <a:r>
              <a:rPr lang="es-GT" dirty="0">
                <a:solidFill>
                  <a:schemeClr val="tx2"/>
                </a:solidFill>
              </a:rPr>
              <a:t> Parejo               88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2" name="Circle">
            <a:extLst>
              <a:ext uri="{FF2B5EF4-FFF2-40B4-BE49-F238E27FC236}">
                <a16:creationId xmlns:a16="http://schemas.microsoft.com/office/drawing/2014/main" id="{D5FCC1CB-4115-BDE1-5CBE-BC4631FAE6E8}"/>
              </a:ext>
            </a:extLst>
          </p:cNvPr>
          <p:cNvSpPr/>
          <p:nvPr/>
        </p:nvSpPr>
        <p:spPr>
          <a:xfrm>
            <a:off x="17898823" y="4309048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orem Ipsum simply…">
            <a:extLst>
              <a:ext uri="{FF2B5EF4-FFF2-40B4-BE49-F238E27FC236}">
                <a16:creationId xmlns:a16="http://schemas.microsoft.com/office/drawing/2014/main" id="{39D8A8E5-D04A-A2D0-DA2B-77B08A3C2179}"/>
              </a:ext>
            </a:extLst>
          </p:cNvPr>
          <p:cNvSpPr txBox="1"/>
          <p:nvPr/>
        </p:nvSpPr>
        <p:spPr>
          <a:xfrm>
            <a:off x="2668346" y="4939037"/>
            <a:ext cx="3911747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Fernando Mariano Berrio       89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36" name="Circle">
            <a:extLst>
              <a:ext uri="{FF2B5EF4-FFF2-40B4-BE49-F238E27FC236}">
                <a16:creationId xmlns:a16="http://schemas.microsoft.com/office/drawing/2014/main" id="{0C328BB2-50E0-6DB0-8889-9018AA7E570A}"/>
              </a:ext>
            </a:extLst>
          </p:cNvPr>
          <p:cNvSpPr/>
          <p:nvPr/>
        </p:nvSpPr>
        <p:spPr>
          <a:xfrm>
            <a:off x="2276433" y="5005922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1">
            <a:extLst>
              <a:ext uri="{FF2B5EF4-FFF2-40B4-BE49-F238E27FC236}">
                <a16:creationId xmlns:a16="http://schemas.microsoft.com/office/drawing/2014/main" id="{88719B08-7BC6-2169-5262-52DE48333C13}"/>
              </a:ext>
            </a:extLst>
          </p:cNvPr>
          <p:cNvSpPr/>
          <p:nvPr/>
        </p:nvSpPr>
        <p:spPr>
          <a:xfrm>
            <a:off x="2327162" y="3561078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2">
            <a:extLst>
              <a:ext uri="{FF2B5EF4-FFF2-40B4-BE49-F238E27FC236}">
                <a16:creationId xmlns:a16="http://schemas.microsoft.com/office/drawing/2014/main" id="{1F48A547-33CA-3CE4-EA16-09F6C302833E}"/>
              </a:ext>
            </a:extLst>
          </p:cNvPr>
          <p:cNvSpPr/>
          <p:nvPr/>
        </p:nvSpPr>
        <p:spPr>
          <a:xfrm>
            <a:off x="2327161" y="4292314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2" name="3">
            <a:extLst>
              <a:ext uri="{FF2B5EF4-FFF2-40B4-BE49-F238E27FC236}">
                <a16:creationId xmlns:a16="http://schemas.microsoft.com/office/drawing/2014/main" id="{B42C79BC-DA3B-9923-6168-369925976A4A}"/>
              </a:ext>
            </a:extLst>
          </p:cNvPr>
          <p:cNvSpPr/>
          <p:nvPr/>
        </p:nvSpPr>
        <p:spPr>
          <a:xfrm>
            <a:off x="2327160" y="5005167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4">
            <a:extLst>
              <a:ext uri="{FF2B5EF4-FFF2-40B4-BE49-F238E27FC236}">
                <a16:creationId xmlns:a16="http://schemas.microsoft.com/office/drawing/2014/main" id="{90ED87C9-73E0-457E-2DA5-C88EFC485E58}"/>
              </a:ext>
            </a:extLst>
          </p:cNvPr>
          <p:cNvSpPr/>
          <p:nvPr/>
        </p:nvSpPr>
        <p:spPr>
          <a:xfrm>
            <a:off x="7132343" y="3571887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6" name="5">
            <a:extLst>
              <a:ext uri="{FF2B5EF4-FFF2-40B4-BE49-F238E27FC236}">
                <a16:creationId xmlns:a16="http://schemas.microsoft.com/office/drawing/2014/main" id="{5E06CE53-EBA0-936F-6CE4-234B3D028391}"/>
              </a:ext>
            </a:extLst>
          </p:cNvPr>
          <p:cNvSpPr/>
          <p:nvPr/>
        </p:nvSpPr>
        <p:spPr>
          <a:xfrm>
            <a:off x="7180083" y="4292314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8" name="6">
            <a:extLst>
              <a:ext uri="{FF2B5EF4-FFF2-40B4-BE49-F238E27FC236}">
                <a16:creationId xmlns:a16="http://schemas.microsoft.com/office/drawing/2014/main" id="{4AA4AA0D-0134-160D-3842-C38C73A90386}"/>
              </a:ext>
            </a:extLst>
          </p:cNvPr>
          <p:cNvSpPr/>
          <p:nvPr/>
        </p:nvSpPr>
        <p:spPr>
          <a:xfrm>
            <a:off x="12411677" y="3612823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0" name="6">
            <a:extLst>
              <a:ext uri="{FF2B5EF4-FFF2-40B4-BE49-F238E27FC236}">
                <a16:creationId xmlns:a16="http://schemas.microsoft.com/office/drawing/2014/main" id="{E904882D-A6A9-4356-CD36-FADB0E5181CB}"/>
              </a:ext>
            </a:extLst>
          </p:cNvPr>
          <p:cNvSpPr/>
          <p:nvPr/>
        </p:nvSpPr>
        <p:spPr>
          <a:xfrm>
            <a:off x="12411677" y="4215509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7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6">
            <a:extLst>
              <a:ext uri="{FF2B5EF4-FFF2-40B4-BE49-F238E27FC236}">
                <a16:creationId xmlns:a16="http://schemas.microsoft.com/office/drawing/2014/main" id="{C98D7B21-BD5D-0CA6-1B9C-BF8658897D4F}"/>
              </a:ext>
            </a:extLst>
          </p:cNvPr>
          <p:cNvSpPr/>
          <p:nvPr/>
        </p:nvSpPr>
        <p:spPr>
          <a:xfrm>
            <a:off x="17964389" y="3716324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8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6">
            <a:extLst>
              <a:ext uri="{FF2B5EF4-FFF2-40B4-BE49-F238E27FC236}">
                <a16:creationId xmlns:a16="http://schemas.microsoft.com/office/drawing/2014/main" id="{BE4A4841-4472-3F27-A74B-8D6C4CE438A0}"/>
              </a:ext>
            </a:extLst>
          </p:cNvPr>
          <p:cNvSpPr/>
          <p:nvPr/>
        </p:nvSpPr>
        <p:spPr>
          <a:xfrm>
            <a:off x="17931605" y="4277240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6" name="Step #1">
            <a:extLst>
              <a:ext uri="{FF2B5EF4-FFF2-40B4-BE49-F238E27FC236}">
                <a16:creationId xmlns:a16="http://schemas.microsoft.com/office/drawing/2014/main" id="{2BFF9893-4E25-235A-FC63-95649AE975A4}"/>
              </a:ext>
            </a:extLst>
          </p:cNvPr>
          <p:cNvSpPr txBox="1"/>
          <p:nvPr/>
        </p:nvSpPr>
        <p:spPr>
          <a:xfrm>
            <a:off x="-123971" y="2857771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Cantidad de robos por persona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9" name="Rounded Rectangle">
            <a:extLst>
              <a:ext uri="{FF2B5EF4-FFF2-40B4-BE49-F238E27FC236}">
                <a16:creationId xmlns:a16="http://schemas.microsoft.com/office/drawing/2014/main" id="{32B3077A-042F-D520-5EA8-32E5A76843A8}"/>
              </a:ext>
            </a:extLst>
          </p:cNvPr>
          <p:cNvSpPr/>
          <p:nvPr/>
        </p:nvSpPr>
        <p:spPr>
          <a:xfrm>
            <a:off x="270474" y="6463018"/>
            <a:ext cx="23772346" cy="7028836"/>
          </a:xfrm>
          <a:prstGeom prst="roundRect">
            <a:avLst>
              <a:gd name="adj" fmla="val 2684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0" name="Group">
            <a:extLst>
              <a:ext uri="{FF2B5EF4-FFF2-40B4-BE49-F238E27FC236}">
                <a16:creationId xmlns:a16="http://schemas.microsoft.com/office/drawing/2014/main" id="{0A48D1EF-E42D-E9FF-F4FD-CCF491497CB3}"/>
              </a:ext>
            </a:extLst>
          </p:cNvPr>
          <p:cNvGrpSpPr/>
          <p:nvPr/>
        </p:nvGrpSpPr>
        <p:grpSpPr>
          <a:xfrm>
            <a:off x="929860" y="7377737"/>
            <a:ext cx="22208878" cy="848186"/>
            <a:chOff x="18831" y="-285019"/>
            <a:chExt cx="5618800" cy="610758"/>
          </a:xfrm>
        </p:grpSpPr>
        <p:sp>
          <p:nvSpPr>
            <p:cNvPr id="161" name="Rounded Rectangle">
              <a:extLst>
                <a:ext uri="{FF2B5EF4-FFF2-40B4-BE49-F238E27FC236}">
                  <a16:creationId xmlns:a16="http://schemas.microsoft.com/office/drawing/2014/main" id="{5A880850-89D9-C929-0049-42FC0C3C23F8}"/>
                </a:ext>
              </a:extLst>
            </p:cNvPr>
            <p:cNvSpPr/>
            <p:nvPr/>
          </p:nvSpPr>
          <p:spPr>
            <a:xfrm rot="5400000">
              <a:off x="2752362" y="-2559530"/>
              <a:ext cx="151740" cy="5618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Placeholder">
              <a:extLst>
                <a:ext uri="{FF2B5EF4-FFF2-40B4-BE49-F238E27FC236}">
                  <a16:creationId xmlns:a16="http://schemas.microsoft.com/office/drawing/2014/main" id="{33966994-AA55-0378-3BE9-FAF796228FDD}"/>
                </a:ext>
              </a:extLst>
            </p:cNvPr>
            <p:cNvSpPr txBox="1"/>
            <p:nvPr/>
          </p:nvSpPr>
          <p:spPr>
            <a:xfrm>
              <a:off x="18831" y="-285019"/>
              <a:ext cx="2185745" cy="384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CHICHARRONERIA EL RICO COLESTEROL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63" name="61%">
              <a:extLst>
                <a:ext uri="{FF2B5EF4-FFF2-40B4-BE49-F238E27FC236}">
                  <a16:creationId xmlns:a16="http://schemas.microsoft.com/office/drawing/2014/main" id="{B2BFCC2C-0F98-2310-3B70-95C9ABDED142}"/>
                </a:ext>
              </a:extLst>
            </p:cNvPr>
            <p:cNvSpPr txBox="1"/>
            <p:nvPr/>
          </p:nvSpPr>
          <p:spPr>
            <a:xfrm>
              <a:off x="4924303" y="-207698"/>
              <a:ext cx="697662" cy="35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114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164" name="Rounded Rectangle">
              <a:extLst>
                <a:ext uri="{FF2B5EF4-FFF2-40B4-BE49-F238E27FC236}">
                  <a16:creationId xmlns:a16="http://schemas.microsoft.com/office/drawing/2014/main" id="{EA301FD2-AFC0-C753-1C37-18EC59C9C58F}"/>
                </a:ext>
              </a:extLst>
            </p:cNvPr>
            <p:cNvSpPr/>
            <p:nvPr/>
          </p:nvSpPr>
          <p:spPr>
            <a:xfrm rot="5400000">
              <a:off x="1466962" y="-1274132"/>
              <a:ext cx="151739" cy="30480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grpSp>
        <p:nvGrpSpPr>
          <p:cNvPr id="165" name="Group">
            <a:extLst>
              <a:ext uri="{FF2B5EF4-FFF2-40B4-BE49-F238E27FC236}">
                <a16:creationId xmlns:a16="http://schemas.microsoft.com/office/drawing/2014/main" id="{AD831F03-7BE2-EBF2-E7C4-BFD28DE6EE72}"/>
              </a:ext>
            </a:extLst>
          </p:cNvPr>
          <p:cNvGrpSpPr/>
          <p:nvPr/>
        </p:nvGrpSpPr>
        <p:grpSpPr>
          <a:xfrm>
            <a:off x="908987" y="8293288"/>
            <a:ext cx="22229754" cy="814225"/>
            <a:chOff x="13550" y="-435452"/>
            <a:chExt cx="5624081" cy="586303"/>
          </a:xfrm>
        </p:grpSpPr>
        <p:sp>
          <p:nvSpPr>
            <p:cNvPr id="166" name="Rounded Rectangle">
              <a:extLst>
                <a:ext uri="{FF2B5EF4-FFF2-40B4-BE49-F238E27FC236}">
                  <a16:creationId xmlns:a16="http://schemas.microsoft.com/office/drawing/2014/main" id="{66CB4A48-05F5-2DC5-FE6B-254711C13A40}"/>
                </a:ext>
              </a:extLst>
            </p:cNvPr>
            <p:cNvSpPr/>
            <p:nvPr/>
          </p:nvSpPr>
          <p:spPr>
            <a:xfrm rot="5400000">
              <a:off x="2752362" y="-2740227"/>
              <a:ext cx="151740" cy="5618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67" name="Placeholder">
              <a:extLst>
                <a:ext uri="{FF2B5EF4-FFF2-40B4-BE49-F238E27FC236}">
                  <a16:creationId xmlns:a16="http://schemas.microsoft.com/office/drawing/2014/main" id="{CBD88E67-E5B8-9AED-3E50-36700418B14D}"/>
                </a:ext>
              </a:extLst>
            </p:cNvPr>
            <p:cNvSpPr txBox="1"/>
            <p:nvPr/>
          </p:nvSpPr>
          <p:spPr>
            <a:xfrm>
              <a:off x="13550" y="-435452"/>
              <a:ext cx="2185745" cy="384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EL PINCHE OBELISCO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">
              <a:extLst>
                <a:ext uri="{FF2B5EF4-FFF2-40B4-BE49-F238E27FC236}">
                  <a16:creationId xmlns:a16="http://schemas.microsoft.com/office/drawing/2014/main" id="{077FFDE0-9E20-F276-21D3-F3BF396C4400}"/>
                </a:ext>
              </a:extLst>
            </p:cNvPr>
            <p:cNvSpPr/>
            <p:nvPr/>
          </p:nvSpPr>
          <p:spPr>
            <a:xfrm rot="5400000">
              <a:off x="1788831" y="-1776698"/>
              <a:ext cx="157550" cy="36975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grpSp>
        <p:nvGrpSpPr>
          <p:cNvPr id="170" name="Group">
            <a:extLst>
              <a:ext uri="{FF2B5EF4-FFF2-40B4-BE49-F238E27FC236}">
                <a16:creationId xmlns:a16="http://schemas.microsoft.com/office/drawing/2014/main" id="{7290B6E1-0982-1D2C-8213-E844E99B244B}"/>
              </a:ext>
            </a:extLst>
          </p:cNvPr>
          <p:cNvGrpSpPr/>
          <p:nvPr/>
        </p:nvGrpSpPr>
        <p:grpSpPr>
          <a:xfrm>
            <a:off x="929868" y="9195920"/>
            <a:ext cx="22208873" cy="777208"/>
            <a:chOff x="2" y="-92045"/>
            <a:chExt cx="5618799" cy="559648"/>
          </a:xfrm>
        </p:grpSpPr>
        <p:sp>
          <p:nvSpPr>
            <p:cNvPr id="171" name="Rounded Rectangle">
              <a:extLst>
                <a:ext uri="{FF2B5EF4-FFF2-40B4-BE49-F238E27FC236}">
                  <a16:creationId xmlns:a16="http://schemas.microsoft.com/office/drawing/2014/main" id="{62C0E6FF-1436-0FA7-E7A9-E48D4DFEC384}"/>
                </a:ext>
              </a:extLst>
            </p:cNvPr>
            <p:cNvSpPr/>
            <p:nvPr/>
          </p:nvSpPr>
          <p:spPr>
            <a:xfrm rot="5400000">
              <a:off x="2733532" y="-2417666"/>
              <a:ext cx="151739" cy="5618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72" name="Placeholder">
              <a:extLst>
                <a:ext uri="{FF2B5EF4-FFF2-40B4-BE49-F238E27FC236}">
                  <a16:creationId xmlns:a16="http://schemas.microsoft.com/office/drawing/2014/main" id="{DAAFB1CC-055C-80B0-7963-1EB8857029A5}"/>
                </a:ext>
              </a:extLst>
            </p:cNvPr>
            <p:cNvSpPr txBox="1"/>
            <p:nvPr/>
          </p:nvSpPr>
          <p:spPr>
            <a:xfrm>
              <a:off x="2" y="-92045"/>
              <a:ext cx="2185745" cy="384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POLLO PINULITO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">
              <a:extLst>
                <a:ext uri="{FF2B5EF4-FFF2-40B4-BE49-F238E27FC236}">
                  <a16:creationId xmlns:a16="http://schemas.microsoft.com/office/drawing/2014/main" id="{ED6B15DE-FDE5-609E-15DC-36CFE0E6BF70}"/>
                </a:ext>
              </a:extLst>
            </p:cNvPr>
            <p:cNvSpPr/>
            <p:nvPr/>
          </p:nvSpPr>
          <p:spPr>
            <a:xfrm rot="5400000">
              <a:off x="1469182" y="-1153314"/>
              <a:ext cx="151739" cy="30900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75" name="Project Progress">
            <a:extLst>
              <a:ext uri="{FF2B5EF4-FFF2-40B4-BE49-F238E27FC236}">
                <a16:creationId xmlns:a16="http://schemas.microsoft.com/office/drawing/2014/main" id="{D59EE374-11AC-D0FD-B024-21592A5ED3BF}"/>
              </a:ext>
            </a:extLst>
          </p:cNvPr>
          <p:cNvSpPr txBox="1"/>
          <p:nvPr/>
        </p:nvSpPr>
        <p:spPr>
          <a:xfrm>
            <a:off x="1309647" y="6722204"/>
            <a:ext cx="1914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rgbClr val="FF0000"/>
                </a:solidFill>
              </a:rPr>
              <a:t>Cantidad de robos por cliente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7" name="61%">
            <a:extLst>
              <a:ext uri="{FF2B5EF4-FFF2-40B4-BE49-F238E27FC236}">
                <a16:creationId xmlns:a16="http://schemas.microsoft.com/office/drawing/2014/main" id="{04CC456F-CD7C-8E6E-D957-B04794F78DE8}"/>
              </a:ext>
            </a:extLst>
          </p:cNvPr>
          <p:cNvSpPr txBox="1"/>
          <p:nvPr/>
        </p:nvSpPr>
        <p:spPr>
          <a:xfrm>
            <a:off x="20358490" y="8393338"/>
            <a:ext cx="275758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>
                <a:solidFill>
                  <a:schemeClr val="tx2"/>
                </a:solidFill>
              </a:rPr>
              <a:t>133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79" name="61%">
            <a:extLst>
              <a:ext uri="{FF2B5EF4-FFF2-40B4-BE49-F238E27FC236}">
                <a16:creationId xmlns:a16="http://schemas.microsoft.com/office/drawing/2014/main" id="{AF0E7598-5949-43A6-2EE8-12BDC75D40D8}"/>
              </a:ext>
            </a:extLst>
          </p:cNvPr>
          <p:cNvSpPr txBox="1"/>
          <p:nvPr/>
        </p:nvSpPr>
        <p:spPr>
          <a:xfrm>
            <a:off x="20319237" y="9299788"/>
            <a:ext cx="275758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>
                <a:solidFill>
                  <a:schemeClr val="tx2"/>
                </a:solidFill>
              </a:rPr>
              <a:t>119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180" name="Group">
            <a:extLst>
              <a:ext uri="{FF2B5EF4-FFF2-40B4-BE49-F238E27FC236}">
                <a16:creationId xmlns:a16="http://schemas.microsoft.com/office/drawing/2014/main" id="{ABD5E620-ADAE-FA14-B833-7AF6B049E013}"/>
              </a:ext>
            </a:extLst>
          </p:cNvPr>
          <p:cNvGrpSpPr/>
          <p:nvPr/>
        </p:nvGrpSpPr>
        <p:grpSpPr>
          <a:xfrm>
            <a:off x="929852" y="10039361"/>
            <a:ext cx="22208878" cy="848186"/>
            <a:chOff x="18831" y="-285019"/>
            <a:chExt cx="5618800" cy="610758"/>
          </a:xfrm>
        </p:grpSpPr>
        <p:sp>
          <p:nvSpPr>
            <p:cNvPr id="181" name="Rounded Rectangle">
              <a:extLst>
                <a:ext uri="{FF2B5EF4-FFF2-40B4-BE49-F238E27FC236}">
                  <a16:creationId xmlns:a16="http://schemas.microsoft.com/office/drawing/2014/main" id="{14CE63D1-92DE-2116-0ACC-B319A482B6BE}"/>
                </a:ext>
              </a:extLst>
            </p:cNvPr>
            <p:cNvSpPr/>
            <p:nvPr/>
          </p:nvSpPr>
          <p:spPr>
            <a:xfrm rot="5400000">
              <a:off x="2752362" y="-2559530"/>
              <a:ext cx="151740" cy="5618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Placeholder">
              <a:extLst>
                <a:ext uri="{FF2B5EF4-FFF2-40B4-BE49-F238E27FC236}">
                  <a16:creationId xmlns:a16="http://schemas.microsoft.com/office/drawing/2014/main" id="{2A0C5019-402D-2648-F8E0-C54629D60274}"/>
                </a:ext>
              </a:extLst>
            </p:cNvPr>
            <p:cNvSpPr txBox="1"/>
            <p:nvPr/>
          </p:nvSpPr>
          <p:spPr>
            <a:xfrm>
              <a:off x="18831" y="-285019"/>
              <a:ext cx="2185745" cy="384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SPORTA, S.A.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83" name="61%">
              <a:extLst>
                <a:ext uri="{FF2B5EF4-FFF2-40B4-BE49-F238E27FC236}">
                  <a16:creationId xmlns:a16="http://schemas.microsoft.com/office/drawing/2014/main" id="{012ED3A5-83AD-1C30-6CE1-B48B60A2703D}"/>
                </a:ext>
              </a:extLst>
            </p:cNvPr>
            <p:cNvSpPr txBox="1"/>
            <p:nvPr/>
          </p:nvSpPr>
          <p:spPr>
            <a:xfrm>
              <a:off x="4924303" y="-207698"/>
              <a:ext cx="697662" cy="35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124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184" name="Rounded Rectangle">
              <a:extLst>
                <a:ext uri="{FF2B5EF4-FFF2-40B4-BE49-F238E27FC236}">
                  <a16:creationId xmlns:a16="http://schemas.microsoft.com/office/drawing/2014/main" id="{6F54B29B-4357-A449-477A-9652EDDE501B}"/>
                </a:ext>
              </a:extLst>
            </p:cNvPr>
            <p:cNvSpPr/>
            <p:nvPr/>
          </p:nvSpPr>
          <p:spPr>
            <a:xfrm rot="5400000">
              <a:off x="1583848" y="-1391017"/>
              <a:ext cx="136588" cy="326662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grpSp>
        <p:nvGrpSpPr>
          <p:cNvPr id="185" name="Group">
            <a:extLst>
              <a:ext uri="{FF2B5EF4-FFF2-40B4-BE49-F238E27FC236}">
                <a16:creationId xmlns:a16="http://schemas.microsoft.com/office/drawing/2014/main" id="{B2819405-BF8C-AC42-5264-06A057C55F72}"/>
              </a:ext>
            </a:extLst>
          </p:cNvPr>
          <p:cNvGrpSpPr/>
          <p:nvPr/>
        </p:nvGrpSpPr>
        <p:grpSpPr>
          <a:xfrm>
            <a:off x="908979" y="10954912"/>
            <a:ext cx="22229754" cy="806158"/>
            <a:chOff x="13550" y="-435452"/>
            <a:chExt cx="5624081" cy="580494"/>
          </a:xfrm>
        </p:grpSpPr>
        <p:sp>
          <p:nvSpPr>
            <p:cNvPr id="186" name="Rounded Rectangle">
              <a:extLst>
                <a:ext uri="{FF2B5EF4-FFF2-40B4-BE49-F238E27FC236}">
                  <a16:creationId xmlns:a16="http://schemas.microsoft.com/office/drawing/2014/main" id="{2DB747F0-8212-F1C2-0681-6A512430E03D}"/>
                </a:ext>
              </a:extLst>
            </p:cNvPr>
            <p:cNvSpPr/>
            <p:nvPr/>
          </p:nvSpPr>
          <p:spPr>
            <a:xfrm rot="5400000">
              <a:off x="2752362" y="-2740227"/>
              <a:ext cx="151740" cy="5618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87" name="Placeholder">
              <a:extLst>
                <a:ext uri="{FF2B5EF4-FFF2-40B4-BE49-F238E27FC236}">
                  <a16:creationId xmlns:a16="http://schemas.microsoft.com/office/drawing/2014/main" id="{411E453C-12BD-BE16-090E-4CD11E8ACF51}"/>
                </a:ext>
              </a:extLst>
            </p:cNvPr>
            <p:cNvSpPr txBox="1"/>
            <p:nvPr/>
          </p:nvSpPr>
          <p:spPr>
            <a:xfrm>
              <a:off x="13550" y="-435452"/>
              <a:ext cx="2185745" cy="384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TAQUERIA EL CHINITO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88" name="Rounded Rectangle">
              <a:extLst>
                <a:ext uri="{FF2B5EF4-FFF2-40B4-BE49-F238E27FC236}">
                  <a16:creationId xmlns:a16="http://schemas.microsoft.com/office/drawing/2014/main" id="{6794D59E-5A93-CB39-26E7-6D8A39C76603}"/>
                </a:ext>
              </a:extLst>
            </p:cNvPr>
            <p:cNvSpPr/>
            <p:nvPr/>
          </p:nvSpPr>
          <p:spPr>
            <a:xfrm rot="5400000">
              <a:off x="1395401" y="-1383266"/>
              <a:ext cx="151740" cy="29048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grpSp>
        <p:nvGrpSpPr>
          <p:cNvPr id="189" name="Group">
            <a:extLst>
              <a:ext uri="{FF2B5EF4-FFF2-40B4-BE49-F238E27FC236}">
                <a16:creationId xmlns:a16="http://schemas.microsoft.com/office/drawing/2014/main" id="{8C9745FA-8707-0302-41CF-3BA9E90EC86F}"/>
              </a:ext>
            </a:extLst>
          </p:cNvPr>
          <p:cNvGrpSpPr/>
          <p:nvPr/>
        </p:nvGrpSpPr>
        <p:grpSpPr>
          <a:xfrm>
            <a:off x="929860" y="11857544"/>
            <a:ext cx="22208873" cy="822694"/>
            <a:chOff x="2" y="-92045"/>
            <a:chExt cx="5618799" cy="592401"/>
          </a:xfrm>
        </p:grpSpPr>
        <p:sp>
          <p:nvSpPr>
            <p:cNvPr id="190" name="Rounded Rectangle">
              <a:extLst>
                <a:ext uri="{FF2B5EF4-FFF2-40B4-BE49-F238E27FC236}">
                  <a16:creationId xmlns:a16="http://schemas.microsoft.com/office/drawing/2014/main" id="{E914B417-20EE-093F-CBAB-14436ECBDDC1}"/>
                </a:ext>
              </a:extLst>
            </p:cNvPr>
            <p:cNvSpPr/>
            <p:nvPr/>
          </p:nvSpPr>
          <p:spPr>
            <a:xfrm rot="5400000">
              <a:off x="2733532" y="-2417666"/>
              <a:ext cx="151739" cy="561879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91" name="Placeholder">
              <a:extLst>
                <a:ext uri="{FF2B5EF4-FFF2-40B4-BE49-F238E27FC236}">
                  <a16:creationId xmlns:a16="http://schemas.microsoft.com/office/drawing/2014/main" id="{25DDFF03-F47D-4C3B-66E8-7AC0B6575565}"/>
                </a:ext>
              </a:extLst>
            </p:cNvPr>
            <p:cNvSpPr txBox="1"/>
            <p:nvPr/>
          </p:nvSpPr>
          <p:spPr>
            <a:xfrm>
              <a:off x="2" y="-92045"/>
              <a:ext cx="2185745" cy="384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UBIQUO LABS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">
              <a:extLst>
                <a:ext uri="{FF2B5EF4-FFF2-40B4-BE49-F238E27FC236}">
                  <a16:creationId xmlns:a16="http://schemas.microsoft.com/office/drawing/2014/main" id="{19CA760F-25B0-69A8-485C-3ED857D3290A}"/>
                </a:ext>
              </a:extLst>
            </p:cNvPr>
            <p:cNvSpPr/>
            <p:nvPr/>
          </p:nvSpPr>
          <p:spPr>
            <a:xfrm rot="5400000">
              <a:off x="1405204" y="-1089336"/>
              <a:ext cx="184492" cy="299489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93" name="61%">
            <a:extLst>
              <a:ext uri="{FF2B5EF4-FFF2-40B4-BE49-F238E27FC236}">
                <a16:creationId xmlns:a16="http://schemas.microsoft.com/office/drawing/2014/main" id="{2933566C-A18B-1016-5062-9C067D78F29C}"/>
              </a:ext>
            </a:extLst>
          </p:cNvPr>
          <p:cNvSpPr txBox="1"/>
          <p:nvPr/>
        </p:nvSpPr>
        <p:spPr>
          <a:xfrm>
            <a:off x="20358482" y="11054962"/>
            <a:ext cx="275758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>
                <a:solidFill>
                  <a:schemeClr val="tx2"/>
                </a:solidFill>
              </a:rPr>
              <a:t>108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4" name="61%">
            <a:extLst>
              <a:ext uri="{FF2B5EF4-FFF2-40B4-BE49-F238E27FC236}">
                <a16:creationId xmlns:a16="http://schemas.microsoft.com/office/drawing/2014/main" id="{46185362-0355-1A41-4447-B0F56081058F}"/>
              </a:ext>
            </a:extLst>
          </p:cNvPr>
          <p:cNvSpPr txBox="1"/>
          <p:nvPr/>
        </p:nvSpPr>
        <p:spPr>
          <a:xfrm>
            <a:off x="20319229" y="11961412"/>
            <a:ext cx="275758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defRPr sz="25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es-GT" dirty="0">
                <a:solidFill>
                  <a:schemeClr val="tx2"/>
                </a:solidFill>
              </a:rPr>
              <a:t>114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746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0D910E2C-DEF1-A31B-53FC-8F486A0EF7E5}"/>
              </a:ext>
            </a:extLst>
          </p:cNvPr>
          <p:cNvSpPr/>
          <p:nvPr/>
        </p:nvSpPr>
        <p:spPr>
          <a:xfrm>
            <a:off x="9877667" y="451815"/>
            <a:ext cx="6978934" cy="1637652"/>
          </a:xfrm>
          <a:prstGeom prst="roundRect">
            <a:avLst>
              <a:gd name="adj" fmla="val 8296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Rounded Rectangle">
            <a:extLst>
              <a:ext uri="{FF2B5EF4-FFF2-40B4-BE49-F238E27FC236}">
                <a16:creationId xmlns:a16="http://schemas.microsoft.com/office/drawing/2014/main" id="{FD516F39-63C8-EECB-617F-4E3F64E49316}"/>
              </a:ext>
            </a:extLst>
          </p:cNvPr>
          <p:cNvSpPr/>
          <p:nvPr/>
        </p:nvSpPr>
        <p:spPr>
          <a:xfrm>
            <a:off x="2822817" y="451815"/>
            <a:ext cx="6978934" cy="1637652"/>
          </a:xfrm>
          <a:prstGeom prst="roundRect">
            <a:avLst>
              <a:gd name="adj" fmla="val 8296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5475343D-B319-E634-F84E-71397C354401}"/>
              </a:ext>
            </a:extLst>
          </p:cNvPr>
          <p:cNvSpPr/>
          <p:nvPr/>
        </p:nvSpPr>
        <p:spPr>
          <a:xfrm>
            <a:off x="16932517" y="451815"/>
            <a:ext cx="6978934" cy="1637652"/>
          </a:xfrm>
          <a:prstGeom prst="roundRect">
            <a:avLst>
              <a:gd name="adj" fmla="val 8296"/>
            </a:avLst>
          </a:prstGeom>
          <a:solidFill>
            <a:srgbClr val="F4F4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15.900.890">
            <a:extLst>
              <a:ext uri="{FF2B5EF4-FFF2-40B4-BE49-F238E27FC236}">
                <a16:creationId xmlns:a16="http://schemas.microsoft.com/office/drawing/2014/main" id="{AB85F192-14E6-1354-D80D-B01097CDB9FB}"/>
              </a:ext>
            </a:extLst>
          </p:cNvPr>
          <p:cNvSpPr txBox="1"/>
          <p:nvPr/>
        </p:nvSpPr>
        <p:spPr>
          <a:xfrm>
            <a:off x="4350809" y="975524"/>
            <a:ext cx="478462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/>
              <a:t>EL PINCHE OBELISCO</a:t>
            </a:r>
            <a:endParaRPr dirty="0"/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D4FBC574-D7B1-A311-417E-70323944CAB8}"/>
              </a:ext>
            </a:extLst>
          </p:cNvPr>
          <p:cNvGrpSpPr/>
          <p:nvPr/>
        </p:nvGrpSpPr>
        <p:grpSpPr>
          <a:xfrm>
            <a:off x="11078931" y="803716"/>
            <a:ext cx="4975823" cy="922320"/>
            <a:chOff x="775952" y="-1"/>
            <a:chExt cx="4975822" cy="922318"/>
          </a:xfrm>
        </p:grpSpPr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66F871DA-FD6E-6D21-0F31-903FA5E4ECE9}"/>
                </a:ext>
              </a:extLst>
            </p:cNvPr>
            <p:cNvSpPr/>
            <p:nvPr/>
          </p:nvSpPr>
          <p:spPr>
            <a:xfrm>
              <a:off x="1334308" y="121461"/>
              <a:ext cx="683542" cy="68354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18.800.200">
              <a:extLst>
                <a:ext uri="{FF2B5EF4-FFF2-40B4-BE49-F238E27FC236}">
                  <a16:creationId xmlns:a16="http://schemas.microsoft.com/office/drawing/2014/main" id="{B334E2A5-817D-99D2-12B9-E6D4867CA4F2}"/>
                </a:ext>
              </a:extLst>
            </p:cNvPr>
            <p:cNvSpPr txBox="1"/>
            <p:nvPr/>
          </p:nvSpPr>
          <p:spPr>
            <a:xfrm>
              <a:off x="2599446" y="-1"/>
              <a:ext cx="2185745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284,316</a:t>
              </a:r>
              <a:endParaRPr dirty="0"/>
            </a:p>
          </p:txBody>
        </p:sp>
        <p:sp>
          <p:nvSpPr>
            <p:cNvPr id="22" name="Lorem Ipsum is simply dummy text">
              <a:extLst>
                <a:ext uri="{FF2B5EF4-FFF2-40B4-BE49-F238E27FC236}">
                  <a16:creationId xmlns:a16="http://schemas.microsoft.com/office/drawing/2014/main" id="{0D9B3488-BE75-0946-9BF5-AB9AB880A168}"/>
                </a:ext>
              </a:extLst>
            </p:cNvPr>
            <p:cNvSpPr txBox="1"/>
            <p:nvPr/>
          </p:nvSpPr>
          <p:spPr>
            <a:xfrm>
              <a:off x="775952" y="439716"/>
              <a:ext cx="497582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pPr algn="ctr"/>
              <a:r>
                <a:rPr lang="es-GT" dirty="0"/>
                <a:t>Cantidad </a:t>
              </a:r>
              <a:endParaRPr dirty="0"/>
            </a:p>
          </p:txBody>
        </p:sp>
        <p:sp>
          <p:nvSpPr>
            <p:cNvPr id="23" name="Graphic 76">
              <a:extLst>
                <a:ext uri="{FF2B5EF4-FFF2-40B4-BE49-F238E27FC236}">
                  <a16:creationId xmlns:a16="http://schemas.microsoft.com/office/drawing/2014/main" id="{A3A968F1-8241-1438-D25B-2E7749562A21}"/>
                </a:ext>
              </a:extLst>
            </p:cNvPr>
            <p:cNvSpPr/>
            <p:nvPr/>
          </p:nvSpPr>
          <p:spPr>
            <a:xfrm>
              <a:off x="1554477" y="284732"/>
              <a:ext cx="247672" cy="30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500" extrusionOk="0">
                  <a:moveTo>
                    <a:pt x="13944" y="15082"/>
                  </a:moveTo>
                  <a:cubicBezTo>
                    <a:pt x="14769" y="15903"/>
                    <a:pt x="15087" y="17000"/>
                    <a:pt x="14801" y="18045"/>
                  </a:cubicBezTo>
                  <a:cubicBezTo>
                    <a:pt x="14467" y="18995"/>
                    <a:pt x="13663" y="19782"/>
                    <a:pt x="12591" y="20207"/>
                  </a:cubicBezTo>
                  <a:cubicBezTo>
                    <a:pt x="12249" y="20346"/>
                    <a:pt x="12057" y="20656"/>
                    <a:pt x="12119" y="20969"/>
                  </a:cubicBezTo>
                  <a:cubicBezTo>
                    <a:pt x="12193" y="21289"/>
                    <a:pt x="12538" y="21515"/>
                    <a:pt x="12928" y="21498"/>
                  </a:cubicBezTo>
                  <a:cubicBezTo>
                    <a:pt x="15665" y="21380"/>
                    <a:pt x="18149" y="20123"/>
                    <a:pt x="19541" y="18152"/>
                  </a:cubicBezTo>
                  <a:cubicBezTo>
                    <a:pt x="20865" y="16229"/>
                    <a:pt x="21256" y="13956"/>
                    <a:pt x="20634" y="11800"/>
                  </a:cubicBezTo>
                  <a:cubicBezTo>
                    <a:pt x="20032" y="9698"/>
                    <a:pt x="18774" y="7768"/>
                    <a:pt x="16986" y="6205"/>
                  </a:cubicBezTo>
                  <a:cubicBezTo>
                    <a:pt x="16680" y="5937"/>
                    <a:pt x="16170" y="5926"/>
                    <a:pt x="15848" y="6182"/>
                  </a:cubicBezTo>
                  <a:cubicBezTo>
                    <a:pt x="15797" y="6222"/>
                    <a:pt x="15753" y="6268"/>
                    <a:pt x="15716" y="6318"/>
                  </a:cubicBezTo>
                  <a:cubicBezTo>
                    <a:pt x="15290" y="6864"/>
                    <a:pt x="14755" y="7345"/>
                    <a:pt x="14135" y="7741"/>
                  </a:cubicBezTo>
                  <a:cubicBezTo>
                    <a:pt x="13412" y="4747"/>
                    <a:pt x="11456" y="2060"/>
                    <a:pt x="8606" y="147"/>
                  </a:cubicBezTo>
                  <a:cubicBezTo>
                    <a:pt x="8258" y="-85"/>
                    <a:pt x="7752" y="-38"/>
                    <a:pt x="7475" y="252"/>
                  </a:cubicBezTo>
                  <a:cubicBezTo>
                    <a:pt x="7427" y="302"/>
                    <a:pt x="7388" y="357"/>
                    <a:pt x="7359" y="415"/>
                  </a:cubicBezTo>
                  <a:cubicBezTo>
                    <a:pt x="5389" y="4399"/>
                    <a:pt x="1463" y="7118"/>
                    <a:pt x="237" y="11367"/>
                  </a:cubicBezTo>
                  <a:cubicBezTo>
                    <a:pt x="-344" y="13580"/>
                    <a:pt x="152" y="15895"/>
                    <a:pt x="1617" y="17803"/>
                  </a:cubicBezTo>
                  <a:cubicBezTo>
                    <a:pt x="2985" y="19515"/>
                    <a:pt x="4497" y="20961"/>
                    <a:pt x="6853" y="21478"/>
                  </a:cubicBezTo>
                  <a:cubicBezTo>
                    <a:pt x="6920" y="21492"/>
                    <a:pt x="6990" y="21500"/>
                    <a:pt x="7059" y="21500"/>
                  </a:cubicBezTo>
                  <a:cubicBezTo>
                    <a:pt x="7503" y="21500"/>
                    <a:pt x="7863" y="21199"/>
                    <a:pt x="7863" y="20828"/>
                  </a:cubicBezTo>
                  <a:cubicBezTo>
                    <a:pt x="7863" y="20691"/>
                    <a:pt x="7813" y="20558"/>
                    <a:pt x="7720" y="20445"/>
                  </a:cubicBezTo>
                  <a:cubicBezTo>
                    <a:pt x="6847" y="19396"/>
                    <a:pt x="6069" y="18362"/>
                    <a:pt x="6116" y="17228"/>
                  </a:cubicBezTo>
                  <a:cubicBezTo>
                    <a:pt x="6160" y="16688"/>
                    <a:pt x="6350" y="16163"/>
                    <a:pt x="6670" y="15693"/>
                  </a:cubicBezTo>
                  <a:cubicBezTo>
                    <a:pt x="6925" y="15293"/>
                    <a:pt x="7235" y="14918"/>
                    <a:pt x="7594" y="14578"/>
                  </a:cubicBezTo>
                  <a:cubicBezTo>
                    <a:pt x="7840" y="14346"/>
                    <a:pt x="8108" y="14127"/>
                    <a:pt x="8376" y="13906"/>
                  </a:cubicBezTo>
                  <a:cubicBezTo>
                    <a:pt x="8799" y="13576"/>
                    <a:pt x="9194" y="13220"/>
                    <a:pt x="9557" y="12843"/>
                  </a:cubicBezTo>
                  <a:cubicBezTo>
                    <a:pt x="11283" y="13800"/>
                    <a:pt x="12414" y="15345"/>
                    <a:pt x="12649" y="17064"/>
                  </a:cubicBezTo>
                  <a:cubicBezTo>
                    <a:pt x="13307" y="16526"/>
                    <a:pt x="13759" y="15836"/>
                    <a:pt x="13944" y="1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00FB5776-8720-120E-CCF8-BF9AF57741E3}"/>
              </a:ext>
            </a:extLst>
          </p:cNvPr>
          <p:cNvGrpSpPr/>
          <p:nvPr/>
        </p:nvGrpSpPr>
        <p:grpSpPr>
          <a:xfrm>
            <a:off x="18306078" y="833605"/>
            <a:ext cx="4975823" cy="891261"/>
            <a:chOff x="916499" y="17188"/>
            <a:chExt cx="4975821" cy="891259"/>
          </a:xfrm>
        </p:grpSpPr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6F59535D-DEC9-661F-4AF6-6AB7584130F5}"/>
                </a:ext>
              </a:extLst>
            </p:cNvPr>
            <p:cNvSpPr/>
            <p:nvPr/>
          </p:nvSpPr>
          <p:spPr>
            <a:xfrm>
              <a:off x="1389673" y="135038"/>
              <a:ext cx="683542" cy="68354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25.800.390">
              <a:extLst>
                <a:ext uri="{FF2B5EF4-FFF2-40B4-BE49-F238E27FC236}">
                  <a16:creationId xmlns:a16="http://schemas.microsoft.com/office/drawing/2014/main" id="{9413CE3B-E617-AE42-6A44-326029FB805E}"/>
                </a:ext>
              </a:extLst>
            </p:cNvPr>
            <p:cNvSpPr txBox="1"/>
            <p:nvPr/>
          </p:nvSpPr>
          <p:spPr>
            <a:xfrm>
              <a:off x="2643611" y="17188"/>
              <a:ext cx="2185745" cy="53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/>
                <a:t>Q 71,079</a:t>
              </a:r>
              <a:endParaRPr dirty="0"/>
            </a:p>
          </p:txBody>
        </p:sp>
        <p:sp>
          <p:nvSpPr>
            <p:cNvPr id="27" name="Lorem Ipsum is simply dummy text">
              <a:extLst>
                <a:ext uri="{FF2B5EF4-FFF2-40B4-BE49-F238E27FC236}">
                  <a16:creationId xmlns:a16="http://schemas.microsoft.com/office/drawing/2014/main" id="{3045AD70-6D77-CDDE-8D36-645EC3C76ABF}"/>
                </a:ext>
              </a:extLst>
            </p:cNvPr>
            <p:cNvSpPr txBox="1"/>
            <p:nvPr/>
          </p:nvSpPr>
          <p:spPr>
            <a:xfrm>
              <a:off x="916499" y="425846"/>
              <a:ext cx="497582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pPr algn="ctr"/>
              <a:r>
                <a:rPr lang="es-GT" dirty="0"/>
                <a:t>Efectivo</a:t>
              </a:r>
              <a:endParaRPr dirty="0"/>
            </a:p>
          </p:txBody>
        </p:sp>
        <p:sp>
          <p:nvSpPr>
            <p:cNvPr id="28" name="Graphic 165">
              <a:extLst>
                <a:ext uri="{FF2B5EF4-FFF2-40B4-BE49-F238E27FC236}">
                  <a16:creationId xmlns:a16="http://schemas.microsoft.com/office/drawing/2014/main" id="{3D9CC847-305A-9CFC-E493-0FE36083DE34}"/>
                </a:ext>
              </a:extLst>
            </p:cNvPr>
            <p:cNvSpPr/>
            <p:nvPr/>
          </p:nvSpPr>
          <p:spPr>
            <a:xfrm>
              <a:off x="1626669" y="253999"/>
              <a:ext cx="209550" cy="30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0883" extrusionOk="0">
                  <a:moveTo>
                    <a:pt x="2878" y="12247"/>
                  </a:moveTo>
                  <a:cubicBezTo>
                    <a:pt x="-962" y="9443"/>
                    <a:pt x="-959" y="4900"/>
                    <a:pt x="2885" y="2099"/>
                  </a:cubicBezTo>
                  <a:cubicBezTo>
                    <a:pt x="6728" y="-702"/>
                    <a:pt x="12957" y="-700"/>
                    <a:pt x="16798" y="2104"/>
                  </a:cubicBezTo>
                  <a:cubicBezTo>
                    <a:pt x="20638" y="4907"/>
                    <a:pt x="20635" y="9451"/>
                    <a:pt x="16791" y="12252"/>
                  </a:cubicBezTo>
                  <a:cubicBezTo>
                    <a:pt x="16775" y="12264"/>
                    <a:pt x="16758" y="12276"/>
                    <a:pt x="16741" y="12288"/>
                  </a:cubicBezTo>
                  <a:cubicBezTo>
                    <a:pt x="16191" y="12688"/>
                    <a:pt x="15771" y="13173"/>
                    <a:pt x="15513" y="13706"/>
                  </a:cubicBezTo>
                  <a:lnTo>
                    <a:pt x="4159" y="13706"/>
                  </a:lnTo>
                  <a:cubicBezTo>
                    <a:pt x="3884" y="13157"/>
                    <a:pt x="3446" y="12659"/>
                    <a:pt x="2878" y="12247"/>
                  </a:cubicBezTo>
                  <a:close/>
                  <a:moveTo>
                    <a:pt x="15205" y="15011"/>
                  </a:moveTo>
                  <a:lnTo>
                    <a:pt x="4473" y="15011"/>
                  </a:lnTo>
                  <a:cubicBezTo>
                    <a:pt x="3979" y="15011"/>
                    <a:pt x="3579" y="15303"/>
                    <a:pt x="3579" y="15663"/>
                  </a:cubicBezTo>
                  <a:cubicBezTo>
                    <a:pt x="3579" y="16024"/>
                    <a:pt x="3979" y="16316"/>
                    <a:pt x="4473" y="16316"/>
                  </a:cubicBezTo>
                  <a:lnTo>
                    <a:pt x="4473" y="18111"/>
                  </a:lnTo>
                  <a:cubicBezTo>
                    <a:pt x="4469" y="18870"/>
                    <a:pt x="5103" y="19554"/>
                    <a:pt x="6071" y="19833"/>
                  </a:cubicBezTo>
                  <a:lnTo>
                    <a:pt x="9507" y="20836"/>
                  </a:lnTo>
                  <a:cubicBezTo>
                    <a:pt x="9720" y="20898"/>
                    <a:pt x="9958" y="20898"/>
                    <a:pt x="10171" y="20836"/>
                  </a:cubicBezTo>
                  <a:lnTo>
                    <a:pt x="13607" y="19833"/>
                  </a:lnTo>
                  <a:cubicBezTo>
                    <a:pt x="14575" y="19554"/>
                    <a:pt x="15209" y="18870"/>
                    <a:pt x="15205" y="18111"/>
                  </a:cubicBezTo>
                  <a:lnTo>
                    <a:pt x="15205" y="16316"/>
                  </a:lnTo>
                  <a:cubicBezTo>
                    <a:pt x="15699" y="16316"/>
                    <a:pt x="16100" y="16024"/>
                    <a:pt x="16100" y="15663"/>
                  </a:cubicBezTo>
                  <a:cubicBezTo>
                    <a:pt x="16100" y="15303"/>
                    <a:pt x="15699" y="15011"/>
                    <a:pt x="15205" y="15011"/>
                  </a:cubicBezTo>
                  <a:close/>
                  <a:moveTo>
                    <a:pt x="4473" y="7183"/>
                  </a:moveTo>
                  <a:cubicBezTo>
                    <a:pt x="4473" y="7010"/>
                    <a:pt x="4488" y="6837"/>
                    <a:pt x="4519" y="6665"/>
                  </a:cubicBezTo>
                  <a:cubicBezTo>
                    <a:pt x="4584" y="6308"/>
                    <a:pt x="4240" y="5980"/>
                    <a:pt x="3750" y="5933"/>
                  </a:cubicBezTo>
                  <a:cubicBezTo>
                    <a:pt x="3260" y="5886"/>
                    <a:pt x="2811" y="6137"/>
                    <a:pt x="2746" y="6494"/>
                  </a:cubicBezTo>
                  <a:cubicBezTo>
                    <a:pt x="2705" y="6722"/>
                    <a:pt x="2684" y="6953"/>
                    <a:pt x="2684" y="7183"/>
                  </a:cubicBezTo>
                  <a:cubicBezTo>
                    <a:pt x="2684" y="7543"/>
                    <a:pt x="3085" y="7835"/>
                    <a:pt x="3579" y="7835"/>
                  </a:cubicBezTo>
                  <a:cubicBezTo>
                    <a:pt x="4073" y="7835"/>
                    <a:pt x="4473" y="7543"/>
                    <a:pt x="4473" y="7183"/>
                  </a:cubicBezTo>
                  <a:close/>
                  <a:moveTo>
                    <a:pt x="6145" y="4343"/>
                  </a:moveTo>
                  <a:cubicBezTo>
                    <a:pt x="7141" y="3652"/>
                    <a:pt x="8464" y="3267"/>
                    <a:pt x="9839" y="3269"/>
                  </a:cubicBezTo>
                  <a:cubicBezTo>
                    <a:pt x="10333" y="3269"/>
                    <a:pt x="10734" y="2977"/>
                    <a:pt x="10734" y="2617"/>
                  </a:cubicBezTo>
                  <a:cubicBezTo>
                    <a:pt x="10734" y="2256"/>
                    <a:pt x="10333" y="1964"/>
                    <a:pt x="9839" y="1964"/>
                  </a:cubicBezTo>
                  <a:cubicBezTo>
                    <a:pt x="8005" y="1962"/>
                    <a:pt x="6241" y="2476"/>
                    <a:pt x="4914" y="3399"/>
                  </a:cubicBezTo>
                  <a:cubicBezTo>
                    <a:pt x="4539" y="3634"/>
                    <a:pt x="4497" y="4046"/>
                    <a:pt x="4819" y="4319"/>
                  </a:cubicBezTo>
                  <a:cubicBezTo>
                    <a:pt x="5141" y="4592"/>
                    <a:pt x="5706" y="4623"/>
                    <a:pt x="6080" y="4388"/>
                  </a:cubicBezTo>
                  <a:cubicBezTo>
                    <a:pt x="6103" y="4374"/>
                    <a:pt x="6125" y="4359"/>
                    <a:pt x="6145" y="43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 b="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9" name="Group">
            <a:extLst>
              <a:ext uri="{FF2B5EF4-FFF2-40B4-BE49-F238E27FC236}">
                <a16:creationId xmlns:a16="http://schemas.microsoft.com/office/drawing/2014/main" id="{841289F5-FEC4-9542-6975-EBD32645032B}"/>
              </a:ext>
            </a:extLst>
          </p:cNvPr>
          <p:cNvGrpSpPr/>
          <p:nvPr/>
        </p:nvGrpSpPr>
        <p:grpSpPr>
          <a:xfrm>
            <a:off x="231052" y="381733"/>
            <a:ext cx="2569356" cy="2057334"/>
            <a:chOff x="0" y="0"/>
            <a:chExt cx="2569355" cy="2057333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53341155-6F66-8E1B-6DC5-BAA0DC1ABD55}"/>
                </a:ext>
              </a:extLst>
            </p:cNvPr>
            <p:cNvSpPr/>
            <p:nvPr/>
          </p:nvSpPr>
          <p:spPr>
            <a:xfrm>
              <a:off x="0" y="130"/>
              <a:ext cx="2569355" cy="2057203"/>
            </a:xfrm>
            <a:prstGeom prst="roundRect">
              <a:avLst>
                <a:gd name="adj" fmla="val 660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tep #1">
              <a:extLst>
                <a:ext uri="{FF2B5EF4-FFF2-40B4-BE49-F238E27FC236}">
                  <a16:creationId xmlns:a16="http://schemas.microsoft.com/office/drawing/2014/main" id="{5034BC75-4D86-81FB-D0BD-D57ADF5AD870}"/>
                </a:ext>
              </a:extLst>
            </p:cNvPr>
            <p:cNvSpPr txBox="1"/>
            <p:nvPr/>
          </p:nvSpPr>
          <p:spPr>
            <a:xfrm>
              <a:off x="191805" y="609508"/>
              <a:ext cx="218574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1"/>
                  </a:solidFill>
                </a:rPr>
                <a:t>Cliente</a:t>
              </a:r>
              <a:r>
                <a:rPr dirty="0">
                  <a:solidFill>
                    <a:schemeClr val="tx1"/>
                  </a:solidFill>
                </a:rPr>
                <a:t> #1</a:t>
              </a: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DD3050E-15D5-F37C-45D5-8DCE4DA5A13B}"/>
                </a:ext>
              </a:extLst>
            </p:cNvPr>
            <p:cNvSpPr/>
            <p:nvPr/>
          </p:nvSpPr>
          <p:spPr>
            <a:xfrm>
              <a:off x="144" y="0"/>
              <a:ext cx="714377" cy="7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6273" y="0"/>
                  </a:moveTo>
                  <a:cubicBezTo>
                    <a:pt x="4431" y="0"/>
                    <a:pt x="3328" y="4"/>
                    <a:pt x="2591" y="312"/>
                  </a:cubicBezTo>
                  <a:cubicBezTo>
                    <a:pt x="1529" y="699"/>
                    <a:pt x="686" y="1541"/>
                    <a:pt x="300" y="2604"/>
                  </a:cubicBezTo>
                  <a:cubicBezTo>
                    <a:pt x="-8" y="3341"/>
                    <a:pt x="0" y="4445"/>
                    <a:pt x="0" y="6288"/>
                  </a:cubicBezTo>
                  <a:lnTo>
                    <a:pt x="0" y="21600"/>
                  </a:lnTo>
                  <a:lnTo>
                    <a:pt x="21592" y="0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Graphic 115">
              <a:extLst>
                <a:ext uri="{FF2B5EF4-FFF2-40B4-BE49-F238E27FC236}">
                  <a16:creationId xmlns:a16="http://schemas.microsoft.com/office/drawing/2014/main" id="{F8E903D4-82D8-1CDA-0073-7D127DDCCE31}"/>
                </a:ext>
              </a:extLst>
            </p:cNvPr>
            <p:cNvSpPr/>
            <p:nvPr/>
          </p:nvSpPr>
          <p:spPr>
            <a:xfrm>
              <a:off x="141046" y="127674"/>
              <a:ext cx="151739" cy="22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855" y="21600"/>
                  </a:moveTo>
                  <a:cubicBezTo>
                    <a:pt x="7313" y="21600"/>
                    <a:pt x="6873" y="21298"/>
                    <a:pt x="6873" y="20925"/>
                  </a:cubicBezTo>
                  <a:cubicBezTo>
                    <a:pt x="6873" y="20877"/>
                    <a:pt x="6880" y="20830"/>
                    <a:pt x="6895" y="20783"/>
                  </a:cubicBezTo>
                  <a:lnTo>
                    <a:pt x="9586" y="12150"/>
                  </a:lnTo>
                  <a:lnTo>
                    <a:pt x="983" y="12150"/>
                  </a:lnTo>
                  <a:cubicBezTo>
                    <a:pt x="440" y="12150"/>
                    <a:pt x="0" y="11848"/>
                    <a:pt x="0" y="11475"/>
                  </a:cubicBezTo>
                  <a:cubicBezTo>
                    <a:pt x="0" y="11394"/>
                    <a:pt x="21" y="11314"/>
                    <a:pt x="63" y="11238"/>
                  </a:cubicBezTo>
                  <a:lnTo>
                    <a:pt x="5953" y="438"/>
                  </a:lnTo>
                  <a:cubicBezTo>
                    <a:pt x="6097" y="175"/>
                    <a:pt x="6464" y="0"/>
                    <a:pt x="6873" y="0"/>
                  </a:cubicBezTo>
                  <a:lnTo>
                    <a:pt x="17673" y="0"/>
                  </a:lnTo>
                  <a:cubicBezTo>
                    <a:pt x="18215" y="0"/>
                    <a:pt x="18655" y="303"/>
                    <a:pt x="18655" y="675"/>
                  </a:cubicBezTo>
                  <a:cubicBezTo>
                    <a:pt x="18655" y="772"/>
                    <a:pt x="18625" y="867"/>
                    <a:pt x="18567" y="955"/>
                  </a:cubicBezTo>
                  <a:lnTo>
                    <a:pt x="14289" y="7425"/>
                  </a:lnTo>
                  <a:lnTo>
                    <a:pt x="20619" y="7425"/>
                  </a:lnTo>
                  <a:cubicBezTo>
                    <a:pt x="21161" y="7425"/>
                    <a:pt x="21600" y="7728"/>
                    <a:pt x="21599" y="8101"/>
                  </a:cubicBezTo>
                  <a:cubicBezTo>
                    <a:pt x="21599" y="8236"/>
                    <a:pt x="21540" y="8369"/>
                    <a:pt x="21428" y="8481"/>
                  </a:cubicBezTo>
                  <a:lnTo>
                    <a:pt x="8665" y="21306"/>
                  </a:lnTo>
                  <a:cubicBezTo>
                    <a:pt x="8482" y="21490"/>
                    <a:pt x="8179" y="21600"/>
                    <a:pt x="7855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0" name="Rounded Rectangle">
            <a:extLst>
              <a:ext uri="{FF2B5EF4-FFF2-40B4-BE49-F238E27FC236}">
                <a16:creationId xmlns:a16="http://schemas.microsoft.com/office/drawing/2014/main" id="{DD36B764-E233-CC13-D5E7-003666C661D5}"/>
              </a:ext>
            </a:extLst>
          </p:cNvPr>
          <p:cNvSpPr/>
          <p:nvPr/>
        </p:nvSpPr>
        <p:spPr>
          <a:xfrm>
            <a:off x="12902424" y="2294066"/>
            <a:ext cx="11140395" cy="10970119"/>
          </a:xfrm>
          <a:prstGeom prst="roundRect">
            <a:avLst>
              <a:gd name="adj" fmla="val 2684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" name="Step #1">
            <a:extLst>
              <a:ext uri="{FF2B5EF4-FFF2-40B4-BE49-F238E27FC236}">
                <a16:creationId xmlns:a16="http://schemas.microsoft.com/office/drawing/2014/main" id="{045D417A-E6E0-E83A-06E0-EC10DA463A8B}"/>
              </a:ext>
            </a:extLst>
          </p:cNvPr>
          <p:cNvSpPr txBox="1"/>
          <p:nvPr/>
        </p:nvSpPr>
        <p:spPr>
          <a:xfrm>
            <a:off x="13367134" y="2380276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Cantidad de por negocio y sus clientes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4" name="Tabla 425">
            <a:extLst>
              <a:ext uri="{FF2B5EF4-FFF2-40B4-BE49-F238E27FC236}">
                <a16:creationId xmlns:a16="http://schemas.microsoft.com/office/drawing/2014/main" id="{3B30259D-67E9-DA54-0108-4B6B29C42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62607"/>
              </p:ext>
            </p:extLst>
          </p:nvPr>
        </p:nvGraphicFramePr>
        <p:xfrm>
          <a:off x="13393271" y="3087794"/>
          <a:ext cx="10466892" cy="9384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6723">
                  <a:extLst>
                    <a:ext uri="{9D8B030D-6E8A-4147-A177-3AD203B41FA5}">
                      <a16:colId xmlns:a16="http://schemas.microsoft.com/office/drawing/2014/main" val="1099607392"/>
                    </a:ext>
                  </a:extLst>
                </a:gridCol>
                <a:gridCol w="2616723">
                  <a:extLst>
                    <a:ext uri="{9D8B030D-6E8A-4147-A177-3AD203B41FA5}">
                      <a16:colId xmlns:a16="http://schemas.microsoft.com/office/drawing/2014/main" val="2457732242"/>
                    </a:ext>
                  </a:extLst>
                </a:gridCol>
                <a:gridCol w="2616723">
                  <a:extLst>
                    <a:ext uri="{9D8B030D-6E8A-4147-A177-3AD203B41FA5}">
                      <a16:colId xmlns:a16="http://schemas.microsoft.com/office/drawing/2014/main" val="3183488132"/>
                    </a:ext>
                  </a:extLst>
                </a:gridCol>
                <a:gridCol w="2616723">
                  <a:extLst>
                    <a:ext uri="{9D8B030D-6E8A-4147-A177-3AD203B41FA5}">
                      <a16:colId xmlns:a16="http://schemas.microsoft.com/office/drawing/2014/main" val="2741537386"/>
                    </a:ext>
                  </a:extLst>
                </a:gridCol>
              </a:tblGrid>
              <a:tr h="495675">
                <a:tc>
                  <a:txBody>
                    <a:bodyPr/>
                    <a:lstStyle/>
                    <a:p>
                      <a:r>
                        <a:rPr lang="es-GT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19388"/>
                  </a:ext>
                </a:extLst>
              </a:tr>
              <a:tr h="760034">
                <a:tc>
                  <a:txBody>
                    <a:bodyPr/>
                    <a:lstStyle/>
                    <a:p>
                      <a:r>
                        <a:rPr lang="es-GT" sz="2000" dirty="0"/>
                        <a:t>TUERIA EL CHINITO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276,542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276,542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820141"/>
                  </a:ext>
                </a:extLst>
              </a:tr>
              <a:tr h="429585">
                <a:tc>
                  <a:txBody>
                    <a:bodyPr/>
                    <a:lstStyle/>
                    <a:p>
                      <a:r>
                        <a:rPr lang="es-GT" sz="2000" dirty="0"/>
                        <a:t>UBIQUO 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257,003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257,003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1687131"/>
                  </a:ext>
                </a:extLst>
              </a:tr>
              <a:tr h="1090484">
                <a:tc>
                  <a:txBody>
                    <a:bodyPr/>
                    <a:lstStyle/>
                    <a:p>
                      <a:r>
                        <a:rPr lang="es-GT" sz="2000" dirty="0"/>
                        <a:t>UNIVERSIDAD FRANCISCO MARROQUIN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151,557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151,557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3194004"/>
                  </a:ext>
                </a:extLst>
              </a:tr>
              <a:tr h="760034">
                <a:tc>
                  <a:txBody>
                    <a:bodyPr/>
                    <a:lstStyle/>
                    <a:p>
                      <a:r>
                        <a:rPr lang="es-GT" sz="2000" dirty="0"/>
                        <a:t>ABARROTERIA EBENEZER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148,516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148,516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5946362"/>
                  </a:ext>
                </a:extLst>
              </a:tr>
              <a:tr h="760034">
                <a:tc>
                  <a:txBody>
                    <a:bodyPr/>
                    <a:lstStyle/>
                    <a:p>
                      <a:r>
                        <a:rPr lang="es-GT" sz="2000" dirty="0"/>
                        <a:t>EL PINCHE OBELISCO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142,220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142,096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290,736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100090"/>
                  </a:ext>
                </a:extLst>
              </a:tr>
              <a:tr h="760034">
                <a:tc>
                  <a:txBody>
                    <a:bodyPr/>
                    <a:lstStyle/>
                    <a:p>
                      <a:r>
                        <a:rPr lang="es-GT" sz="2000" dirty="0"/>
                        <a:t>TIENDA LA BENDICION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141,352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141,352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78108"/>
                  </a:ext>
                </a:extLst>
              </a:tr>
              <a:tr h="429585">
                <a:tc>
                  <a:txBody>
                    <a:bodyPr/>
                    <a:lstStyle/>
                    <a:p>
                      <a:r>
                        <a:rPr lang="es-GT" sz="2000" dirty="0"/>
                        <a:t>BAR LA OFICINA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140,654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140,654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2339551"/>
                  </a:ext>
                </a:extLst>
              </a:tr>
              <a:tr h="429585">
                <a:tc>
                  <a:txBody>
                    <a:bodyPr/>
                    <a:lstStyle/>
                    <a:p>
                      <a:r>
                        <a:rPr lang="es-GT" sz="2000" dirty="0"/>
                        <a:t>SPORTA, S.A.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139,937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139,937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8791944"/>
                  </a:ext>
                </a:extLst>
              </a:tr>
              <a:tr h="429585">
                <a:tc>
                  <a:txBody>
                    <a:bodyPr/>
                    <a:lstStyle/>
                    <a:p>
                      <a:r>
                        <a:rPr lang="es-GT" sz="2000" dirty="0"/>
                        <a:t>EL GALLO NEGRO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137,940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137,940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9505258"/>
                  </a:ext>
                </a:extLst>
              </a:tr>
              <a:tr h="429585">
                <a:tc>
                  <a:txBody>
                    <a:bodyPr/>
                    <a:lstStyle/>
                    <a:p>
                      <a:r>
                        <a:rPr lang="es-GT" sz="2000" dirty="0"/>
                        <a:t>POLLO PINULITO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132,022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128,400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260,422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9127325"/>
                  </a:ext>
                </a:extLst>
              </a:tr>
              <a:tr h="1090484">
                <a:tc>
                  <a:txBody>
                    <a:bodyPr/>
                    <a:lstStyle/>
                    <a:p>
                      <a:r>
                        <a:rPr lang="es-GT" sz="2000" dirty="0"/>
                        <a:t>CHICHARRONERIA EL RICO COLESTEROL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129,825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129,825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199611"/>
                  </a:ext>
                </a:extLst>
              </a:tr>
              <a:tr h="760034">
                <a:tc>
                  <a:txBody>
                    <a:bodyPr/>
                    <a:lstStyle/>
                    <a:p>
                      <a:r>
                        <a:rPr lang="es-GT" sz="2000" dirty="0"/>
                        <a:t>HOSPITAL ROOSEVELT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105,103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105,103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568865"/>
                  </a:ext>
                </a:extLst>
              </a:tr>
              <a:tr h="760034">
                <a:tc>
                  <a:txBody>
                    <a:bodyPr/>
                    <a:lstStyle/>
                    <a:p>
                      <a:r>
                        <a:rPr lang="es-GT" sz="2000" dirty="0"/>
                        <a:t>HOSPITAL LAS AMERICAS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89,944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55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GT" sz="2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89,944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609570"/>
                  </a:ext>
                </a:extLst>
              </a:tr>
            </a:tbl>
          </a:graphicData>
        </a:graphic>
      </p:graphicFrame>
      <p:sp>
        <p:nvSpPr>
          <p:cNvPr id="47" name="Rectangle">
            <a:extLst>
              <a:ext uri="{FF2B5EF4-FFF2-40B4-BE49-F238E27FC236}">
                <a16:creationId xmlns:a16="http://schemas.microsoft.com/office/drawing/2014/main" id="{A77ADD67-CCB1-F91B-608E-6E5F9975664F}"/>
              </a:ext>
            </a:extLst>
          </p:cNvPr>
          <p:cNvSpPr/>
          <p:nvPr/>
        </p:nvSpPr>
        <p:spPr>
          <a:xfrm rot="5400000">
            <a:off x="491881" y="2848782"/>
            <a:ext cx="7737718" cy="8490756"/>
          </a:xfrm>
          <a:prstGeom prst="rect">
            <a:avLst/>
          </a:prstGeom>
          <a:solidFill>
            <a:srgbClr val="AF0B06">
              <a:alpha val="1294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4685B5E5-6C3A-D488-0CCC-2A8CF71D4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543"/>
              </p:ext>
            </p:extLst>
          </p:nvPr>
        </p:nvGraphicFramePr>
        <p:xfrm>
          <a:off x="115362" y="3225301"/>
          <a:ext cx="12584520" cy="773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5463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">
            <a:extLst>
              <a:ext uri="{FF2B5EF4-FFF2-40B4-BE49-F238E27FC236}">
                <a16:creationId xmlns:a16="http://schemas.microsoft.com/office/drawing/2014/main" id="{35F578F3-8755-EE58-930B-EAA559DB8415}"/>
              </a:ext>
            </a:extLst>
          </p:cNvPr>
          <p:cNvSpPr/>
          <p:nvPr/>
        </p:nvSpPr>
        <p:spPr>
          <a:xfrm>
            <a:off x="270475" y="226628"/>
            <a:ext cx="23748399" cy="3398397"/>
          </a:xfrm>
          <a:prstGeom prst="roundRect">
            <a:avLst>
              <a:gd name="adj" fmla="val 2009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Step #1">
            <a:extLst>
              <a:ext uri="{FF2B5EF4-FFF2-40B4-BE49-F238E27FC236}">
                <a16:creationId xmlns:a16="http://schemas.microsoft.com/office/drawing/2014/main" id="{2EC63904-C4D0-4936-C4B6-E6C2E75A83BF}"/>
              </a:ext>
            </a:extLst>
          </p:cNvPr>
          <p:cNvSpPr txBox="1"/>
          <p:nvPr/>
        </p:nvSpPr>
        <p:spPr>
          <a:xfrm>
            <a:off x="0" y="365583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Cantidad de viajes por piloto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E0EBB03A-80E4-2B73-7DF9-87DCE1EACB8C}"/>
              </a:ext>
            </a:extLst>
          </p:cNvPr>
          <p:cNvSpPr/>
          <p:nvPr/>
        </p:nvSpPr>
        <p:spPr>
          <a:xfrm>
            <a:off x="2105580" y="1357056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Lorem Ipsum simply…">
            <a:extLst>
              <a:ext uri="{FF2B5EF4-FFF2-40B4-BE49-F238E27FC236}">
                <a16:creationId xmlns:a16="http://schemas.microsoft.com/office/drawing/2014/main" id="{9D0630CC-EEA5-1C95-69A1-C7D159C06D0F}"/>
              </a:ext>
            </a:extLst>
          </p:cNvPr>
          <p:cNvSpPr txBox="1"/>
          <p:nvPr/>
        </p:nvSpPr>
        <p:spPr>
          <a:xfrm>
            <a:off x="2607413" y="2028691"/>
            <a:ext cx="3750381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Pedro </a:t>
            </a:r>
            <a:r>
              <a:rPr lang="es-GT" dirty="0" err="1">
                <a:solidFill>
                  <a:schemeClr val="tx2"/>
                </a:solidFill>
              </a:rPr>
              <a:t>Alvarez</a:t>
            </a:r>
            <a:r>
              <a:rPr lang="es-GT" dirty="0">
                <a:solidFill>
                  <a:schemeClr val="tx2"/>
                </a:solidFill>
              </a:rPr>
              <a:t> Parejo             253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88B9BBCC-6EA8-4E93-8941-CE0A14F8375C}"/>
              </a:ext>
            </a:extLst>
          </p:cNvPr>
          <p:cNvSpPr/>
          <p:nvPr/>
        </p:nvSpPr>
        <p:spPr>
          <a:xfrm>
            <a:off x="2105580" y="2059007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Lorem Ipsum simply…">
            <a:extLst>
              <a:ext uri="{FF2B5EF4-FFF2-40B4-BE49-F238E27FC236}">
                <a16:creationId xmlns:a16="http://schemas.microsoft.com/office/drawing/2014/main" id="{6D86BB2D-93D3-1CBB-E07B-03A9EC80A296}"/>
              </a:ext>
            </a:extLst>
          </p:cNvPr>
          <p:cNvSpPr txBox="1"/>
          <p:nvPr/>
        </p:nvSpPr>
        <p:spPr>
          <a:xfrm>
            <a:off x="7351103" y="1294813"/>
            <a:ext cx="383510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Felipe Villatoro                 247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0F9DE224-6090-5FD3-9C86-BE3631F4EC63}"/>
              </a:ext>
            </a:extLst>
          </p:cNvPr>
          <p:cNvSpPr/>
          <p:nvPr/>
        </p:nvSpPr>
        <p:spPr>
          <a:xfrm>
            <a:off x="6959189" y="1361698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Lorem Ipsum simply…">
            <a:extLst>
              <a:ext uri="{FF2B5EF4-FFF2-40B4-BE49-F238E27FC236}">
                <a16:creationId xmlns:a16="http://schemas.microsoft.com/office/drawing/2014/main" id="{F6969DD6-3A68-B87B-7CC3-17A47EACB709}"/>
              </a:ext>
            </a:extLst>
          </p:cNvPr>
          <p:cNvSpPr txBox="1"/>
          <p:nvPr/>
        </p:nvSpPr>
        <p:spPr>
          <a:xfrm>
            <a:off x="7351103" y="2003605"/>
            <a:ext cx="409456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Luis Jaime Urbano                246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62197EBD-2E24-FDB5-EEAE-7A31BFF7601A}"/>
              </a:ext>
            </a:extLst>
          </p:cNvPr>
          <p:cNvSpPr/>
          <p:nvPr/>
        </p:nvSpPr>
        <p:spPr>
          <a:xfrm>
            <a:off x="6959189" y="2070490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Lorem Ipsum simply…">
            <a:extLst>
              <a:ext uri="{FF2B5EF4-FFF2-40B4-BE49-F238E27FC236}">
                <a16:creationId xmlns:a16="http://schemas.microsoft.com/office/drawing/2014/main" id="{FC5EC293-F635-5CF7-C8AA-886D9313DD47}"/>
              </a:ext>
            </a:extLst>
          </p:cNvPr>
          <p:cNvSpPr txBox="1"/>
          <p:nvPr/>
        </p:nvSpPr>
        <p:spPr>
          <a:xfrm>
            <a:off x="12596625" y="1349154"/>
            <a:ext cx="4197567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Ismael Rodero Monteagudo         244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2906A04F-E3A3-5C75-BD5B-216E6ED19EF5}"/>
              </a:ext>
            </a:extLst>
          </p:cNvPr>
          <p:cNvSpPr/>
          <p:nvPr/>
        </p:nvSpPr>
        <p:spPr>
          <a:xfrm>
            <a:off x="12204712" y="1416039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Lorem Ipsum simply…">
            <a:extLst>
              <a:ext uri="{FF2B5EF4-FFF2-40B4-BE49-F238E27FC236}">
                <a16:creationId xmlns:a16="http://schemas.microsoft.com/office/drawing/2014/main" id="{976D31EF-1379-1E02-C421-7E6D3C164B8A}"/>
              </a:ext>
            </a:extLst>
          </p:cNvPr>
          <p:cNvSpPr txBox="1"/>
          <p:nvPr/>
        </p:nvSpPr>
        <p:spPr>
          <a:xfrm>
            <a:off x="12596626" y="2003605"/>
            <a:ext cx="4197566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Angel</a:t>
            </a:r>
            <a:r>
              <a:rPr lang="es-GT" dirty="0">
                <a:solidFill>
                  <a:schemeClr val="tx2"/>
                </a:solidFill>
              </a:rPr>
              <a:t> Valdez </a:t>
            </a:r>
            <a:r>
              <a:rPr lang="es-GT" dirty="0" err="1">
                <a:solidFill>
                  <a:schemeClr val="tx2"/>
                </a:solidFill>
              </a:rPr>
              <a:t>Alegria</a:t>
            </a:r>
            <a:r>
              <a:rPr lang="es-GT" dirty="0">
                <a:solidFill>
                  <a:schemeClr val="tx2"/>
                </a:solidFill>
              </a:rPr>
              <a:t>             235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id="{27C5D0F1-B26B-B3E4-275E-AB196A56ECE3}"/>
              </a:ext>
            </a:extLst>
          </p:cNvPr>
          <p:cNvSpPr/>
          <p:nvPr/>
        </p:nvSpPr>
        <p:spPr>
          <a:xfrm>
            <a:off x="12204712" y="2070490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Lorem Ipsum simply…">
            <a:extLst>
              <a:ext uri="{FF2B5EF4-FFF2-40B4-BE49-F238E27FC236}">
                <a16:creationId xmlns:a16="http://schemas.microsoft.com/office/drawing/2014/main" id="{3E31E8CD-7C94-D80E-7140-5CFA5720BC66}"/>
              </a:ext>
            </a:extLst>
          </p:cNvPr>
          <p:cNvSpPr txBox="1"/>
          <p:nvPr/>
        </p:nvSpPr>
        <p:spPr>
          <a:xfrm>
            <a:off x="18119884" y="1430361"/>
            <a:ext cx="3517300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Hector</a:t>
            </a:r>
            <a:r>
              <a:rPr lang="es-GT" dirty="0">
                <a:solidFill>
                  <a:schemeClr val="tx2"/>
                </a:solidFill>
              </a:rPr>
              <a:t> </a:t>
            </a:r>
            <a:r>
              <a:rPr lang="es-GT" dirty="0" err="1">
                <a:solidFill>
                  <a:schemeClr val="tx2"/>
                </a:solidFill>
              </a:rPr>
              <a:t>Giron</a:t>
            </a:r>
            <a:r>
              <a:rPr lang="es-GT" dirty="0">
                <a:solidFill>
                  <a:schemeClr val="tx2"/>
                </a:solidFill>
              </a:rPr>
              <a:t>                     228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C4D2996-9E84-8383-048A-ED839CF42497}"/>
              </a:ext>
            </a:extLst>
          </p:cNvPr>
          <p:cNvSpPr/>
          <p:nvPr/>
        </p:nvSpPr>
        <p:spPr>
          <a:xfrm>
            <a:off x="17727970" y="1497246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orem Ipsum simply…">
            <a:extLst>
              <a:ext uri="{FF2B5EF4-FFF2-40B4-BE49-F238E27FC236}">
                <a16:creationId xmlns:a16="http://schemas.microsoft.com/office/drawing/2014/main" id="{4D9D3DB0-5716-7E6B-F5D6-1B56F441DA66}"/>
              </a:ext>
            </a:extLst>
          </p:cNvPr>
          <p:cNvSpPr txBox="1"/>
          <p:nvPr/>
        </p:nvSpPr>
        <p:spPr>
          <a:xfrm>
            <a:off x="18119884" y="2055345"/>
            <a:ext cx="3517300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ES" dirty="0">
                <a:solidFill>
                  <a:schemeClr val="tx2"/>
                </a:solidFill>
              </a:rPr>
              <a:t>Juan Francisco Portillo </a:t>
            </a:r>
            <a:r>
              <a:rPr lang="es-ES" dirty="0" err="1">
                <a:solidFill>
                  <a:schemeClr val="tx2"/>
                </a:solidFill>
              </a:rPr>
              <a:t>Gomez</a:t>
            </a:r>
            <a:r>
              <a:rPr lang="es-ES" dirty="0">
                <a:solidFill>
                  <a:schemeClr val="tx2"/>
                </a:solidFill>
              </a:rPr>
              <a:t>    212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D0E8CD7C-ADEB-337F-5077-66A117FF0C69}"/>
              </a:ext>
            </a:extLst>
          </p:cNvPr>
          <p:cNvSpPr/>
          <p:nvPr/>
        </p:nvSpPr>
        <p:spPr>
          <a:xfrm>
            <a:off x="17727970" y="2122230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Lorem Ipsum simply…">
            <a:extLst>
              <a:ext uri="{FF2B5EF4-FFF2-40B4-BE49-F238E27FC236}">
                <a16:creationId xmlns:a16="http://schemas.microsoft.com/office/drawing/2014/main" id="{56980E71-8C58-BF7F-486E-CA9E8F34D19A}"/>
              </a:ext>
            </a:extLst>
          </p:cNvPr>
          <p:cNvSpPr txBox="1"/>
          <p:nvPr/>
        </p:nvSpPr>
        <p:spPr>
          <a:xfrm>
            <a:off x="2497493" y="2752219"/>
            <a:ext cx="3911747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Hector</a:t>
            </a:r>
            <a:r>
              <a:rPr lang="es-GT" dirty="0">
                <a:solidFill>
                  <a:schemeClr val="tx2"/>
                </a:solidFill>
              </a:rPr>
              <a:t> </a:t>
            </a:r>
            <a:r>
              <a:rPr lang="es-GT" dirty="0" err="1">
                <a:solidFill>
                  <a:schemeClr val="tx2"/>
                </a:solidFill>
              </a:rPr>
              <a:t>Aragones</a:t>
            </a:r>
            <a:r>
              <a:rPr lang="es-GT" dirty="0">
                <a:solidFill>
                  <a:schemeClr val="tx2"/>
                </a:solidFill>
              </a:rPr>
              <a:t> Frutos           248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63721AF9-D710-4E2E-B7B4-3C156AE75A23}"/>
              </a:ext>
            </a:extLst>
          </p:cNvPr>
          <p:cNvSpPr/>
          <p:nvPr/>
        </p:nvSpPr>
        <p:spPr>
          <a:xfrm>
            <a:off x="2105580" y="2819104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FB17698E-E0C6-3AA3-C69B-DDC4EED92B48}"/>
              </a:ext>
            </a:extLst>
          </p:cNvPr>
          <p:cNvSpPr/>
          <p:nvPr/>
        </p:nvSpPr>
        <p:spPr>
          <a:xfrm>
            <a:off x="2156309" y="1374260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2">
            <a:extLst>
              <a:ext uri="{FF2B5EF4-FFF2-40B4-BE49-F238E27FC236}">
                <a16:creationId xmlns:a16="http://schemas.microsoft.com/office/drawing/2014/main" id="{3A3027B0-0EE2-8876-8A4A-97A612513C4B}"/>
              </a:ext>
            </a:extLst>
          </p:cNvPr>
          <p:cNvSpPr/>
          <p:nvPr/>
        </p:nvSpPr>
        <p:spPr>
          <a:xfrm>
            <a:off x="2156308" y="2105496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3">
            <a:extLst>
              <a:ext uri="{FF2B5EF4-FFF2-40B4-BE49-F238E27FC236}">
                <a16:creationId xmlns:a16="http://schemas.microsoft.com/office/drawing/2014/main" id="{841E944F-2A86-D539-0908-BE6C49B335C9}"/>
              </a:ext>
            </a:extLst>
          </p:cNvPr>
          <p:cNvSpPr/>
          <p:nvPr/>
        </p:nvSpPr>
        <p:spPr>
          <a:xfrm>
            <a:off x="2156307" y="2818349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4">
            <a:extLst>
              <a:ext uri="{FF2B5EF4-FFF2-40B4-BE49-F238E27FC236}">
                <a16:creationId xmlns:a16="http://schemas.microsoft.com/office/drawing/2014/main" id="{0A647A4B-C23A-4412-862B-CB446EEEDC88}"/>
              </a:ext>
            </a:extLst>
          </p:cNvPr>
          <p:cNvSpPr/>
          <p:nvPr/>
        </p:nvSpPr>
        <p:spPr>
          <a:xfrm>
            <a:off x="6961490" y="1385069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" name="5">
            <a:extLst>
              <a:ext uri="{FF2B5EF4-FFF2-40B4-BE49-F238E27FC236}">
                <a16:creationId xmlns:a16="http://schemas.microsoft.com/office/drawing/2014/main" id="{59CEE444-C02F-821E-5A0C-DF0D9482D1B4}"/>
              </a:ext>
            </a:extLst>
          </p:cNvPr>
          <p:cNvSpPr/>
          <p:nvPr/>
        </p:nvSpPr>
        <p:spPr>
          <a:xfrm>
            <a:off x="7009230" y="2105496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" name="6">
            <a:extLst>
              <a:ext uri="{FF2B5EF4-FFF2-40B4-BE49-F238E27FC236}">
                <a16:creationId xmlns:a16="http://schemas.microsoft.com/office/drawing/2014/main" id="{D39038E6-2CD4-FF80-965F-3F266728DD7B}"/>
              </a:ext>
            </a:extLst>
          </p:cNvPr>
          <p:cNvSpPr/>
          <p:nvPr/>
        </p:nvSpPr>
        <p:spPr>
          <a:xfrm>
            <a:off x="12240824" y="1426005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3" name="6">
            <a:extLst>
              <a:ext uri="{FF2B5EF4-FFF2-40B4-BE49-F238E27FC236}">
                <a16:creationId xmlns:a16="http://schemas.microsoft.com/office/drawing/2014/main" id="{46721FF0-4D8A-0E3F-804D-5C405E00E35C}"/>
              </a:ext>
            </a:extLst>
          </p:cNvPr>
          <p:cNvSpPr/>
          <p:nvPr/>
        </p:nvSpPr>
        <p:spPr>
          <a:xfrm>
            <a:off x="12240824" y="2028691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7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6">
            <a:extLst>
              <a:ext uri="{FF2B5EF4-FFF2-40B4-BE49-F238E27FC236}">
                <a16:creationId xmlns:a16="http://schemas.microsoft.com/office/drawing/2014/main" id="{13E26990-8CE6-D0EA-6630-AB62BE17BBCC}"/>
              </a:ext>
            </a:extLst>
          </p:cNvPr>
          <p:cNvSpPr/>
          <p:nvPr/>
        </p:nvSpPr>
        <p:spPr>
          <a:xfrm>
            <a:off x="17793536" y="1529506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8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" name="6">
            <a:extLst>
              <a:ext uri="{FF2B5EF4-FFF2-40B4-BE49-F238E27FC236}">
                <a16:creationId xmlns:a16="http://schemas.microsoft.com/office/drawing/2014/main" id="{C3FCC257-59CE-1773-5B96-DE3B9AF63302}"/>
              </a:ext>
            </a:extLst>
          </p:cNvPr>
          <p:cNvSpPr/>
          <p:nvPr/>
        </p:nvSpPr>
        <p:spPr>
          <a:xfrm>
            <a:off x="17760752" y="2090422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" name="Lorem Ipsum simply…">
            <a:extLst>
              <a:ext uri="{FF2B5EF4-FFF2-40B4-BE49-F238E27FC236}">
                <a16:creationId xmlns:a16="http://schemas.microsoft.com/office/drawing/2014/main" id="{ABB4732A-D250-E189-DFD2-E955AE4086EA}"/>
              </a:ext>
            </a:extLst>
          </p:cNvPr>
          <p:cNvSpPr txBox="1"/>
          <p:nvPr/>
        </p:nvSpPr>
        <p:spPr>
          <a:xfrm>
            <a:off x="2560759" y="1231575"/>
            <a:ext cx="3750381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Fernando Mariano Berrio          267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7" name="Rounded Rectangle">
            <a:extLst>
              <a:ext uri="{FF2B5EF4-FFF2-40B4-BE49-F238E27FC236}">
                <a16:creationId xmlns:a16="http://schemas.microsoft.com/office/drawing/2014/main" id="{082B3856-D510-4709-9B24-419FA4F9A9E2}"/>
              </a:ext>
            </a:extLst>
          </p:cNvPr>
          <p:cNvSpPr/>
          <p:nvPr/>
        </p:nvSpPr>
        <p:spPr>
          <a:xfrm>
            <a:off x="270474" y="4033824"/>
            <a:ext cx="23748399" cy="3398397"/>
          </a:xfrm>
          <a:prstGeom prst="roundRect">
            <a:avLst>
              <a:gd name="adj" fmla="val 2009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9" name="Step #1">
            <a:extLst>
              <a:ext uri="{FF2B5EF4-FFF2-40B4-BE49-F238E27FC236}">
                <a16:creationId xmlns:a16="http://schemas.microsoft.com/office/drawing/2014/main" id="{FE71A5CC-D52D-F4B5-6F4F-4F07D68383A9}"/>
              </a:ext>
            </a:extLst>
          </p:cNvPr>
          <p:cNvSpPr txBox="1"/>
          <p:nvPr/>
        </p:nvSpPr>
        <p:spPr>
          <a:xfrm>
            <a:off x="0" y="4329862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Cantidad de viajes por unidad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1" name="Circle">
            <a:extLst>
              <a:ext uri="{FF2B5EF4-FFF2-40B4-BE49-F238E27FC236}">
                <a16:creationId xmlns:a16="http://schemas.microsoft.com/office/drawing/2014/main" id="{E00D2322-3574-DB20-1263-6A79488B865D}"/>
              </a:ext>
            </a:extLst>
          </p:cNvPr>
          <p:cNvSpPr/>
          <p:nvPr/>
        </p:nvSpPr>
        <p:spPr>
          <a:xfrm>
            <a:off x="8838422" y="4883976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Lorem Ipsum simply…">
            <a:extLst>
              <a:ext uri="{FF2B5EF4-FFF2-40B4-BE49-F238E27FC236}">
                <a16:creationId xmlns:a16="http://schemas.microsoft.com/office/drawing/2014/main" id="{44FAFB8D-D79E-51F1-AFAD-C2B0F16AF8A8}"/>
              </a:ext>
            </a:extLst>
          </p:cNvPr>
          <p:cNvSpPr txBox="1"/>
          <p:nvPr/>
        </p:nvSpPr>
        <p:spPr>
          <a:xfrm>
            <a:off x="9340255" y="5555611"/>
            <a:ext cx="3750381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Camion</a:t>
            </a:r>
            <a:r>
              <a:rPr lang="es-GT" dirty="0">
                <a:solidFill>
                  <a:schemeClr val="tx2"/>
                </a:solidFill>
              </a:rPr>
              <a:t> pequeño                605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023C4EC6-3A33-DC6F-7D9C-E7CB4EECBD53}"/>
              </a:ext>
            </a:extLst>
          </p:cNvPr>
          <p:cNvSpPr/>
          <p:nvPr/>
        </p:nvSpPr>
        <p:spPr>
          <a:xfrm>
            <a:off x="8838422" y="5585927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orem Ipsum simply…">
            <a:extLst>
              <a:ext uri="{FF2B5EF4-FFF2-40B4-BE49-F238E27FC236}">
                <a16:creationId xmlns:a16="http://schemas.microsoft.com/office/drawing/2014/main" id="{83338664-46A0-2EAC-0F59-FA9D117ACA1A}"/>
              </a:ext>
            </a:extLst>
          </p:cNvPr>
          <p:cNvSpPr txBox="1"/>
          <p:nvPr/>
        </p:nvSpPr>
        <p:spPr>
          <a:xfrm>
            <a:off x="9230335" y="6279139"/>
            <a:ext cx="3911747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>
                <a:solidFill>
                  <a:schemeClr val="tx2"/>
                </a:solidFill>
              </a:rPr>
              <a:t>Panel                                            364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397076EA-EF53-86DB-9C8F-8F0C653574B4}"/>
              </a:ext>
            </a:extLst>
          </p:cNvPr>
          <p:cNvSpPr/>
          <p:nvPr/>
        </p:nvSpPr>
        <p:spPr>
          <a:xfrm>
            <a:off x="8838422" y="6346024"/>
            <a:ext cx="307189" cy="3071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1">
            <a:extLst>
              <a:ext uri="{FF2B5EF4-FFF2-40B4-BE49-F238E27FC236}">
                <a16:creationId xmlns:a16="http://schemas.microsoft.com/office/drawing/2014/main" id="{334F808C-1972-ADCE-B228-A3A97E22F40F}"/>
              </a:ext>
            </a:extLst>
          </p:cNvPr>
          <p:cNvSpPr/>
          <p:nvPr/>
        </p:nvSpPr>
        <p:spPr>
          <a:xfrm>
            <a:off x="8889151" y="4901180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" name="2">
            <a:extLst>
              <a:ext uri="{FF2B5EF4-FFF2-40B4-BE49-F238E27FC236}">
                <a16:creationId xmlns:a16="http://schemas.microsoft.com/office/drawing/2014/main" id="{C6B6F779-3F99-0B18-ED71-B41825BC6D2F}"/>
              </a:ext>
            </a:extLst>
          </p:cNvPr>
          <p:cNvSpPr/>
          <p:nvPr/>
        </p:nvSpPr>
        <p:spPr>
          <a:xfrm>
            <a:off x="8889150" y="5632416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5" name="3">
            <a:extLst>
              <a:ext uri="{FF2B5EF4-FFF2-40B4-BE49-F238E27FC236}">
                <a16:creationId xmlns:a16="http://schemas.microsoft.com/office/drawing/2014/main" id="{0F009C18-2E65-C81D-D9F2-EA6E15C7B8D5}"/>
              </a:ext>
            </a:extLst>
          </p:cNvPr>
          <p:cNvSpPr/>
          <p:nvPr/>
        </p:nvSpPr>
        <p:spPr>
          <a:xfrm>
            <a:off x="8889149" y="6345269"/>
            <a:ext cx="241623" cy="28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7" name="Lorem Ipsum simply…">
            <a:extLst>
              <a:ext uri="{FF2B5EF4-FFF2-40B4-BE49-F238E27FC236}">
                <a16:creationId xmlns:a16="http://schemas.microsoft.com/office/drawing/2014/main" id="{4A9707BD-F339-2F71-98F7-D348606ADB18}"/>
              </a:ext>
            </a:extLst>
          </p:cNvPr>
          <p:cNvSpPr txBox="1"/>
          <p:nvPr/>
        </p:nvSpPr>
        <p:spPr>
          <a:xfrm>
            <a:off x="9293601" y="4758495"/>
            <a:ext cx="3750381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/>
          <a:p>
            <a:pPr algn="l">
              <a:lnSpc>
                <a:spcPct val="140000"/>
              </a:lnSpc>
              <a:defRPr sz="2000" b="0">
                <a:solidFill>
                  <a:srgbClr val="8C8F98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es-GT" dirty="0" err="1">
                <a:solidFill>
                  <a:schemeClr val="tx2"/>
                </a:solidFill>
              </a:rPr>
              <a:t>Camion</a:t>
            </a:r>
            <a:r>
              <a:rPr lang="es-GT" dirty="0">
                <a:solidFill>
                  <a:schemeClr val="tx2"/>
                </a:solidFill>
              </a:rPr>
              <a:t> grande                    1,211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42" name="Step #1">
            <a:extLst>
              <a:ext uri="{FF2B5EF4-FFF2-40B4-BE49-F238E27FC236}">
                <a16:creationId xmlns:a16="http://schemas.microsoft.com/office/drawing/2014/main" id="{BDFDFDC6-BE43-A2C0-6EE8-09E141B4FBD3}"/>
              </a:ext>
            </a:extLst>
          </p:cNvPr>
          <p:cNvSpPr txBox="1"/>
          <p:nvPr/>
        </p:nvSpPr>
        <p:spPr>
          <a:xfrm>
            <a:off x="-30554" y="7841020"/>
            <a:ext cx="63096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s-GT" dirty="0">
                <a:solidFill>
                  <a:schemeClr val="accent2">
                    <a:lumMod val="50000"/>
                  </a:schemeClr>
                </a:solidFill>
              </a:rPr>
              <a:t>Piloto y transporte más efectivo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43" name="Group">
            <a:extLst>
              <a:ext uri="{FF2B5EF4-FFF2-40B4-BE49-F238E27FC236}">
                <a16:creationId xmlns:a16="http://schemas.microsoft.com/office/drawing/2014/main" id="{85A7395A-9C46-4826-8332-1476F3C71591}"/>
              </a:ext>
            </a:extLst>
          </p:cNvPr>
          <p:cNvGrpSpPr/>
          <p:nvPr/>
        </p:nvGrpSpPr>
        <p:grpSpPr>
          <a:xfrm>
            <a:off x="4517106" y="9171952"/>
            <a:ext cx="5290281" cy="2218110"/>
            <a:chOff x="0" y="0"/>
            <a:chExt cx="2569355" cy="2218109"/>
          </a:xfrm>
        </p:grpSpPr>
        <p:sp>
          <p:nvSpPr>
            <p:cNvPr id="144" name="Rounded Rectangle">
              <a:extLst>
                <a:ext uri="{FF2B5EF4-FFF2-40B4-BE49-F238E27FC236}">
                  <a16:creationId xmlns:a16="http://schemas.microsoft.com/office/drawing/2014/main" id="{537899F5-E9A9-24F3-78A8-E9239BCC21D4}"/>
                </a:ext>
              </a:extLst>
            </p:cNvPr>
            <p:cNvSpPr/>
            <p:nvPr/>
          </p:nvSpPr>
          <p:spPr>
            <a:xfrm>
              <a:off x="0" y="130"/>
              <a:ext cx="2569355" cy="2057203"/>
            </a:xfrm>
            <a:prstGeom prst="roundRect">
              <a:avLst>
                <a:gd name="adj" fmla="val 660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tep #1">
              <a:extLst>
                <a:ext uri="{FF2B5EF4-FFF2-40B4-BE49-F238E27FC236}">
                  <a16:creationId xmlns:a16="http://schemas.microsoft.com/office/drawing/2014/main" id="{80F8521D-4A8F-81F3-8D3E-D5ED67B4858B}"/>
                </a:ext>
              </a:extLst>
            </p:cNvPr>
            <p:cNvSpPr txBox="1"/>
            <p:nvPr/>
          </p:nvSpPr>
          <p:spPr>
            <a:xfrm>
              <a:off x="191805" y="822856"/>
              <a:ext cx="2185745" cy="1395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Fernando Mariano Berrio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46" name="Lorem Ipsum">
              <a:extLst>
                <a:ext uri="{FF2B5EF4-FFF2-40B4-BE49-F238E27FC236}">
                  <a16:creationId xmlns:a16="http://schemas.microsoft.com/office/drawing/2014/main" id="{F0B4E567-9B98-AE89-5B32-9A471BC4C9E6}"/>
                </a:ext>
              </a:extLst>
            </p:cNvPr>
            <p:cNvSpPr txBox="1"/>
            <p:nvPr/>
          </p:nvSpPr>
          <p:spPr>
            <a:xfrm>
              <a:off x="0" y="1284261"/>
              <a:ext cx="25693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PILOTO</a:t>
              </a:r>
              <a:r>
                <a:rPr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47" name="13.030">
              <a:extLst>
                <a:ext uri="{FF2B5EF4-FFF2-40B4-BE49-F238E27FC236}">
                  <a16:creationId xmlns:a16="http://schemas.microsoft.com/office/drawing/2014/main" id="{946C9E15-CBF4-181D-FA67-5C7E1BBA6490}"/>
                </a:ext>
              </a:extLst>
            </p:cNvPr>
            <p:cNvSpPr txBox="1"/>
            <p:nvPr/>
          </p:nvSpPr>
          <p:spPr>
            <a:xfrm>
              <a:off x="191804" y="226343"/>
              <a:ext cx="218574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400" b="0">
                  <a:solidFill>
                    <a:srgbClr val="F5CF6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accent1"/>
                  </a:solidFill>
                </a:rPr>
                <a:t>267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ACC5C5F4-4DF5-1B3E-666B-B542C20001D2}"/>
                </a:ext>
              </a:extLst>
            </p:cNvPr>
            <p:cNvSpPr/>
            <p:nvPr/>
          </p:nvSpPr>
          <p:spPr>
            <a:xfrm>
              <a:off x="144" y="0"/>
              <a:ext cx="714377" cy="7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6273" y="0"/>
                  </a:moveTo>
                  <a:cubicBezTo>
                    <a:pt x="4431" y="0"/>
                    <a:pt x="3328" y="4"/>
                    <a:pt x="2591" y="312"/>
                  </a:cubicBezTo>
                  <a:cubicBezTo>
                    <a:pt x="1529" y="699"/>
                    <a:pt x="686" y="1541"/>
                    <a:pt x="300" y="2604"/>
                  </a:cubicBezTo>
                  <a:cubicBezTo>
                    <a:pt x="-8" y="3341"/>
                    <a:pt x="0" y="4445"/>
                    <a:pt x="0" y="6288"/>
                  </a:cubicBezTo>
                  <a:lnTo>
                    <a:pt x="0" y="21600"/>
                  </a:lnTo>
                  <a:lnTo>
                    <a:pt x="21592" y="0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9" name="Graphic 115">
              <a:extLst>
                <a:ext uri="{FF2B5EF4-FFF2-40B4-BE49-F238E27FC236}">
                  <a16:creationId xmlns:a16="http://schemas.microsoft.com/office/drawing/2014/main" id="{1F086009-A403-4664-4D24-33AC45AEFF33}"/>
                </a:ext>
              </a:extLst>
            </p:cNvPr>
            <p:cNvSpPr/>
            <p:nvPr/>
          </p:nvSpPr>
          <p:spPr>
            <a:xfrm>
              <a:off x="141046" y="127674"/>
              <a:ext cx="151739" cy="22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855" y="21600"/>
                  </a:moveTo>
                  <a:cubicBezTo>
                    <a:pt x="7313" y="21600"/>
                    <a:pt x="6873" y="21298"/>
                    <a:pt x="6873" y="20925"/>
                  </a:cubicBezTo>
                  <a:cubicBezTo>
                    <a:pt x="6873" y="20877"/>
                    <a:pt x="6880" y="20830"/>
                    <a:pt x="6895" y="20783"/>
                  </a:cubicBezTo>
                  <a:lnTo>
                    <a:pt x="9586" y="12150"/>
                  </a:lnTo>
                  <a:lnTo>
                    <a:pt x="983" y="12150"/>
                  </a:lnTo>
                  <a:cubicBezTo>
                    <a:pt x="440" y="12150"/>
                    <a:pt x="0" y="11848"/>
                    <a:pt x="0" y="11475"/>
                  </a:cubicBezTo>
                  <a:cubicBezTo>
                    <a:pt x="0" y="11394"/>
                    <a:pt x="21" y="11314"/>
                    <a:pt x="63" y="11238"/>
                  </a:cubicBezTo>
                  <a:lnTo>
                    <a:pt x="5953" y="438"/>
                  </a:lnTo>
                  <a:cubicBezTo>
                    <a:pt x="6097" y="175"/>
                    <a:pt x="6464" y="0"/>
                    <a:pt x="6873" y="0"/>
                  </a:cubicBezTo>
                  <a:lnTo>
                    <a:pt x="17673" y="0"/>
                  </a:lnTo>
                  <a:cubicBezTo>
                    <a:pt x="18215" y="0"/>
                    <a:pt x="18655" y="303"/>
                    <a:pt x="18655" y="675"/>
                  </a:cubicBezTo>
                  <a:cubicBezTo>
                    <a:pt x="18655" y="772"/>
                    <a:pt x="18625" y="867"/>
                    <a:pt x="18567" y="955"/>
                  </a:cubicBezTo>
                  <a:lnTo>
                    <a:pt x="14289" y="7425"/>
                  </a:lnTo>
                  <a:lnTo>
                    <a:pt x="20619" y="7425"/>
                  </a:lnTo>
                  <a:cubicBezTo>
                    <a:pt x="21161" y="7425"/>
                    <a:pt x="21600" y="7728"/>
                    <a:pt x="21599" y="8101"/>
                  </a:cubicBezTo>
                  <a:cubicBezTo>
                    <a:pt x="21599" y="8236"/>
                    <a:pt x="21540" y="8369"/>
                    <a:pt x="21428" y="8481"/>
                  </a:cubicBezTo>
                  <a:lnTo>
                    <a:pt x="8665" y="21306"/>
                  </a:lnTo>
                  <a:cubicBezTo>
                    <a:pt x="8482" y="21490"/>
                    <a:pt x="8179" y="21600"/>
                    <a:pt x="7855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0" name="Group">
            <a:extLst>
              <a:ext uri="{FF2B5EF4-FFF2-40B4-BE49-F238E27FC236}">
                <a16:creationId xmlns:a16="http://schemas.microsoft.com/office/drawing/2014/main" id="{7EA66FC1-EFCB-BE8F-5C2C-4F4EFDF733E3}"/>
              </a:ext>
            </a:extLst>
          </p:cNvPr>
          <p:cNvGrpSpPr/>
          <p:nvPr/>
        </p:nvGrpSpPr>
        <p:grpSpPr>
          <a:xfrm>
            <a:off x="13043982" y="9171952"/>
            <a:ext cx="5290281" cy="2057333"/>
            <a:chOff x="0" y="0"/>
            <a:chExt cx="2569354" cy="2057332"/>
          </a:xfrm>
        </p:grpSpPr>
        <p:sp>
          <p:nvSpPr>
            <p:cNvPr id="151" name="Rounded Rectangle">
              <a:extLst>
                <a:ext uri="{FF2B5EF4-FFF2-40B4-BE49-F238E27FC236}">
                  <a16:creationId xmlns:a16="http://schemas.microsoft.com/office/drawing/2014/main" id="{778E9DE1-6EB2-A9B7-BF7D-4E3C8D023081}"/>
                </a:ext>
              </a:extLst>
            </p:cNvPr>
            <p:cNvSpPr/>
            <p:nvPr/>
          </p:nvSpPr>
          <p:spPr>
            <a:xfrm>
              <a:off x="0" y="130"/>
              <a:ext cx="2569355" cy="2057203"/>
            </a:xfrm>
            <a:prstGeom prst="roundRect">
              <a:avLst>
                <a:gd name="adj" fmla="val 660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Step #1">
              <a:extLst>
                <a:ext uri="{FF2B5EF4-FFF2-40B4-BE49-F238E27FC236}">
                  <a16:creationId xmlns:a16="http://schemas.microsoft.com/office/drawing/2014/main" id="{9089E110-145C-69EB-E1F1-D87634C0004A}"/>
                </a:ext>
              </a:extLst>
            </p:cNvPr>
            <p:cNvSpPr txBox="1"/>
            <p:nvPr/>
          </p:nvSpPr>
          <p:spPr>
            <a:xfrm>
              <a:off x="191805" y="822856"/>
              <a:ext cx="218574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 err="1">
                  <a:solidFill>
                    <a:schemeClr val="tx2"/>
                  </a:solidFill>
                </a:rPr>
                <a:t>Camion</a:t>
              </a:r>
              <a:r>
                <a:rPr lang="es-GT" dirty="0">
                  <a:solidFill>
                    <a:schemeClr val="tx2"/>
                  </a:solidFill>
                </a:rPr>
                <a:t> grande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Lorem Ipsum">
              <a:extLst>
                <a:ext uri="{FF2B5EF4-FFF2-40B4-BE49-F238E27FC236}">
                  <a16:creationId xmlns:a16="http://schemas.microsoft.com/office/drawing/2014/main" id="{B68D2E65-B49E-BBA0-61FA-C053FCFD71B7}"/>
                </a:ext>
              </a:extLst>
            </p:cNvPr>
            <p:cNvSpPr txBox="1"/>
            <p:nvPr/>
          </p:nvSpPr>
          <p:spPr>
            <a:xfrm>
              <a:off x="0" y="1284261"/>
              <a:ext cx="25693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500" b="0">
                  <a:solidFill>
                    <a:srgbClr val="8C8F98"/>
                  </a:solidFill>
                  <a:latin typeface="Barlow Medium"/>
                  <a:ea typeface="Barlow Medium"/>
                  <a:cs typeface="Barlow Medium"/>
                  <a:sym typeface="Barlow Medium"/>
                </a:defRPr>
              </a:lvl1pPr>
            </a:lstStyle>
            <a:p>
              <a:r>
                <a:rPr lang="es-GT" dirty="0">
                  <a:solidFill>
                    <a:schemeClr val="tx2"/>
                  </a:solidFill>
                </a:rPr>
                <a:t>TRANSPORTE</a:t>
              </a: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154" name="7.810">
              <a:extLst>
                <a:ext uri="{FF2B5EF4-FFF2-40B4-BE49-F238E27FC236}">
                  <a16:creationId xmlns:a16="http://schemas.microsoft.com/office/drawing/2014/main" id="{DC09BB43-C96B-BD0D-59DA-80ACDF001717}"/>
                </a:ext>
              </a:extLst>
            </p:cNvPr>
            <p:cNvSpPr txBox="1"/>
            <p:nvPr/>
          </p:nvSpPr>
          <p:spPr>
            <a:xfrm>
              <a:off x="191804" y="226343"/>
              <a:ext cx="2185746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400" b="0">
                  <a:solidFill>
                    <a:srgbClr val="4B97ED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lang="es-GT" dirty="0">
                  <a:solidFill>
                    <a:schemeClr val="accent3"/>
                  </a:solidFill>
                </a:rPr>
                <a:t>1,121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F8BDC820-5C17-19B9-7C99-A97A0A65984E}"/>
                </a:ext>
              </a:extLst>
            </p:cNvPr>
            <p:cNvSpPr/>
            <p:nvPr/>
          </p:nvSpPr>
          <p:spPr>
            <a:xfrm>
              <a:off x="144" y="0"/>
              <a:ext cx="714377" cy="71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6273" y="0"/>
                  </a:moveTo>
                  <a:cubicBezTo>
                    <a:pt x="4431" y="0"/>
                    <a:pt x="3328" y="4"/>
                    <a:pt x="2591" y="312"/>
                  </a:cubicBezTo>
                  <a:cubicBezTo>
                    <a:pt x="1529" y="699"/>
                    <a:pt x="686" y="1541"/>
                    <a:pt x="300" y="2604"/>
                  </a:cubicBezTo>
                  <a:cubicBezTo>
                    <a:pt x="-8" y="3341"/>
                    <a:pt x="0" y="4445"/>
                    <a:pt x="0" y="6288"/>
                  </a:cubicBezTo>
                  <a:lnTo>
                    <a:pt x="0" y="21600"/>
                  </a:lnTo>
                  <a:lnTo>
                    <a:pt x="21592" y="0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Graphic 115">
              <a:extLst>
                <a:ext uri="{FF2B5EF4-FFF2-40B4-BE49-F238E27FC236}">
                  <a16:creationId xmlns:a16="http://schemas.microsoft.com/office/drawing/2014/main" id="{163BB4C5-E81D-18E2-49B8-643414F904E2}"/>
                </a:ext>
              </a:extLst>
            </p:cNvPr>
            <p:cNvSpPr/>
            <p:nvPr/>
          </p:nvSpPr>
          <p:spPr>
            <a:xfrm>
              <a:off x="141046" y="127674"/>
              <a:ext cx="151739" cy="22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855" y="21600"/>
                  </a:moveTo>
                  <a:cubicBezTo>
                    <a:pt x="7313" y="21600"/>
                    <a:pt x="6873" y="21298"/>
                    <a:pt x="6873" y="20925"/>
                  </a:cubicBezTo>
                  <a:cubicBezTo>
                    <a:pt x="6873" y="20877"/>
                    <a:pt x="6880" y="20830"/>
                    <a:pt x="6895" y="20783"/>
                  </a:cubicBezTo>
                  <a:lnTo>
                    <a:pt x="9586" y="12150"/>
                  </a:lnTo>
                  <a:lnTo>
                    <a:pt x="983" y="12150"/>
                  </a:lnTo>
                  <a:cubicBezTo>
                    <a:pt x="440" y="12150"/>
                    <a:pt x="0" y="11848"/>
                    <a:pt x="0" y="11475"/>
                  </a:cubicBezTo>
                  <a:cubicBezTo>
                    <a:pt x="0" y="11394"/>
                    <a:pt x="21" y="11314"/>
                    <a:pt x="63" y="11238"/>
                  </a:cubicBezTo>
                  <a:lnTo>
                    <a:pt x="5953" y="438"/>
                  </a:lnTo>
                  <a:cubicBezTo>
                    <a:pt x="6097" y="175"/>
                    <a:pt x="6464" y="0"/>
                    <a:pt x="6873" y="0"/>
                  </a:cubicBezTo>
                  <a:lnTo>
                    <a:pt x="17673" y="0"/>
                  </a:lnTo>
                  <a:cubicBezTo>
                    <a:pt x="18215" y="0"/>
                    <a:pt x="18655" y="303"/>
                    <a:pt x="18655" y="675"/>
                  </a:cubicBezTo>
                  <a:cubicBezTo>
                    <a:pt x="18655" y="772"/>
                    <a:pt x="18625" y="867"/>
                    <a:pt x="18567" y="955"/>
                  </a:cubicBezTo>
                  <a:lnTo>
                    <a:pt x="14289" y="7425"/>
                  </a:lnTo>
                  <a:lnTo>
                    <a:pt x="20619" y="7425"/>
                  </a:lnTo>
                  <a:cubicBezTo>
                    <a:pt x="21161" y="7425"/>
                    <a:pt x="21600" y="7728"/>
                    <a:pt x="21599" y="8101"/>
                  </a:cubicBezTo>
                  <a:cubicBezTo>
                    <a:pt x="21599" y="8236"/>
                    <a:pt x="21540" y="8369"/>
                    <a:pt x="21428" y="8481"/>
                  </a:cubicBezTo>
                  <a:lnTo>
                    <a:pt x="8665" y="21306"/>
                  </a:lnTo>
                  <a:cubicBezTo>
                    <a:pt x="8482" y="21490"/>
                    <a:pt x="8179" y="21600"/>
                    <a:pt x="7855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31659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iSlide Base Colour Theme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CF5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CF5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838</Words>
  <Application>Microsoft Office PowerPoint</Application>
  <PresentationFormat>Personalizado</PresentationFormat>
  <Paragraphs>559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Barlow Bold</vt:lpstr>
      <vt:lpstr>Barlow Medium</vt:lpstr>
      <vt:lpstr>Barlow SemiBold</vt:lpstr>
      <vt:lpstr>Calibri</vt:lpstr>
      <vt:lpstr>Helvetica Neue</vt:lpstr>
      <vt:lpstr>Helvetica Neue Light</vt:lpstr>
      <vt:lpstr>Helvetica Neue Medium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Мэри</dc:creator>
  <cp:lastModifiedBy>Javier Mazariegos</cp:lastModifiedBy>
  <cp:revision>31</cp:revision>
  <dcterms:modified xsi:type="dcterms:W3CDTF">2022-09-05T01:10:44Z</dcterms:modified>
</cp:coreProperties>
</file>