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sldIdLst>
    <p:sldId id="261" r:id="rId3"/>
    <p:sldId id="256" r:id="rId4"/>
    <p:sldId id="257" r:id="rId5"/>
    <p:sldId id="264" r:id="rId6"/>
    <p:sldId id="263" r:id="rId7"/>
    <p:sldId id="258" r:id="rId8"/>
    <p:sldId id="259" r:id="rId9"/>
    <p:sldId id="260" r:id="rId10"/>
    <p:sldId id="262" r:id="rId11"/>
  </p:sldIdLst>
  <p:sldSz cx="6858000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6FEA3-C200-47D9-87B3-849D0DCA5DD4}" v="6" dt="2023-10-27T14:52:47.893"/>
    <p1510:client id="{74569EB1-49FE-4A04-BCBE-695BC813262D}" v="1250" dt="2023-10-25T21:28:3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1"/>
            <a:ext cx="2833688" cy="121920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755" y="1625602"/>
            <a:ext cx="5210345" cy="6201362"/>
          </a:xfrm>
        </p:spPr>
        <p:txBody>
          <a:bodyPr anchor="b">
            <a:normAutofit/>
          </a:bodyPr>
          <a:lstStyle>
            <a:lvl1pPr algn="r">
              <a:defRPr sz="3038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79" y="7826963"/>
            <a:ext cx="4321922" cy="2425833"/>
          </a:xfrm>
        </p:spPr>
        <p:txBody>
          <a:bodyPr anchor="t">
            <a:normAutofit/>
          </a:bodyPr>
          <a:lstStyle>
            <a:lvl1pPr marL="0" indent="0" algn="r">
              <a:buNone/>
              <a:defRPr sz="1013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4330" y="10875265"/>
            <a:ext cx="643105" cy="649111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800" y="10875265"/>
            <a:ext cx="2707079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490" y="10875265"/>
            <a:ext cx="308610" cy="64911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152400" y="6705600"/>
            <a:ext cx="271463" cy="16086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20291" y="6874934"/>
            <a:ext cx="46435" cy="143934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095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812802"/>
            <a:ext cx="5778500" cy="35221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4741333"/>
            <a:ext cx="5778500" cy="592500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247" y="10858975"/>
            <a:ext cx="643105" cy="649111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486" y="10858975"/>
            <a:ext cx="3985888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4226" y="10858975"/>
            <a:ext cx="320875" cy="64911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47" y="4741331"/>
            <a:ext cx="5024854" cy="4195682"/>
          </a:xfrm>
        </p:spPr>
        <p:txBody>
          <a:bodyPr anchor="b"/>
          <a:lstStyle>
            <a:lvl1pPr algn="r">
              <a:defRPr sz="225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48" y="8937013"/>
            <a:ext cx="5024852" cy="1529600"/>
          </a:xfrm>
        </p:spPr>
        <p:txBody>
          <a:bodyPr anchor="t">
            <a:normAutofit/>
          </a:bodyPr>
          <a:lstStyle>
            <a:lvl1pPr marL="0" indent="0" algn="r">
              <a:buNone/>
              <a:defRPr sz="1125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4988" y="10873014"/>
            <a:ext cx="310112" cy="64911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219202"/>
            <a:ext cx="5778500" cy="3115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4741333"/>
            <a:ext cx="2804922" cy="5988754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0178" y="4741334"/>
            <a:ext cx="2804922" cy="5949909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7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111" y="4726281"/>
            <a:ext cx="2592218" cy="1024466"/>
          </a:xfrm>
        </p:spPr>
        <p:txBody>
          <a:bodyPr anchor="b">
            <a:noAutofit/>
          </a:bodyPr>
          <a:lstStyle>
            <a:lvl1pPr marL="0" indent="0">
              <a:buNone/>
              <a:defRPr sz="1575" b="0">
                <a:solidFill>
                  <a:schemeClr val="accent1">
                    <a:lumMod val="7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142" y="5929487"/>
            <a:ext cx="2754186" cy="4738238"/>
          </a:xfrm>
        </p:spPr>
        <p:txBody>
          <a:bodyPr anchor="t"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1282" y="4741333"/>
            <a:ext cx="2600855" cy="1024466"/>
          </a:xfrm>
        </p:spPr>
        <p:txBody>
          <a:bodyPr anchor="b">
            <a:noAutofit/>
          </a:bodyPr>
          <a:lstStyle>
            <a:lvl1pPr marL="0" indent="0">
              <a:buNone/>
              <a:defRPr sz="1575" b="0">
                <a:solidFill>
                  <a:schemeClr val="accent1">
                    <a:lumMod val="7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7950" y="5929487"/>
            <a:ext cx="2754186" cy="4738238"/>
          </a:xfrm>
        </p:spPr>
        <p:txBody>
          <a:bodyPr anchor="t"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18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90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96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2844800"/>
            <a:ext cx="1996901" cy="2438400"/>
          </a:xfrm>
        </p:spPr>
        <p:txBody>
          <a:bodyPr anchor="b">
            <a:normAutofit/>
          </a:bodyPr>
          <a:lstStyle>
            <a:lvl1pPr algn="ctr">
              <a:defRPr sz="135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665" y="1219201"/>
            <a:ext cx="3511472" cy="9076268"/>
          </a:xfrm>
        </p:spPr>
        <p:txBody>
          <a:bodyPr anchor="ctr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5283200"/>
            <a:ext cx="1996901" cy="32512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50" y="3115732"/>
            <a:ext cx="3053009" cy="2438400"/>
          </a:xfrm>
        </p:spPr>
        <p:txBody>
          <a:bodyPr anchor="b">
            <a:normAutofit/>
          </a:bodyPr>
          <a:lstStyle>
            <a:lvl1pPr algn="ctr">
              <a:defRPr sz="157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3122" y="1625600"/>
            <a:ext cx="1846028" cy="812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50" y="5554132"/>
            <a:ext cx="3053009" cy="3251200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5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3" y="8413982"/>
            <a:ext cx="5636993" cy="1007534"/>
          </a:xfrm>
        </p:spPr>
        <p:txBody>
          <a:bodyPr anchor="b">
            <a:normAutofit/>
          </a:bodyPr>
          <a:lstStyle>
            <a:lvl1pPr algn="ctr">
              <a:defRPr sz="135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2482" y="1657088"/>
            <a:ext cx="4628299" cy="56266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143" y="9421517"/>
            <a:ext cx="5636993" cy="877710"/>
          </a:xfrm>
        </p:spPr>
        <p:txBody>
          <a:bodyPr>
            <a:normAutofit/>
          </a:bodyPr>
          <a:lstStyle>
            <a:lvl1pPr marL="0" indent="0" algn="ctr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1219200"/>
            <a:ext cx="5636993" cy="5418667"/>
          </a:xfrm>
        </p:spPr>
        <p:txBody>
          <a:bodyPr anchor="ctr">
            <a:normAutofit/>
          </a:bodyPr>
          <a:lstStyle>
            <a:lvl1pPr algn="ctr">
              <a:defRPr sz="1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4" cy="25738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98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534263"/>
            <a:ext cx="342989" cy="103960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5012265"/>
            <a:ext cx="342989" cy="103960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1219203"/>
            <a:ext cx="5230586" cy="4876798"/>
          </a:xfrm>
        </p:spPr>
        <p:txBody>
          <a:bodyPr anchor="ctr">
            <a:normAutofit/>
          </a:bodyPr>
          <a:lstStyle>
            <a:lvl1pPr algn="ctr">
              <a:defRPr sz="18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8676" y="6095998"/>
            <a:ext cx="4973346" cy="677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13"/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3" cy="25738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57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5881922"/>
            <a:ext cx="5636992" cy="2611200"/>
          </a:xfrm>
        </p:spPr>
        <p:txBody>
          <a:bodyPr anchor="b">
            <a:normAutofit/>
          </a:bodyPr>
          <a:lstStyle>
            <a:lvl1pPr algn="r">
              <a:defRPr sz="1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8493122"/>
            <a:ext cx="5636993" cy="1529600"/>
          </a:xfrm>
        </p:spPr>
        <p:txBody>
          <a:bodyPr anchor="t">
            <a:normAutofit/>
          </a:bodyPr>
          <a:lstStyle>
            <a:lvl1pPr marL="0" indent="0" algn="r">
              <a:buNone/>
              <a:defRPr sz="1125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7066" y="1534263"/>
            <a:ext cx="342989" cy="103960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148" y="5012265"/>
            <a:ext cx="342989" cy="103960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56" y="1219203"/>
            <a:ext cx="5230586" cy="4876798"/>
          </a:xfrm>
        </p:spPr>
        <p:txBody>
          <a:bodyPr anchor="ctr">
            <a:normAutofit/>
          </a:bodyPr>
          <a:lstStyle>
            <a:lvl1pPr algn="ctr">
              <a:defRPr sz="18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4" y="6908800"/>
            <a:ext cx="5636993" cy="1580444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35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8489245"/>
            <a:ext cx="5636993" cy="1806222"/>
          </a:xfrm>
        </p:spPr>
        <p:txBody>
          <a:bodyPr anchor="t">
            <a:normAutofit/>
          </a:bodyPr>
          <a:lstStyle>
            <a:lvl1pPr marL="0" indent="0" algn="r">
              <a:buNone/>
              <a:defRPr sz="1013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8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44" y="1219203"/>
            <a:ext cx="5636993" cy="48485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5143" y="6231467"/>
            <a:ext cx="5636994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7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43" y="7721600"/>
            <a:ext cx="5636994" cy="2573867"/>
          </a:xfrm>
        </p:spPr>
        <p:txBody>
          <a:bodyPr anchor="t">
            <a:normAutofit/>
          </a:bodyPr>
          <a:lstStyle>
            <a:lvl1pPr marL="0" indent="0" algn="l">
              <a:buNone/>
              <a:defRPr sz="1013">
                <a:solidFill>
                  <a:schemeClr val="tx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08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6045" y="1219200"/>
            <a:ext cx="996092" cy="907626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143" y="1219200"/>
            <a:ext cx="4512280" cy="9076267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599010" cy="121920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812802"/>
            <a:ext cx="5778500" cy="35221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4741334"/>
            <a:ext cx="5778500" cy="596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9010" y="10873014"/>
            <a:ext cx="64310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248" y="10873014"/>
            <a:ext cx="39858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4988" y="10873014"/>
            <a:ext cx="3101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52FF2-81EE-81DE-DA10-61565B7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28" y="3178952"/>
            <a:ext cx="5915025" cy="2356556"/>
          </a:xfrm>
        </p:spPr>
        <p:txBody>
          <a:bodyPr/>
          <a:lstStyle/>
          <a:p>
            <a:r>
              <a:rPr lang="es-ES" sz="3600" dirty="0">
                <a:solidFill>
                  <a:srgbClr val="333333"/>
                </a:solidFill>
              </a:rPr>
              <a:t>AE-1. DOM y Formularios</a:t>
            </a:r>
            <a:endParaRPr lang="es-ES" sz="3600" dirty="0">
              <a:ea typeface="Calibri Light"/>
              <a:cs typeface="Calibri Light"/>
            </a:endParaRPr>
          </a:p>
          <a:p>
            <a:endParaRPr lang="es-ES" dirty="0">
              <a:ea typeface="Calibri Light"/>
              <a:cs typeface="Calibri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28BC56-FA57-A0BA-8649-6ABD07C45111}"/>
              </a:ext>
            </a:extLst>
          </p:cNvPr>
          <p:cNvSpPr txBox="1"/>
          <p:nvPr/>
        </p:nvSpPr>
        <p:spPr>
          <a:xfrm>
            <a:off x="914399" y="10500360"/>
            <a:ext cx="26974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Javier </a:t>
            </a:r>
            <a:r>
              <a:rPr lang="es-ES">
                <a:ea typeface="Calibri"/>
                <a:cs typeface="Calibri"/>
              </a:rPr>
              <a:t>Núñez</a:t>
            </a:r>
            <a:endParaRPr lang="es-ES" dirty="0">
              <a:ea typeface="Calibri"/>
              <a:cs typeface="Calibri"/>
            </a:endParaRPr>
          </a:p>
          <a:p>
            <a:r>
              <a:rPr lang="es-ES">
                <a:ea typeface="Calibri"/>
                <a:cs typeface="Calibri"/>
              </a:rPr>
              <a:t>Ana Núñez</a:t>
            </a:r>
            <a:endParaRPr lang="es-ES" dirty="0">
              <a:ea typeface="Calibri"/>
              <a:cs typeface="Calibri"/>
            </a:endParaRPr>
          </a:p>
          <a:p>
            <a:r>
              <a:rPr lang="es-ES" dirty="0">
                <a:ea typeface="Calibri"/>
                <a:cs typeface="Calibri"/>
              </a:rPr>
              <a:t>David Aprea</a:t>
            </a:r>
          </a:p>
        </p:txBody>
      </p:sp>
      <p:pic>
        <p:nvPicPr>
          <p:cNvPr id="5" name="Imagen 4" descr="Fondo de rayas diagonales azul y negro abstracto">
            <a:extLst>
              <a:ext uri="{FF2B5EF4-FFF2-40B4-BE49-F238E27FC236}">
                <a16:creationId xmlns:a16="http://schemas.microsoft.com/office/drawing/2014/main" id="{BD6224F3-15B0-90AA-765E-C79C2BB90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9" r="26415" b="-59"/>
          <a:stretch/>
        </p:blipFill>
        <p:spPr>
          <a:xfrm>
            <a:off x="0" y="-37682"/>
            <a:ext cx="769425" cy="122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8D1F4CA-F781-4FCD-F71E-353A8F7D1A72}"/>
              </a:ext>
            </a:extLst>
          </p:cNvPr>
          <p:cNvSpPr txBox="1">
            <a:spLocks/>
          </p:cNvSpPr>
          <p:nvPr/>
        </p:nvSpPr>
        <p:spPr>
          <a:xfrm>
            <a:off x="334328" y="1106312"/>
            <a:ext cx="5915025" cy="72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>
                <a:ea typeface="Calibri Light"/>
                <a:cs typeface="Calibri Light"/>
              </a:rPr>
              <a:t>Requerimiento 1: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B5B8F0-E010-302F-30B7-689E8F926B37}"/>
              </a:ext>
            </a:extLst>
          </p:cNvPr>
          <p:cNvSpPr txBox="1"/>
          <p:nvPr/>
        </p:nvSpPr>
        <p:spPr>
          <a:xfrm>
            <a:off x="381000" y="243840"/>
            <a:ext cx="6263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ea typeface="+mn-lt"/>
                <a:cs typeface="+mn-lt"/>
              </a:rPr>
              <a:t>https://github.com/Javier-Nunez-Blas/AE-1.-DOM-y-Formularios.git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1B77-BAD0-2A9F-4AD2-9B2A35A7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AE3F9-8E98-6883-1D14-41A14384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F0A5-753E-7AC1-DC36-317F15AA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84CF9-3CBF-6D79-3293-1D365CF4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0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2BE80-4B19-C5AB-DA6F-67860B34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6208"/>
            <a:ext cx="5915025" cy="1152596"/>
          </a:xfrm>
        </p:spPr>
        <p:txBody>
          <a:bodyPr/>
          <a:lstStyle/>
          <a:p>
            <a:r>
              <a:rPr lang="es-ES" sz="3200" dirty="0">
                <a:ea typeface="Calibri Light"/>
                <a:cs typeface="Calibri Light"/>
              </a:rPr>
              <a:t>Requerimiento 2:</a:t>
            </a:r>
            <a:endParaRPr lang="es-ES" sz="3200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629D775-69B9-A99D-730A-874D752C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2" t="9654" r="48627" b="40619"/>
          <a:stretch/>
        </p:blipFill>
        <p:spPr>
          <a:xfrm>
            <a:off x="480060" y="894874"/>
            <a:ext cx="5922458" cy="4166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CFAECC-C2EC-31B7-4F9F-2609EF2FD559}"/>
              </a:ext>
            </a:extLst>
          </p:cNvPr>
          <p:cNvSpPr txBox="1"/>
          <p:nvPr/>
        </p:nvSpPr>
        <p:spPr>
          <a:xfrm>
            <a:off x="487680" y="5059679"/>
            <a:ext cx="59588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Calibri"/>
                <a:cs typeface="Calibri"/>
              </a:rPr>
              <a:t>Creamos la función validación y empezamos haciendo las validaciones de los tipo </a:t>
            </a:r>
            <a:r>
              <a:rPr lang="es-ES" sz="1600" dirty="0" err="1">
                <a:ea typeface="Calibri"/>
                <a:cs typeface="Calibri"/>
              </a:rPr>
              <a:t>text</a:t>
            </a:r>
            <a:r>
              <a:rPr lang="es-ES" sz="1600" dirty="0">
                <a:ea typeface="Calibri"/>
                <a:cs typeface="Calibri"/>
              </a:rPr>
              <a:t>, que tienen que ir obligatoriamente con texto en ellos.</a:t>
            </a:r>
          </a:p>
          <a:p>
            <a:r>
              <a:rPr lang="es-ES" sz="1600" dirty="0">
                <a:ea typeface="Calibri"/>
                <a:cs typeface="Calibri"/>
              </a:rPr>
              <a:t>Aquí las captura de los 4 y su funcionamiento cuando no se rellenan los campo</a:t>
            </a: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3EB4217-859D-9FD6-53F8-3EE01B87F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7" t="4696" r="19285" b="59945"/>
          <a:stretch/>
        </p:blipFill>
        <p:spPr>
          <a:xfrm>
            <a:off x="571500" y="6137434"/>
            <a:ext cx="3048030" cy="1506419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6FB38C7-39E0-D9AB-F6D1-289FF9B7D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6" t="7576" r="24403" b="58485"/>
          <a:stretch/>
        </p:blipFill>
        <p:spPr>
          <a:xfrm>
            <a:off x="556260" y="7585234"/>
            <a:ext cx="3500184" cy="1494497"/>
          </a:xfrm>
          <a:prstGeom prst="rect">
            <a:avLst/>
          </a:prstGeom>
        </p:spPr>
      </p:pic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D0CE469-84C4-D083-73B2-CB00EA0882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19" t="8042" r="19450" b="59440"/>
          <a:stretch/>
        </p:blipFill>
        <p:spPr>
          <a:xfrm>
            <a:off x="541020" y="8900160"/>
            <a:ext cx="4188722" cy="1415387"/>
          </a:xfrm>
          <a:prstGeom prst="rect">
            <a:avLst/>
          </a:prstGeom>
        </p:spPr>
      </p:pic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076DA55-C161-5EDF-42A5-EE221DD8C9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24" t="8511" r="33201" b="60284"/>
          <a:stretch/>
        </p:blipFill>
        <p:spPr>
          <a:xfrm>
            <a:off x="556260" y="10313194"/>
            <a:ext cx="4156906" cy="13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0711A2C-E578-5B17-95E8-AC855551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5" t="19416" r="51060" b="23024"/>
          <a:stretch/>
        </p:blipFill>
        <p:spPr>
          <a:xfrm>
            <a:off x="464820" y="498634"/>
            <a:ext cx="5812655" cy="51126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D16ACA-9749-8AB1-455E-C80C7425B68D}"/>
              </a:ext>
            </a:extLst>
          </p:cNvPr>
          <p:cNvSpPr txBox="1"/>
          <p:nvPr/>
        </p:nvSpPr>
        <p:spPr>
          <a:xfrm>
            <a:off x="487680" y="5852160"/>
            <a:ext cx="58064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Calibri"/>
                <a:cs typeface="Calibri"/>
              </a:rPr>
              <a:t>Aquí está el código de las validaciones de selección de tamaños e ingredientes, que por lo menos tiene que haber uno. Y a </a:t>
            </a:r>
            <a:r>
              <a:rPr lang="es-ES" sz="1600">
                <a:ea typeface="Calibri"/>
                <a:cs typeface="Calibri"/>
              </a:rPr>
              <a:t>continuación las capturas de su comportamiento cuando falla.</a:t>
            </a:r>
            <a:endParaRPr lang="es-ES" sz="1600" dirty="0"/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65F5F21-9E34-62CB-70AC-39B91AB77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6" t="7923" r="20475" b="61796"/>
          <a:stretch/>
        </p:blipFill>
        <p:spPr>
          <a:xfrm>
            <a:off x="556260" y="6934200"/>
            <a:ext cx="5355589" cy="2223106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1547258-1E9B-5D6E-9945-F6B851249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7773" r="20425" b="59874"/>
          <a:stretch/>
        </p:blipFill>
        <p:spPr>
          <a:xfrm>
            <a:off x="556260" y="9261634"/>
            <a:ext cx="5355472" cy="23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B930750-4871-7D9E-9DFF-3F745F3AC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3" t="7765" r="48250" b="7008"/>
          <a:stretch/>
        </p:blipFill>
        <p:spPr>
          <a:xfrm>
            <a:off x="571500" y="651034"/>
            <a:ext cx="5719850" cy="6863931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782FB2A-8C2F-C0E1-BD9A-9228AA917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6" t="60803" r="36520" b="15105"/>
          <a:stretch/>
        </p:blipFill>
        <p:spPr>
          <a:xfrm>
            <a:off x="236220" y="8408194"/>
            <a:ext cx="6378310" cy="16443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514C92-C621-9C95-F1A3-AC54345522A0}"/>
              </a:ext>
            </a:extLst>
          </p:cNvPr>
          <p:cNvSpPr txBox="1"/>
          <p:nvPr/>
        </p:nvSpPr>
        <p:spPr>
          <a:xfrm>
            <a:off x="472439" y="7818120"/>
            <a:ext cx="60655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Calibri"/>
                <a:cs typeface="Calibri"/>
              </a:rPr>
              <a:t>Código para calcular el total del precio y sacarlo por alerta.</a:t>
            </a:r>
            <a:endParaRPr lang="es-E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64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048EE76-D078-905F-01B7-6D5C9885F93B}"/>
              </a:ext>
            </a:extLst>
          </p:cNvPr>
          <p:cNvSpPr txBox="1"/>
          <p:nvPr/>
        </p:nvSpPr>
        <p:spPr>
          <a:xfrm>
            <a:off x="579120" y="594360"/>
            <a:ext cx="56997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Calibri"/>
                <a:cs typeface="Calibri"/>
              </a:rPr>
              <a:t>Capturas del correcto funcionamiento del cálculo total, y también una comprobación de que todos las diferentes opciones marcadas funcionan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09CBA1A-D7B8-F14B-51A8-1959F7E94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8" t="6780" r="12500" b="55932"/>
          <a:stretch/>
        </p:blipFill>
        <p:spPr>
          <a:xfrm>
            <a:off x="708660" y="3672840"/>
            <a:ext cx="4716590" cy="2014892"/>
          </a:xfrm>
          <a:prstGeom prst="rect">
            <a:avLst/>
          </a:prstGeom>
        </p:spPr>
      </p:pic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9153DEA-E7A5-997B-A83B-21F32E579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9" t="7042" r="13449" b="59437"/>
          <a:stretch/>
        </p:blipFill>
        <p:spPr>
          <a:xfrm>
            <a:off x="723900" y="5882640"/>
            <a:ext cx="4640246" cy="1811346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54D6C80-E71C-6E30-3128-AFE0DE261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22" t="6558" r="12421" b="61408"/>
          <a:stretch/>
        </p:blipFill>
        <p:spPr>
          <a:xfrm>
            <a:off x="708660" y="1478280"/>
            <a:ext cx="4762367" cy="17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994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Tema de Office</vt:lpstr>
      <vt:lpstr>Parallax</vt:lpstr>
      <vt:lpstr>AE-1. DOM y Formularios </vt:lpstr>
      <vt:lpstr>Presentación de PowerPoint</vt:lpstr>
      <vt:lpstr>Presentación de PowerPoint</vt:lpstr>
      <vt:lpstr>Presentación de PowerPoint</vt:lpstr>
      <vt:lpstr>Presentación de PowerPoint</vt:lpstr>
      <vt:lpstr>Requerimiento 2: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228</cp:revision>
  <dcterms:created xsi:type="dcterms:W3CDTF">2012-07-30T22:48:03Z</dcterms:created>
  <dcterms:modified xsi:type="dcterms:W3CDTF">2023-10-27T14:52:59Z</dcterms:modified>
</cp:coreProperties>
</file>