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0F28-926B-462A-BFF0-8607796897A3}" type="datetimeFigureOut">
              <a:rPr lang="es-MX" smtClean="0"/>
              <a:t>30/11/2020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D186-F36E-457E-B668-AB62003FB8C8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75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0F28-926B-462A-BFF0-8607796897A3}" type="datetimeFigureOut">
              <a:rPr lang="es-MX" smtClean="0"/>
              <a:t>30/11/2020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D186-F36E-457E-B668-AB62003FB8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69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0F28-926B-462A-BFF0-8607796897A3}" type="datetimeFigureOut">
              <a:rPr lang="es-MX" smtClean="0"/>
              <a:t>30/11/2020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D186-F36E-457E-B668-AB62003FB8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307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0F28-926B-462A-BFF0-8607796897A3}" type="datetimeFigureOut">
              <a:rPr lang="es-MX" smtClean="0"/>
              <a:t>30/11/2020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D186-F36E-457E-B668-AB62003FB8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326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0F28-926B-462A-BFF0-8607796897A3}" type="datetimeFigureOut">
              <a:rPr lang="es-MX" smtClean="0"/>
              <a:t>30/11/2020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D186-F36E-457E-B668-AB62003FB8C8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2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0F28-926B-462A-BFF0-8607796897A3}" type="datetimeFigureOut">
              <a:rPr lang="es-MX" smtClean="0"/>
              <a:t>30/11/2020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D186-F36E-457E-B668-AB62003FB8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480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0F28-926B-462A-BFF0-8607796897A3}" type="datetimeFigureOut">
              <a:rPr lang="es-MX" smtClean="0"/>
              <a:t>30/11/2020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D186-F36E-457E-B668-AB62003FB8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556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0F28-926B-462A-BFF0-8607796897A3}" type="datetimeFigureOut">
              <a:rPr lang="es-MX" smtClean="0"/>
              <a:t>30/11/2020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D186-F36E-457E-B668-AB62003FB8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71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0F28-926B-462A-BFF0-8607796897A3}" type="datetimeFigureOut">
              <a:rPr lang="es-MX" smtClean="0"/>
              <a:t>30/11/2020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D186-F36E-457E-B668-AB62003FB8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4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7560F28-926B-462A-BFF0-8607796897A3}" type="datetimeFigureOut">
              <a:rPr lang="es-MX" smtClean="0"/>
              <a:t>30/11/2020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4FD186-F36E-457E-B668-AB62003FB8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076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0F28-926B-462A-BFF0-8607796897A3}" type="datetimeFigureOut">
              <a:rPr lang="es-MX" smtClean="0"/>
              <a:t>30/11/2020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D186-F36E-457E-B668-AB62003FB8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554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7560F28-926B-462A-BFF0-8607796897A3}" type="datetimeFigureOut">
              <a:rPr lang="es-MX" smtClean="0"/>
              <a:t>30/11/2020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4FD186-F36E-457E-B668-AB62003FB8C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86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9541AB6-446A-4100-89EC-CCB10D038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2585" y="4478288"/>
            <a:ext cx="7145554" cy="1697225"/>
          </a:xfrm>
        </p:spPr>
        <p:txBody>
          <a:bodyPr>
            <a:normAutofit/>
          </a:bodyPr>
          <a:lstStyle/>
          <a:p>
            <a:r>
              <a:rPr lang="es-MX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Alumno: Javier Jesús Vargas Rodríguez</a:t>
            </a:r>
          </a:p>
          <a:p>
            <a:r>
              <a:rPr lang="es-MX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Materia: Telecomunicaciones</a:t>
            </a:r>
          </a:p>
          <a:p>
            <a:r>
              <a:rPr lang="es-MX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Profesor: Ismael Jiménez Sánchez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5F6D299-3790-45FE-9772-4F7B0C0F851F}"/>
              </a:ext>
            </a:extLst>
          </p:cNvPr>
          <p:cNvSpPr/>
          <p:nvPr/>
        </p:nvSpPr>
        <p:spPr>
          <a:xfrm>
            <a:off x="1322585" y="2449508"/>
            <a:ext cx="975360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i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Capítulo 22</a:t>
            </a:r>
          </a:p>
          <a:p>
            <a:pPr algn="ctr"/>
            <a:r>
              <a:rPr lang="es-ES" sz="4000" b="1" i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Analizar el protocolo de configuración dinámica de host (DHCPv4 / DHCPv6) Tráfico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A757F57-D118-4F62-9883-E29E00CFF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48708" cy="271085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AEFA3F2-F7C3-4297-B61C-8D676F7CE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294" y="0"/>
            <a:ext cx="3348709" cy="264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9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17473-45E9-4FED-9C01-30DB84F7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Protocolo de configuración dinámica de host (DHCP)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1E83FD-5973-4FE0-966D-AFD9923AA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Es un protocolo de red para asignar automáticamente información TCP/IP a equipos cliente. Cada cliente DHCP se conecta a un servidor DHCP centralizado que devuelve la configuración de red del cliente, incluyendo la dirección IP, la puerta de enlace y los servidores DNS.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30ED0A-58D3-4E49-829F-0F8C1FC0B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646" y="2809845"/>
            <a:ext cx="4403034" cy="350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5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579A0-8DD3-4C21-BFA0-51B7EE6F3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Motivos para usar el protocolo DHCP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0B8BFE-FA11-462D-8E5D-A3D14CC8C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41" y="1938500"/>
            <a:ext cx="7808181" cy="4023360"/>
          </a:xfrm>
        </p:spPr>
        <p:txBody>
          <a:bodyPr>
            <a:normAutofit/>
          </a:bodyPr>
          <a:lstStyle/>
          <a:p>
            <a:r>
              <a:rPr lang="es-MX" sz="2400" dirty="0"/>
              <a:t>DHCP es útil para proporcionar de un modo rápido la configuración de red del cliente. Al configurar el sistema cliente, el administrador puede seleccionar el protocolo DHCP y no especificar una dirección IP, una máscara de red, una puerta de enlace o servidores DNS.</a:t>
            </a:r>
          </a:p>
          <a:p>
            <a:endParaRPr lang="es-MX" sz="2400" dirty="0"/>
          </a:p>
          <a:p>
            <a:r>
              <a:rPr lang="es-MX" sz="2400" dirty="0"/>
              <a:t>DHCP también es útil si un administrador desea cambiar las direcciones IP de muchos sistemas.</a:t>
            </a:r>
          </a:p>
          <a:p>
            <a:endParaRPr lang="es-MX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85C84F7-9B0B-4547-BABE-2EB0800E9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122" y="2713382"/>
            <a:ext cx="3670840" cy="249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9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5016C-980D-4BD2-8B28-A9AA6D63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Analizar el tráfico DHCP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A76758-5569-478C-B464-B53011792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7556390" cy="4023360"/>
          </a:xfrm>
        </p:spPr>
        <p:txBody>
          <a:bodyPr/>
          <a:lstStyle/>
          <a:p>
            <a:r>
              <a:rPr lang="es-MX" sz="2400" dirty="0"/>
              <a:t>Los puertos predeterminados para las comunicaciones DHCP son el puerto 68 (proceso del cliente) y el puerto 67 (demonio del servidor).</a:t>
            </a:r>
          </a:p>
          <a:p>
            <a:r>
              <a:rPr lang="es-MX" sz="2400" dirty="0"/>
              <a:t>El tráfico DHCP normal difiere según el estado de configuración actual del cliente y lo que el cliente desea saber del servidor.</a:t>
            </a:r>
          </a:p>
          <a:p>
            <a:r>
              <a:rPr lang="es-MX" sz="2400" dirty="0"/>
              <a:t>Dado que DHCP se basa en transmisiones para el proceso inicial de descubrimiento de DHCP, el servidor DHCP o un relé DHCP. El agente debe estar en el mismo segmento de red que el cliente DHCP.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42DC6A-B8A5-4B47-A07A-473D6C0F5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013" y="2256552"/>
            <a:ext cx="3331987" cy="411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4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36E83-C954-465E-A95E-5BFE5A89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Analizar problemas de DHCP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EFDA75-3107-47D7-AEF0-637014F9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497" y="1938500"/>
            <a:ext cx="7317851" cy="4023360"/>
          </a:xfrm>
        </p:spPr>
        <p:txBody>
          <a:bodyPr>
            <a:normAutofit/>
          </a:bodyPr>
          <a:lstStyle/>
          <a:p>
            <a:r>
              <a:rPr lang="es-MX" sz="2400" dirty="0"/>
              <a:t>Si DHCP no funciona correctamente, es posible que los clientes no puedan obtener o mantener direcciones IP u otros configuraciones. </a:t>
            </a:r>
          </a:p>
          <a:p>
            <a:r>
              <a:rPr lang="es-MX" sz="2400" dirty="0"/>
              <a:t>Si los hosts de la red tienen direcciones asignadas estáticamente y el servidor DHCP desconoce esto, puede ofrecer inadvertidamente una dirección que ya está en uso a menos que realice una prueba de dirección duplicada (normalmente se utilizan solicitudes de eco ICMP).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5B2538-1824-4D91-82AC-9F250831B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140" y="2310145"/>
            <a:ext cx="4031608" cy="281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73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81D6D-62ED-4D5C-B6BE-634E8CCF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Introducción a DHCPv6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3F5D35-A503-4973-A9B6-B86AF4B52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168" y="1737360"/>
            <a:ext cx="11783832" cy="4398397"/>
          </a:xfrm>
        </p:spPr>
        <p:txBody>
          <a:bodyPr>
            <a:normAutofit/>
          </a:bodyPr>
          <a:lstStyle/>
          <a:p>
            <a:r>
              <a:rPr lang="es-MX" sz="2400" dirty="0"/>
              <a:t>La secuencia de comunicación básica de DHCPv6 utiliza cuatro paquetes;</a:t>
            </a:r>
          </a:p>
          <a:p>
            <a:r>
              <a:rPr lang="es-MX" sz="2400" dirty="0"/>
              <a:t>Solicitud de DHCPv6: se envía desde un cliente DHCPv6 para localizar un servidor DHCPv6 o un agente de retransmisión DHCPv6 local; enviado a la dirección de multidifusión </a:t>
            </a:r>
            <a:r>
              <a:rPr lang="es-MX" sz="2400" dirty="0" err="1"/>
              <a:t>All_DHCP_Relay_Agents_and_Servers</a:t>
            </a:r>
            <a:r>
              <a:rPr lang="es-MX" sz="2400" dirty="0"/>
              <a:t>, ff02 :: 1: 2</a:t>
            </a:r>
          </a:p>
          <a:p>
            <a:r>
              <a:rPr lang="es-MX" sz="2400" dirty="0"/>
              <a:t>Anuncio DHCPv6: enviado desde uno o más servidores DHCPv6 para proporcionar al cliente la dirección solicitada. y otra información de configuración</a:t>
            </a:r>
          </a:p>
          <a:p>
            <a:r>
              <a:rPr lang="es-MX" sz="2400" dirty="0"/>
              <a:t>Solicitud DHCPv6: enviada desde el cliente DHCPv6 a uno de los servidores DHCPv6 para confirmar la dirección. asignación y otra información de configuración</a:t>
            </a:r>
          </a:p>
          <a:p>
            <a:r>
              <a:rPr lang="es-MX" sz="2400" dirty="0"/>
              <a:t>Respuesta DHCPv6: enviada desde el servidor DHCPv6 con la confirmación de la asignación de dirección y otros información de configuración</a:t>
            </a:r>
          </a:p>
        </p:txBody>
      </p:sp>
    </p:spTree>
    <p:extLst>
      <p:ext uri="{BB962C8B-B14F-4D97-AF65-F5344CB8AC3E}">
        <p14:creationId xmlns:p14="http://schemas.microsoft.com/office/powerpoint/2010/main" val="63320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F3827-06DD-43EB-AEE3-44B66345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s-MX" dirty="0"/>
            </a:br>
            <a:r>
              <a:rPr lang="es-MX" dirty="0"/>
              <a:t>Mostrar estadísticas BOOTP-DHCP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EC2F72-BF76-4458-AEA8-4C970526A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La ventana de estadísticas BOOTP-DHCP resume los tipos de mensajes DHCPv4 en el archivo de seguimiento. Según Wireshark esta función no es compatible con DHCPv6.</a:t>
            </a:r>
          </a:p>
          <a:p>
            <a:r>
              <a:rPr lang="es-MX" sz="2400" dirty="0"/>
              <a:t>Muestra las estadísticas de DHCP para un archivo de seguimiento que incluye numerosos paquetes DHCP.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370034-2AF4-4392-961E-85341C066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524" y="3429000"/>
            <a:ext cx="4357212" cy="225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0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37A84-46AF-493A-BA16-46BAA9EC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Filtrar por tráfico DHCP / DHCPv6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0DCFE0-2685-420E-BE73-7EFF61868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781677" cy="4023360"/>
          </a:xfrm>
        </p:spPr>
        <p:txBody>
          <a:bodyPr>
            <a:normAutofit/>
          </a:bodyPr>
          <a:lstStyle/>
          <a:p>
            <a:r>
              <a:rPr lang="es-MX" sz="2400" dirty="0"/>
              <a:t>La sintaxis del filtro de captura para el tráfico DHCPv4 es el puerto 67 (aunque DHCPv4 usa el puerto 68 como el cliente DHCPv4 puerto, ese tráfico siempre fluirá hacia o desde el puerto 67, el puerto del servidor). La sintaxis del filtro de captura para DHCPv6 el tráfico es el puerto 546 (nuevamente, el tráfico DHCPv6 fluirá hacia / desde los puertos 546 y 547).</a:t>
            </a:r>
          </a:p>
          <a:p>
            <a:r>
              <a:rPr lang="es-MX" sz="2400" dirty="0"/>
              <a:t>DHCPv4 se deriva de BOOTP y utiliza la cadena de filtro de visualización </a:t>
            </a:r>
            <a:r>
              <a:rPr lang="es-MX" sz="2400" dirty="0" err="1"/>
              <a:t>bootp</a:t>
            </a:r>
            <a:r>
              <a:rPr lang="es-MX" sz="2400" dirty="0"/>
              <a:t>. DHCPv6 no tiene ninguna relación con BOOTP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EEF535A-6A2B-40C4-A114-84E1FD91D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419" y="1845735"/>
            <a:ext cx="3480581" cy="383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065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1944</TotalTime>
  <Words>598</Words>
  <Application>Microsoft Office PowerPoint</Application>
  <PresentationFormat>Panorámica</PresentationFormat>
  <Paragraphs>30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 Narrow</vt:lpstr>
      <vt:lpstr>Calibri</vt:lpstr>
      <vt:lpstr>Calibri Light</vt:lpstr>
      <vt:lpstr>Retrospección</vt:lpstr>
      <vt:lpstr>Presentación de PowerPoint</vt:lpstr>
      <vt:lpstr>Protocolo de configuración dinámica de host (DHCP)</vt:lpstr>
      <vt:lpstr>Motivos para usar el protocolo DHCP</vt:lpstr>
      <vt:lpstr>Analizar el tráfico DHCP</vt:lpstr>
      <vt:lpstr>Analizar problemas de DHCP</vt:lpstr>
      <vt:lpstr>Introducción a DHCPv6</vt:lpstr>
      <vt:lpstr> Mostrar estadísticas BOOTP-DHCP</vt:lpstr>
      <vt:lpstr>Filtrar por tráfico DHCP / DHCPv6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JESUS VARGAS RODRIGUEZ</dc:creator>
  <cp:lastModifiedBy>JAVIER JESUS VARGAS RODRIGUEZ</cp:lastModifiedBy>
  <cp:revision>13</cp:revision>
  <dcterms:created xsi:type="dcterms:W3CDTF">2020-11-25T16:54:10Z</dcterms:created>
  <dcterms:modified xsi:type="dcterms:W3CDTF">2020-11-30T19:18:30Z</dcterms:modified>
</cp:coreProperties>
</file>