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ZAYACATL vera flores" userId="bb1657d2abfa38eb" providerId="LiveId" clId="{E545E917-BE5C-40A0-8031-BAA78454CC34}"/>
    <pc:docChg chg="custSel addSld modSld">
      <pc:chgData name="ACZAYACATL vera flores" userId="bb1657d2abfa38eb" providerId="LiveId" clId="{E545E917-BE5C-40A0-8031-BAA78454CC34}" dt="2025-08-19T20:23:38.729" v="891" actId="20577"/>
      <pc:docMkLst>
        <pc:docMk/>
      </pc:docMkLst>
      <pc:sldChg chg="modSp new mod">
        <pc:chgData name="ACZAYACATL vera flores" userId="bb1657d2abfa38eb" providerId="LiveId" clId="{E545E917-BE5C-40A0-8031-BAA78454CC34}" dt="2025-08-19T20:20:17.930" v="81" actId="20577"/>
        <pc:sldMkLst>
          <pc:docMk/>
          <pc:sldMk cId="1634026818" sldId="256"/>
        </pc:sldMkLst>
        <pc:spChg chg="mod">
          <ac:chgData name="ACZAYACATL vera flores" userId="bb1657d2abfa38eb" providerId="LiveId" clId="{E545E917-BE5C-40A0-8031-BAA78454CC34}" dt="2025-08-19T20:19:57.914" v="25" actId="20577"/>
          <ac:spMkLst>
            <pc:docMk/>
            <pc:sldMk cId="1634026818" sldId="256"/>
            <ac:spMk id="2" creationId="{E746C393-A2B0-41CA-71DD-7FACC7869B0C}"/>
          </ac:spMkLst>
        </pc:spChg>
        <pc:spChg chg="mod">
          <ac:chgData name="ACZAYACATL vera flores" userId="bb1657d2abfa38eb" providerId="LiveId" clId="{E545E917-BE5C-40A0-8031-BAA78454CC34}" dt="2025-08-19T20:20:17.930" v="81" actId="20577"/>
          <ac:spMkLst>
            <pc:docMk/>
            <pc:sldMk cId="1634026818" sldId="256"/>
            <ac:spMk id="3" creationId="{D6E5EFB2-0C4D-990C-D49F-24DE1635E88A}"/>
          </ac:spMkLst>
        </pc:spChg>
      </pc:sldChg>
      <pc:sldChg chg="modSp new mod">
        <pc:chgData name="ACZAYACATL vera flores" userId="bb1657d2abfa38eb" providerId="LiveId" clId="{E545E917-BE5C-40A0-8031-BAA78454CC34}" dt="2025-08-19T20:20:32.011" v="109" actId="20577"/>
        <pc:sldMkLst>
          <pc:docMk/>
          <pc:sldMk cId="3677053426" sldId="257"/>
        </pc:sldMkLst>
        <pc:spChg chg="mod">
          <ac:chgData name="ACZAYACATL vera flores" userId="bb1657d2abfa38eb" providerId="LiveId" clId="{E545E917-BE5C-40A0-8031-BAA78454CC34}" dt="2025-08-19T20:20:32.011" v="109" actId="20577"/>
          <ac:spMkLst>
            <pc:docMk/>
            <pc:sldMk cId="3677053426" sldId="257"/>
            <ac:spMk id="2" creationId="{464CEE48-758B-36C9-B7F2-D81F8D371BA9}"/>
          </ac:spMkLst>
        </pc:spChg>
      </pc:sldChg>
      <pc:sldChg chg="modSp new mod">
        <pc:chgData name="ACZAYACATL vera flores" userId="bb1657d2abfa38eb" providerId="LiveId" clId="{E545E917-BE5C-40A0-8031-BAA78454CC34}" dt="2025-08-19T20:22:30.504" v="585" actId="20577"/>
        <pc:sldMkLst>
          <pc:docMk/>
          <pc:sldMk cId="2943221907" sldId="258"/>
        </pc:sldMkLst>
        <pc:spChg chg="mod">
          <ac:chgData name="ACZAYACATL vera flores" userId="bb1657d2abfa38eb" providerId="LiveId" clId="{E545E917-BE5C-40A0-8031-BAA78454CC34}" dt="2025-08-19T20:20:43.658" v="146" actId="20577"/>
          <ac:spMkLst>
            <pc:docMk/>
            <pc:sldMk cId="2943221907" sldId="258"/>
            <ac:spMk id="2" creationId="{C0C5D250-0428-1795-1C04-FC7D87B49A4F}"/>
          </ac:spMkLst>
        </pc:spChg>
        <pc:spChg chg="mod">
          <ac:chgData name="ACZAYACATL vera flores" userId="bb1657d2abfa38eb" providerId="LiveId" clId="{E545E917-BE5C-40A0-8031-BAA78454CC34}" dt="2025-08-19T20:22:30.504" v="585" actId="20577"/>
          <ac:spMkLst>
            <pc:docMk/>
            <pc:sldMk cId="2943221907" sldId="258"/>
            <ac:spMk id="3" creationId="{E63D7815-BCA7-7848-1BE0-A6738ABB6A30}"/>
          </ac:spMkLst>
        </pc:spChg>
      </pc:sldChg>
      <pc:sldChg chg="modSp new mod">
        <pc:chgData name="ACZAYACATL vera flores" userId="bb1657d2abfa38eb" providerId="LiveId" clId="{E545E917-BE5C-40A0-8031-BAA78454CC34}" dt="2025-08-19T20:23:38.729" v="891" actId="20577"/>
        <pc:sldMkLst>
          <pc:docMk/>
          <pc:sldMk cId="579724240" sldId="259"/>
        </pc:sldMkLst>
        <pc:spChg chg="mod">
          <ac:chgData name="ACZAYACATL vera flores" userId="bb1657d2abfa38eb" providerId="LiveId" clId="{E545E917-BE5C-40A0-8031-BAA78454CC34}" dt="2025-08-19T20:22:44.824" v="606" actId="20577"/>
          <ac:spMkLst>
            <pc:docMk/>
            <pc:sldMk cId="579724240" sldId="259"/>
            <ac:spMk id="2" creationId="{5B0A8117-CCE1-5F27-26A9-143E06894195}"/>
          </ac:spMkLst>
        </pc:spChg>
        <pc:spChg chg="mod">
          <ac:chgData name="ACZAYACATL vera flores" userId="bb1657d2abfa38eb" providerId="LiveId" clId="{E545E917-BE5C-40A0-8031-BAA78454CC34}" dt="2025-08-19T20:23:38.729" v="891" actId="20577"/>
          <ac:spMkLst>
            <pc:docMk/>
            <pc:sldMk cId="579724240" sldId="259"/>
            <ac:spMk id="3" creationId="{1A3413A7-2ECA-F47E-8A4A-6FC99A2877C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0404C-CC7E-855E-7653-BA7589219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C83371-F65B-4DAC-F06C-F494E2DCE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34247F-8A26-33C2-31B6-A37518E6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2820-C2C8-4411-AC74-1C48A6708601}" type="datetimeFigureOut">
              <a:rPr lang="es-MX" smtClean="0"/>
              <a:t>19/08/2025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FD291F-6AF2-8319-5E85-212EBA2E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CEA81B-2638-B28E-7B32-5F0191E1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D9DE-20B9-4C0A-9568-D8D5FCC710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942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36B31-F1AE-F49F-D4DD-BA14538B5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B142AC-2870-47DF-56ED-F473A67EB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DC1A47-652C-5A73-7332-49A09297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2820-C2C8-4411-AC74-1C48A6708601}" type="datetimeFigureOut">
              <a:rPr lang="es-MX" smtClean="0"/>
              <a:t>19/08/2025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261129-E2DE-1099-90E0-DAE6A0DE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020D76-AF66-4F69-B710-22A8DD65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D9DE-20B9-4C0A-9568-D8D5FCC710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834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7AAD32-D0FC-1BCC-E569-A55064AB0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D1CF2A-0162-CA83-FE73-F20D0DA86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84211A-6A40-74BF-6BB9-89419504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2820-C2C8-4411-AC74-1C48A6708601}" type="datetimeFigureOut">
              <a:rPr lang="es-MX" smtClean="0"/>
              <a:t>19/08/2025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BB216D-5E11-68ED-37DD-12517B36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15EA95-25B3-A720-D63E-0768D3A8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D9DE-20B9-4C0A-9568-D8D5FCC710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488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407DA-A37E-AF73-EBC5-688E10D9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024809-FF78-338E-23A6-2100E4A95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2D24DD-B897-A941-9AF9-86FC9B22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2820-C2C8-4411-AC74-1C48A6708601}" type="datetimeFigureOut">
              <a:rPr lang="es-MX" smtClean="0"/>
              <a:t>19/08/2025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F8B722-3E22-9792-1249-E454DA8AB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BF4786-5798-B02A-5BA6-11DCB935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D9DE-20B9-4C0A-9568-D8D5FCC710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277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A1EF1-4E49-4FB2-707F-FA299DAAE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A62DB3-4D69-C883-F0EE-BBAAB8EE0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A73545-5102-EB67-1FCE-3C88AF4B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2820-C2C8-4411-AC74-1C48A6708601}" type="datetimeFigureOut">
              <a:rPr lang="es-MX" smtClean="0"/>
              <a:t>19/08/2025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E462AD-B2CE-75B0-8A2E-ED1DD8FF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2CF609-ACC3-0BBC-B78F-9F2AE9B1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D9DE-20B9-4C0A-9568-D8D5FCC710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719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01351-DE36-12DB-F449-34ACC616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C96855-FB6B-4B28-E175-6F58FBC2D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4928EC-8995-8149-8174-B8A665741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835A72-9FCF-7E32-3938-CC998F479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2820-C2C8-4411-AC74-1C48A6708601}" type="datetimeFigureOut">
              <a:rPr lang="es-MX" smtClean="0"/>
              <a:t>19/08/2025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B9C64A-3D02-3EE0-B9D6-35894FD0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2EDBD2-D4B7-5913-FB88-0B622F107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D9DE-20B9-4C0A-9568-D8D5FCC710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940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2DAB5-FF85-C532-03B6-4C8FFE066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6A5731-48BD-6FB1-E392-FBE69ACB2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169018-6CF7-8D5C-BC03-A206A1BCD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A0104C-9E18-2A01-6177-220C88DB0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820E5EC-6C90-8D80-F13D-8FA52B797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EC3C255-BCFC-F02C-3E5C-26742976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2820-C2C8-4411-AC74-1C48A6708601}" type="datetimeFigureOut">
              <a:rPr lang="es-MX" smtClean="0"/>
              <a:t>19/08/2025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F7BD1DB-45CC-6232-03B0-162BBC6BC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F1B9CD1-C593-1944-F501-481A8D64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D9DE-20B9-4C0A-9568-D8D5FCC710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17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C9B53-9267-72C1-AEF0-1ED78045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5A8D6CB-DD65-1D0D-40D7-2D8621D3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2820-C2C8-4411-AC74-1C48A6708601}" type="datetimeFigureOut">
              <a:rPr lang="es-MX" smtClean="0"/>
              <a:t>19/08/2025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C7A8DF-636A-CC8C-B6B1-FFBB08F4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B0C6B9-10DB-12EA-E7A3-9E5B1423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D9DE-20B9-4C0A-9568-D8D5FCC710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727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8B15E-B921-EFE7-B13D-2C42B18E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2820-C2C8-4411-AC74-1C48A6708601}" type="datetimeFigureOut">
              <a:rPr lang="es-MX" smtClean="0"/>
              <a:t>19/08/2025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FDF66CB-B811-6AE0-66EF-C754571F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F9B77F-97B7-317B-A431-296DD9EA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D9DE-20B9-4C0A-9568-D8D5FCC710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430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D1EF0-2AA2-CED1-398D-30617CFC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C2C8BB-40DF-B053-6797-E9A2AA241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484A6C-43E8-E52A-B936-4E987971D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47040B-91A4-78D6-0D7F-2DB093205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2820-C2C8-4411-AC74-1C48A6708601}" type="datetimeFigureOut">
              <a:rPr lang="es-MX" smtClean="0"/>
              <a:t>19/08/2025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708AE1-FBCB-E435-BD45-B67D84B8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AE2C14-7B7F-CEF0-0D8E-A23907A0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D9DE-20B9-4C0A-9568-D8D5FCC710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64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E404F-FAA4-61AB-3505-6DB3479D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2D4A13D-FB2A-F218-BD13-223A3D47D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9FFAC5-30F3-375B-5E00-1943487F8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71EF15-ADBE-C04F-CE87-D47750B16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2820-C2C8-4411-AC74-1C48A6708601}" type="datetimeFigureOut">
              <a:rPr lang="es-MX" smtClean="0"/>
              <a:t>19/08/2025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4F329C-6E15-BE92-3F3C-0DEC9E68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F369B-A1AC-1BC5-8517-BDF5C66A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D9DE-20B9-4C0A-9568-D8D5FCC710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4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2F23394-D4F8-DB42-ECAE-98F4AD28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79532A-05B1-07CA-7899-8B2503774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52CD6C-53C8-88DE-09A9-B4710FB07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592820-C2C8-4411-AC74-1C48A6708601}" type="datetimeFigureOut">
              <a:rPr lang="es-MX" smtClean="0"/>
              <a:t>19/08/2025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314A73-5EDE-1E72-E4FB-5B8927C6D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96703B-E304-5ADA-D0E7-3B014E6EE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9CD9DE-20B9-4C0A-9568-D8D5FCC710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526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6C393-A2B0-41CA-71DD-7FACC7869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Youbube_dowloader</a:t>
            </a:r>
            <a:r>
              <a:rPr lang="es-MX" dirty="0"/>
              <a:t> app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E5EFB2-0C4D-990C-D49F-24DE1635E8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Manual de usuario</a:t>
            </a:r>
          </a:p>
          <a:p>
            <a:r>
              <a:rPr lang="es-MX" dirty="0" err="1"/>
              <a:t>By</a:t>
            </a:r>
            <a:r>
              <a:rPr lang="es-MX" dirty="0"/>
              <a:t> </a:t>
            </a:r>
          </a:p>
          <a:p>
            <a:r>
              <a:rPr lang="es-MX" dirty="0"/>
              <a:t>Javier Vera Flores (JVF)</a:t>
            </a:r>
          </a:p>
        </p:txBody>
      </p:sp>
    </p:spTree>
    <p:extLst>
      <p:ext uri="{BB962C8B-B14F-4D97-AF65-F5344CB8AC3E}">
        <p14:creationId xmlns:p14="http://schemas.microsoft.com/office/powerpoint/2010/main" val="163402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CEE48-758B-36C9-B7F2-D81F8D37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descargar app?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AA881B-63B8-7E98-933F-D4696F6A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705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5D250-0428-1795-1C04-FC7D87B4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Sobre la app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3D7815-BCA7-7848-1BE0-A6738ABB6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Youtube_dowloader_App</a:t>
            </a:r>
            <a:r>
              <a:rPr lang="es-MX" dirty="0"/>
              <a:t> es un aplicación de escritorio, desarrollada en Python usando para la interfaz gráfica PyQt5 y para la descarga el consumo de la librería </a:t>
            </a:r>
            <a:r>
              <a:rPr lang="es-MX" dirty="0" err="1"/>
              <a:t>PytubeFix</a:t>
            </a:r>
            <a:r>
              <a:rPr lang="es-MX" dirty="0"/>
              <a:t>, la cual es una mejora de la librería </a:t>
            </a:r>
            <a:r>
              <a:rPr lang="es-MX" dirty="0" err="1"/>
              <a:t>Pytube</a:t>
            </a:r>
            <a:r>
              <a:rPr lang="es-MX" dirty="0"/>
              <a:t>. </a:t>
            </a:r>
          </a:p>
          <a:p>
            <a:r>
              <a:rPr lang="es-MX" dirty="0"/>
              <a:t>El proyecto se realizo en un tiempo de dos semanas por encargo de mi jefe del servicio social</a:t>
            </a:r>
          </a:p>
        </p:txBody>
      </p:sp>
    </p:spTree>
    <p:extLst>
      <p:ext uri="{BB962C8B-B14F-4D97-AF65-F5344CB8AC3E}">
        <p14:creationId xmlns:p14="http://schemas.microsoft.com/office/powerpoint/2010/main" val="2943221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A8117-CCE1-5F27-26A9-143E0689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Código de la app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3413A7-2ECA-F47E-8A4A-6FC99A287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poder visualizar el código de la app es necesario ingresar al perfil de </a:t>
            </a:r>
            <a:r>
              <a:rPr lang="es-MX" dirty="0" err="1"/>
              <a:t>github</a:t>
            </a:r>
            <a:r>
              <a:rPr lang="es-MX" dirty="0"/>
              <a:t> de Vera Flores Javier, y buscar el repositorio con el nombre de la app. Solo hay que descargar.</a:t>
            </a:r>
          </a:p>
          <a:p>
            <a:r>
              <a:rPr lang="es-MX" dirty="0"/>
              <a:t>Para mayor información consulte al desarrollador: JVF</a:t>
            </a:r>
          </a:p>
        </p:txBody>
      </p:sp>
    </p:spTree>
    <p:extLst>
      <p:ext uri="{BB962C8B-B14F-4D97-AF65-F5344CB8AC3E}">
        <p14:creationId xmlns:p14="http://schemas.microsoft.com/office/powerpoint/2010/main" val="5797242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129</Words>
  <Application>Microsoft Office PowerPoint</Application>
  <PresentationFormat>Panorámica</PresentationFormat>
  <Paragraphs>11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Youbube_dowloader app</vt:lpstr>
      <vt:lpstr>¿Cómo descargar app?</vt:lpstr>
      <vt:lpstr>Sobre la app</vt:lpstr>
      <vt:lpstr>Código de la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ACZAYACATL vera flores</dc:creator>
  <cp:lastModifiedBy>ACZAYACATL vera flores</cp:lastModifiedBy>
  <cp:revision>1</cp:revision>
  <dcterms:created xsi:type="dcterms:W3CDTF">2025-08-19T20:19:36Z</dcterms:created>
  <dcterms:modified xsi:type="dcterms:W3CDTF">2025-08-19T20:23:51Z</dcterms:modified>
</cp:coreProperties>
</file>