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4" r:id="rId6"/>
    <p:sldId id="263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9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40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34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3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17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0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B8E5-AC60-47A9-9DE4-C13AE9477F5F}" type="datetimeFigureOut">
              <a:rPr lang="en-US" smtClean="0"/>
              <a:t>6/2/2019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E0B33-580A-4C56-9D43-3F6B9DF21C1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7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smtClean="0"/>
              <a:t>artificial </a:t>
            </a:r>
            <a:r>
              <a:rPr lang="en-US" dirty="0" smtClean="0"/>
              <a:t>intelligence?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105785"/>
            <a:ext cx="10292541" cy="12251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“System’s </a:t>
            </a:r>
            <a:r>
              <a:rPr lang="en-US" dirty="0"/>
              <a:t>ability to correctly interpret external data, to learn from such data, and to use those learnings to achieve specific goals and tasks through flexible </a:t>
            </a:r>
            <a:r>
              <a:rPr lang="en-US" dirty="0" smtClean="0"/>
              <a:t>adaptation”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0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House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797338" y="1825625"/>
            <a:ext cx="3556462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9600" dirty="0" smtClean="0"/>
              <a:t>	</a:t>
            </a:r>
            <a:r>
              <a:rPr lang="en-US" sz="9600" dirty="0" err="1" smtClean="0"/>
              <a:t>IoT</a:t>
            </a:r>
            <a:endParaRPr lang="en-US" sz="9600" dirty="0"/>
          </a:p>
        </p:txBody>
      </p:sp>
      <p:pic>
        <p:nvPicPr>
          <p:cNvPr id="1026" name="Picture 2" descr="Resultado de imagen para intelligent 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35" y="2065632"/>
            <a:ext cx="6765174" cy="3963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9889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Siri</a:t>
            </a:r>
            <a:endParaRPr lang="en-US" dirty="0"/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797338" y="1825625"/>
            <a:ext cx="3556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600" dirty="0" smtClean="0"/>
              <a:t>	AI</a:t>
            </a:r>
            <a:endParaRPr lang="en-US" sz="9600" dirty="0"/>
          </a:p>
        </p:txBody>
      </p:sp>
      <p:pic>
        <p:nvPicPr>
          <p:cNvPr id="3076" name="Picture 4" descr="Resultado de imagen para si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997" y="2496343"/>
            <a:ext cx="3009900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19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 process</a:t>
            </a:r>
            <a:endParaRPr lang="en-US" dirty="0"/>
          </a:p>
        </p:txBody>
      </p:sp>
      <p:sp>
        <p:nvSpPr>
          <p:cNvPr id="5" name="CuadroTexto 4"/>
          <p:cNvSpPr txBox="1"/>
          <p:nvPr/>
        </p:nvSpPr>
        <p:spPr>
          <a:xfrm>
            <a:off x="1287088" y="3815542"/>
            <a:ext cx="236912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Interpret external data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4745182" y="3815542"/>
            <a:ext cx="218763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Learn from such data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8120150" y="3538543"/>
            <a:ext cx="2461952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dirty="0" smtClean="0"/>
              <a:t>se those learnings to achieve specific goals and tasks</a:t>
            </a:r>
            <a:endParaRPr lang="en-US" dirty="0"/>
          </a:p>
        </p:txBody>
      </p:sp>
      <p:cxnSp>
        <p:nvCxnSpPr>
          <p:cNvPr id="9" name="Conector recto de flecha 8"/>
          <p:cNvCxnSpPr/>
          <p:nvPr/>
        </p:nvCxnSpPr>
        <p:spPr>
          <a:xfrm>
            <a:off x="3840480" y="3990109"/>
            <a:ext cx="573578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/>
          <p:nvPr/>
        </p:nvCxnSpPr>
        <p:spPr>
          <a:xfrm>
            <a:off x="7239693" y="3985952"/>
            <a:ext cx="573578" cy="8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88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ars.els-cdn.com/content/image/1-s2.0-S0007681318301393-g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42" y="2750069"/>
            <a:ext cx="5665338" cy="15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6035040" y="2419003"/>
            <a:ext cx="5318760" cy="3757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Cognitive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intelligence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(competencies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related to pattern recognition and systematic thinking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en-US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Emotional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intelligence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(adaptability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self-confidence, emotional self-awareness, achievement orientation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Social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intelligence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(empathy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teamwork, inspirational leadership). </a:t>
            </a:r>
            <a:endParaRPr lang="en-US" sz="2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600" dirty="0" smtClean="0"/>
              <a:t>	</a:t>
            </a:r>
            <a:endParaRPr lang="en-US" sz="9600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838200" y="392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AI characteristics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05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8376"/>
            <a:ext cx="10515600" cy="1325563"/>
          </a:xfrm>
        </p:spPr>
        <p:txBody>
          <a:bodyPr/>
          <a:lstStyle/>
          <a:p>
            <a:r>
              <a:rPr lang="en-US" dirty="0" smtClean="0"/>
              <a:t>AI classifications</a:t>
            </a:r>
            <a:endParaRPr lang="en-US" dirty="0"/>
          </a:p>
        </p:txBody>
      </p:sp>
      <p:pic>
        <p:nvPicPr>
          <p:cNvPr id="4098" name="Picture 2" descr="https://ars.els-cdn.com/content/image/1-s2.0-S0007681318301393-gr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42" y="2750069"/>
            <a:ext cx="5665338" cy="15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/>
          <p:cNvSpPr txBox="1">
            <a:spLocks/>
          </p:cNvSpPr>
          <p:nvPr/>
        </p:nvSpPr>
        <p:spPr>
          <a:xfrm>
            <a:off x="6035040" y="2419003"/>
            <a:ext cx="5318760" cy="37579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i="1" dirty="0">
                <a:latin typeface="Arial" panose="020B0604020202020204" pitchFamily="34" charset="0"/>
                <a:cs typeface="Arial" panose="020B0604020202020204" pitchFamily="34" charset="0"/>
              </a:rPr>
              <a:t>Analytical AI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 has only characteristics consistent with cognitive intelligence.</a:t>
            </a:r>
            <a:endParaRPr lang="en-US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i="1" dirty="0">
                <a:latin typeface="Arial" panose="020B0604020202020204" pitchFamily="34" charset="0"/>
                <a:cs typeface="Arial" panose="020B0604020202020204" pitchFamily="34" charset="0"/>
              </a:rPr>
              <a:t>Human-Inspired AI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 has elements from cognitive as well as emotional intelligence. </a:t>
            </a:r>
            <a:endParaRPr lang="en-US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300" i="1" dirty="0">
                <a:latin typeface="Arial" panose="020B0604020202020204" pitchFamily="34" charset="0"/>
                <a:cs typeface="Arial" panose="020B0604020202020204" pitchFamily="34" charset="0"/>
              </a:rPr>
              <a:t>Humanized AI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 shows characteristics of all types of competencies </a:t>
            </a:r>
            <a:r>
              <a:rPr lang="en-US" sz="3300" dirty="0" smtClean="0">
                <a:latin typeface="Arial" panose="020B0604020202020204" pitchFamily="34" charset="0"/>
                <a:cs typeface="Arial" panose="020B0604020202020204" pitchFamily="34" charset="0"/>
              </a:rPr>
              <a:t>(cognitive</a:t>
            </a:r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, emotional, and social intelligence). </a:t>
            </a:r>
            <a:endParaRPr lang="en-US" sz="33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600" dirty="0" smtClean="0"/>
              <a:t>	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616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 examples</a:t>
            </a:r>
            <a:endParaRPr lang="en-US" dirty="0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Driverless car</a:t>
            </a:r>
          </a:p>
          <a:p>
            <a:r>
              <a:rPr lang="en-US" dirty="0" smtClean="0"/>
              <a:t>Siri, </a:t>
            </a:r>
            <a:r>
              <a:rPr lang="en-US" dirty="0"/>
              <a:t>A</a:t>
            </a:r>
            <a:r>
              <a:rPr lang="en-US" dirty="0" smtClean="0"/>
              <a:t>lexa, Bixby</a:t>
            </a:r>
          </a:p>
          <a:p>
            <a:r>
              <a:rPr lang="en-US" dirty="0" smtClean="0"/>
              <a:t>Amazon warehouse robots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2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2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100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IA</vt:lpstr>
      <vt:lpstr>What is artificial intelligence?</vt:lpstr>
      <vt:lpstr>Smart House</vt:lpstr>
      <vt:lpstr>Siri</vt:lpstr>
      <vt:lpstr>AI process</vt:lpstr>
      <vt:lpstr>Presentación de PowerPoint</vt:lpstr>
      <vt:lpstr>AI classifications</vt:lpstr>
      <vt:lpstr>IA examples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</dc:title>
  <dc:creator>javier olvera</dc:creator>
  <cp:lastModifiedBy>javier olvera</cp:lastModifiedBy>
  <cp:revision>8</cp:revision>
  <dcterms:created xsi:type="dcterms:W3CDTF">2019-06-03T05:40:24Z</dcterms:created>
  <dcterms:modified xsi:type="dcterms:W3CDTF">2019-06-03T07:42:46Z</dcterms:modified>
</cp:coreProperties>
</file>