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43" r:id="rId4"/>
    <p:sldId id="260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6BFBA-B1F6-4A71-BC34-0D2C547BFEEA}" v="3" dt="2023-05-17T13:52:5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2" autoAdjust="0"/>
    <p:restoredTop sz="94660"/>
  </p:normalViewPr>
  <p:slideViewPr>
    <p:cSldViewPr snapToGrid="0">
      <p:cViewPr>
        <p:scale>
          <a:sx n="100" d="100"/>
          <a:sy n="100" d="100"/>
        </p:scale>
        <p:origin x="4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B846BFBA-B1F6-4A71-BC34-0D2C547BFEEA}"/>
    <pc:docChg chg="undo custSel addSld delSld modSld sldOrd">
      <pc:chgData name="Mario Martinez" userId="3a8698ea-445f-4751-a923-c95ba728fd8c" providerId="ADAL" clId="{B846BFBA-B1F6-4A71-BC34-0D2C547BFEEA}" dt="2023-05-17T14:01:04.824" v="1014" actId="27636"/>
      <pc:docMkLst>
        <pc:docMk/>
      </pc:docMkLst>
      <pc:sldChg chg="modSp mod">
        <pc:chgData name="Mario Martinez" userId="3a8698ea-445f-4751-a923-c95ba728fd8c" providerId="ADAL" clId="{B846BFBA-B1F6-4A71-BC34-0D2C547BFEEA}" dt="2023-05-17T12:23:53.520" v="7" actId="20577"/>
        <pc:sldMkLst>
          <pc:docMk/>
          <pc:sldMk cId="971405745" sldId="257"/>
        </pc:sldMkLst>
        <pc:spChg chg="mod">
          <ac:chgData name="Mario Martinez" userId="3a8698ea-445f-4751-a923-c95ba728fd8c" providerId="ADAL" clId="{B846BFBA-B1F6-4A71-BC34-0D2C547BFEEA}" dt="2023-05-17T12:23:53.520" v="7" actId="20577"/>
          <ac:spMkLst>
            <pc:docMk/>
            <pc:sldMk cId="971405745" sldId="257"/>
            <ac:spMk id="3" creationId="{D33D6DB0-1667-C5C3-00E4-636CF9C0A920}"/>
          </ac:spMkLst>
        </pc:spChg>
      </pc:sldChg>
      <pc:sldChg chg="modSp mod">
        <pc:chgData name="Mario Martinez" userId="3a8698ea-445f-4751-a923-c95ba728fd8c" providerId="ADAL" clId="{B846BFBA-B1F6-4A71-BC34-0D2C547BFEEA}" dt="2023-05-17T12:24:06.019" v="32" actId="20577"/>
        <pc:sldMkLst>
          <pc:docMk/>
          <pc:sldMk cId="568012688" sldId="258"/>
        </pc:sldMkLst>
        <pc:spChg chg="mod">
          <ac:chgData name="Mario Martinez" userId="3a8698ea-445f-4751-a923-c95ba728fd8c" providerId="ADAL" clId="{B846BFBA-B1F6-4A71-BC34-0D2C547BFEEA}" dt="2023-05-17T12:24:06.019" v="32" actId="20577"/>
          <ac:spMkLst>
            <pc:docMk/>
            <pc:sldMk cId="568012688" sldId="258"/>
            <ac:spMk id="4" creationId="{0F734C8B-FAC4-CFCB-AB83-F7F8E63F3F21}"/>
          </ac:spMkLst>
        </pc:spChg>
      </pc:sldChg>
      <pc:sldChg chg="addSp delSp modSp del mod">
        <pc:chgData name="Mario Martinez" userId="3a8698ea-445f-4751-a923-c95ba728fd8c" providerId="ADAL" clId="{B846BFBA-B1F6-4A71-BC34-0D2C547BFEEA}" dt="2023-05-17T13:54:47.112" v="793" actId="47"/>
        <pc:sldMkLst>
          <pc:docMk/>
          <pc:sldMk cId="1829865658" sldId="259"/>
        </pc:sldMkLst>
        <pc:spChg chg="mod">
          <ac:chgData name="Mario Martinez" userId="3a8698ea-445f-4751-a923-c95ba728fd8c" providerId="ADAL" clId="{B846BFBA-B1F6-4A71-BC34-0D2C547BFEEA}" dt="2023-05-17T12:41:47.153" v="461" actId="20577"/>
          <ac:spMkLst>
            <pc:docMk/>
            <pc:sldMk cId="1829865658" sldId="259"/>
            <ac:spMk id="2" creationId="{8343A3E0-20AA-A466-C388-5CCCFA4853FB}"/>
          </ac:spMkLst>
        </pc:spChg>
        <pc:spChg chg="mod">
          <ac:chgData name="Mario Martinez" userId="3a8698ea-445f-4751-a923-c95ba728fd8c" providerId="ADAL" clId="{B846BFBA-B1F6-4A71-BC34-0D2C547BFEEA}" dt="2023-05-17T12:25:03.248" v="38" actId="20577"/>
          <ac:spMkLst>
            <pc:docMk/>
            <pc:sldMk cId="1829865658" sldId="259"/>
            <ac:spMk id="4" creationId="{2BEBF1D8-7DDD-5F12-0540-FB593A9B1092}"/>
          </ac:spMkLst>
        </pc:spChg>
        <pc:spChg chg="add del mod">
          <ac:chgData name="Mario Martinez" userId="3a8698ea-445f-4751-a923-c95ba728fd8c" providerId="ADAL" clId="{B846BFBA-B1F6-4A71-BC34-0D2C547BFEEA}" dt="2023-05-17T13:36:50.241" v="462"/>
          <ac:spMkLst>
            <pc:docMk/>
            <pc:sldMk cId="1829865658" sldId="259"/>
            <ac:spMk id="5" creationId="{C74A12C0-2B8D-2AD7-986E-A108F377DDF4}"/>
          </ac:spMkLst>
        </pc:spChg>
        <pc:spChg chg="add mod">
          <ac:chgData name="Mario Martinez" userId="3a8698ea-445f-4751-a923-c95ba728fd8c" providerId="ADAL" clId="{B846BFBA-B1F6-4A71-BC34-0D2C547BFEEA}" dt="2023-05-17T13:52:53.115" v="663" actId="1076"/>
          <ac:spMkLst>
            <pc:docMk/>
            <pc:sldMk cId="1829865658" sldId="259"/>
            <ac:spMk id="6" creationId="{8BC7A6AB-9379-0DBA-2D7E-5A1C222DEEBB}"/>
          </ac:spMkLst>
        </pc:spChg>
        <pc:picChg chg="add mod">
          <ac:chgData name="Mario Martinez" userId="3a8698ea-445f-4751-a923-c95ba728fd8c" providerId="ADAL" clId="{B846BFBA-B1F6-4A71-BC34-0D2C547BFEEA}" dt="2023-05-17T13:52:18.189" v="585" actId="14826"/>
          <ac:picMkLst>
            <pc:docMk/>
            <pc:sldMk cId="1829865658" sldId="259"/>
            <ac:picMk id="3" creationId="{26689B5E-67D3-BDB2-DBC7-25B6523CCDF3}"/>
          </ac:picMkLst>
        </pc:picChg>
        <pc:picChg chg="del">
          <ac:chgData name="Mario Martinez" userId="3a8698ea-445f-4751-a923-c95ba728fd8c" providerId="ADAL" clId="{B846BFBA-B1F6-4A71-BC34-0D2C547BFEEA}" dt="2023-05-17T12:24:45.661" v="33" actId="478"/>
          <ac:picMkLst>
            <pc:docMk/>
            <pc:sldMk cId="1829865658" sldId="259"/>
            <ac:picMk id="54" creationId="{06EDCA2F-A50C-B7B9-AEA5-0717FA046EC8}"/>
          </ac:picMkLst>
        </pc:picChg>
      </pc:sldChg>
      <pc:sldChg chg="addSp delSp modSp mod">
        <pc:chgData name="Mario Martinez" userId="3a8698ea-445f-4751-a923-c95ba728fd8c" providerId="ADAL" clId="{B846BFBA-B1F6-4A71-BC34-0D2C547BFEEA}" dt="2023-05-17T14:01:04.824" v="1014" actId="27636"/>
        <pc:sldMkLst>
          <pc:docMk/>
          <pc:sldMk cId="1403688464" sldId="260"/>
        </pc:sldMkLst>
        <pc:spChg chg="mod">
          <ac:chgData name="Mario Martinez" userId="3a8698ea-445f-4751-a923-c95ba728fd8c" providerId="ADAL" clId="{B846BFBA-B1F6-4A71-BC34-0D2C547BFEEA}" dt="2023-05-17T14:01:04.824" v="1014" actId="27636"/>
          <ac:spMkLst>
            <pc:docMk/>
            <pc:sldMk cId="1403688464" sldId="260"/>
            <ac:spMk id="2" creationId="{8343A3E0-20AA-A466-C388-5CCCFA4853FB}"/>
          </ac:spMkLst>
        </pc:spChg>
        <pc:spChg chg="mod">
          <ac:chgData name="Mario Martinez" userId="3a8698ea-445f-4751-a923-c95ba728fd8c" providerId="ADAL" clId="{B846BFBA-B1F6-4A71-BC34-0D2C547BFEEA}" dt="2023-05-17T12:25:08.712" v="42" actId="20577"/>
          <ac:spMkLst>
            <pc:docMk/>
            <pc:sldMk cId="1403688464" sldId="260"/>
            <ac:spMk id="4" creationId="{2BEBF1D8-7DDD-5F12-0540-FB593A9B1092}"/>
          </ac:spMkLst>
        </pc:spChg>
        <pc:spChg chg="add mod">
          <ac:chgData name="Mario Martinez" userId="3a8698ea-445f-4751-a923-c95ba728fd8c" providerId="ADAL" clId="{B846BFBA-B1F6-4A71-BC34-0D2C547BFEEA}" dt="2023-05-17T13:51:08.277" v="582" actId="14100"/>
          <ac:spMkLst>
            <pc:docMk/>
            <pc:sldMk cId="1403688464" sldId="260"/>
            <ac:spMk id="9" creationId="{6EE67364-5307-93FF-B3EB-BB4F0C29ADBC}"/>
          </ac:spMkLst>
        </pc:spChg>
        <pc:picChg chg="add del mod">
          <ac:chgData name="Mario Martinez" userId="3a8698ea-445f-4751-a923-c95ba728fd8c" providerId="ADAL" clId="{B846BFBA-B1F6-4A71-BC34-0D2C547BFEEA}" dt="2023-05-17T13:48:50.889" v="546" actId="478"/>
          <ac:picMkLst>
            <pc:docMk/>
            <pc:sldMk cId="1403688464" sldId="260"/>
            <ac:picMk id="5" creationId="{D45CF5EA-F974-BE55-4331-0917E3D0AEF8}"/>
          </ac:picMkLst>
        </pc:picChg>
        <pc:picChg chg="add mod">
          <ac:chgData name="Mario Martinez" userId="3a8698ea-445f-4751-a923-c95ba728fd8c" providerId="ADAL" clId="{B846BFBA-B1F6-4A71-BC34-0D2C547BFEEA}" dt="2023-05-17T13:50:45.959" v="549" actId="1076"/>
          <ac:picMkLst>
            <pc:docMk/>
            <pc:sldMk cId="1403688464" sldId="260"/>
            <ac:picMk id="7" creationId="{BBF3C05A-59F0-8DEB-00E8-48E98CA248C2}"/>
          </ac:picMkLst>
        </pc:picChg>
        <pc:picChg chg="del">
          <ac:chgData name="Mario Martinez" userId="3a8698ea-445f-4751-a923-c95ba728fd8c" providerId="ADAL" clId="{B846BFBA-B1F6-4A71-BC34-0D2C547BFEEA}" dt="2023-05-17T12:24:48.249" v="34" actId="478"/>
          <ac:picMkLst>
            <pc:docMk/>
            <pc:sldMk cId="1403688464" sldId="260"/>
            <ac:picMk id="8" creationId="{A6B085A4-A1BF-8EBA-ABBA-A4B5F39BAB19}"/>
          </ac:picMkLst>
        </pc:picChg>
      </pc:sldChg>
      <pc:sldChg chg="modSp add mod ord">
        <pc:chgData name="Mario Martinez" userId="3a8698ea-445f-4751-a923-c95ba728fd8c" providerId="ADAL" clId="{B846BFBA-B1F6-4A71-BC34-0D2C547BFEEA}" dt="2023-05-17T13:59:44.287" v="855" actId="20577"/>
        <pc:sldMkLst>
          <pc:docMk/>
          <pc:sldMk cId="2786825721" sldId="343"/>
        </pc:sldMkLst>
        <pc:spChg chg="mod">
          <ac:chgData name="Mario Martinez" userId="3a8698ea-445f-4751-a923-c95ba728fd8c" providerId="ADAL" clId="{B846BFBA-B1F6-4A71-BC34-0D2C547BFEEA}" dt="2023-05-17T13:59:44.287" v="855" actId="20577"/>
          <ac:spMkLst>
            <pc:docMk/>
            <pc:sldMk cId="2786825721" sldId="343"/>
            <ac:spMk id="2" creationId="{8343A3E0-20AA-A466-C388-5CCCFA4853FB}"/>
          </ac:spMkLst>
        </pc:spChg>
        <pc:picChg chg="mod">
          <ac:chgData name="Mario Martinez" userId="3a8698ea-445f-4751-a923-c95ba728fd8c" providerId="ADAL" clId="{B846BFBA-B1F6-4A71-BC34-0D2C547BFEEA}" dt="2023-05-17T13:59:03.091" v="794" actId="14826"/>
          <ac:picMkLst>
            <pc:docMk/>
            <pc:sldMk cId="2786825721" sldId="343"/>
            <ac:picMk id="3" creationId="{26689B5E-67D3-BDB2-DBC7-25B6523CC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DAA0-7AC9-5D1B-E0C3-914879F0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behaviour of vision systems in mobile robotics.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34C8B-FAC4-CFCB-AB83-F7F8E63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Mini Challenge 4: Line Following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C98D7-BAE4-D477-981F-6753B1E55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059" y="1825625"/>
            <a:ext cx="5161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12" y="1446302"/>
            <a:ext cx="6091237" cy="5340261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In this challenge, the student must use and combine the knowledge developed in previous activities.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Add a line following layer to your previously developed decision layer and point-to-point navigation algorithm, to follow a line using the Puzzlebot camera.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The expected behaviour is: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Make a robust algorithm to follow a line using the camera of the robot.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The track must be comprised of 3 lines with certain measurements (measurements in the following slides).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The line tracks must be designed by the students.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The behaviour of the algorithm must take into consideration the previous challenge of the traffic light. </a:t>
            </a:r>
          </a:p>
          <a:p>
            <a:pPr marL="1200150" lvl="2" indent="-285750">
              <a:lnSpc>
                <a:spcPct val="170000"/>
              </a:lnSpc>
            </a:pPr>
            <a:r>
              <a:rPr lang="en-GB" sz="1200" dirty="0"/>
              <a:t>Red Flag (Stop): Stop until you see a green light.</a:t>
            </a:r>
          </a:p>
          <a:p>
            <a:pPr marL="1200150" lvl="2" indent="-285750">
              <a:lnSpc>
                <a:spcPct val="170000"/>
              </a:lnSpc>
            </a:pPr>
            <a:r>
              <a:rPr lang="en-GB" sz="1200" dirty="0"/>
              <a:t>Yellow Flag (Caution): Drive slowly, until you see a Red Light to stop.</a:t>
            </a:r>
          </a:p>
          <a:p>
            <a:pPr marL="1200150" lvl="2" indent="-285750">
              <a:lnSpc>
                <a:spcPct val="170000"/>
              </a:lnSpc>
            </a:pPr>
            <a:r>
              <a:rPr lang="en-GB" sz="1200" dirty="0"/>
              <a:t>Green Flag (Go): Continue with your Path.</a:t>
            </a:r>
          </a:p>
          <a:p>
            <a:pPr marL="1200150" lvl="2" indent="-285750">
              <a:lnSpc>
                <a:spcPct val="17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6689B5E-67D3-BDB2-DBC7-25B6523CC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64382" y="2081619"/>
            <a:ext cx="5998060" cy="4059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A6AB-9379-0DBA-2D7E-5A1C222DEEBB}"/>
              </a:ext>
            </a:extLst>
          </p:cNvPr>
          <p:cNvSpPr txBox="1"/>
          <p:nvPr/>
        </p:nvSpPr>
        <p:spPr>
          <a:xfrm>
            <a:off x="7639050" y="4702414"/>
            <a:ext cx="332460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Example Track</a:t>
            </a:r>
            <a:b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</a:br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“Autodromo Hermanos Rodriguez” Mexico City, Mexico</a:t>
            </a:r>
          </a:p>
        </p:txBody>
      </p:sp>
    </p:spTree>
    <p:extLst>
      <p:ext uri="{BB962C8B-B14F-4D97-AF65-F5344CB8AC3E}">
        <p14:creationId xmlns:p14="http://schemas.microsoft.com/office/powerpoint/2010/main" val="27868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181600" cy="53402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line following vision algorithm and closed-loop controller must be </a:t>
            </a:r>
            <a:r>
              <a:rPr lang="en-GB" sz="16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student must define what robustness is,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vision algorithms, line following algorithms and the controller must be tuned properly.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 but not mandatory to recognise the </a:t>
            </a:r>
            <a:r>
              <a:rPr lang="en-GB" sz="1600" dirty="0" err="1"/>
              <a:t>Checkered</a:t>
            </a:r>
            <a:r>
              <a:rPr lang="en-GB" sz="1600" dirty="0"/>
              <a:t> flag to finish the course.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controller must take into consideration, changes in light, perturbation, nonlinearities and noise.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encouraged, but not required, for the student to use a config file or a parameter in the launch file to establish the goal targets such that they can be changed outside the code (not hardcoded). 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CF5EA-F974-BE55-4331-0917E3D0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71" y="1446302"/>
            <a:ext cx="3195582" cy="281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3C05A-59F0-8DEB-00E8-48E98CA2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9" y="2639290"/>
            <a:ext cx="2558068" cy="3813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67364-5307-93FF-B3EB-BB4F0C29ADBC}"/>
              </a:ext>
            </a:extLst>
          </p:cNvPr>
          <p:cNvSpPr txBox="1"/>
          <p:nvPr/>
        </p:nvSpPr>
        <p:spPr>
          <a:xfrm>
            <a:off x="9315906" y="4988164"/>
            <a:ext cx="1876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Track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036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0</TotalTime>
  <Words>525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4: Line Following</vt:lpstr>
      <vt:lpstr>Mini Challenge 4</vt:lpstr>
      <vt:lpstr>Mini Challenge 4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1</cp:revision>
  <dcterms:created xsi:type="dcterms:W3CDTF">2023-04-27T11:12:01Z</dcterms:created>
  <dcterms:modified xsi:type="dcterms:W3CDTF">2023-05-17T14:01:07Z</dcterms:modified>
</cp:coreProperties>
</file>