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99" r:id="rId7"/>
    <p:sldId id="300" r:id="rId8"/>
    <p:sldId id="298" r:id="rId9"/>
  </p:sldIdLst>
  <p:sldSz cx="9144000" cy="5143500" type="screen16x9"/>
  <p:notesSz cx="6858000" cy="9144000"/>
  <p:embeddedFontLst>
    <p:embeddedFont>
      <p:font typeface="Alfa Slab One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Hind Guntur" panose="02000000000000000000" pitchFamily="2" charset="0"/>
      <p:regular r:id="rId18"/>
      <p:bold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9">
          <p15:clr>
            <a:srgbClr val="A4A3A4"/>
          </p15:clr>
        </p15:guide>
        <p15:guide id="2" pos="2880">
          <p15:clr>
            <a:srgbClr val="A4A3A4"/>
          </p15:clr>
        </p15:guide>
        <p15:guide id="3" pos="449">
          <p15:clr>
            <a:srgbClr val="9AA0A6"/>
          </p15:clr>
        </p15:guide>
        <p15:guide id="4" pos="5311">
          <p15:clr>
            <a:srgbClr val="9AA0A6"/>
          </p15:clr>
        </p15:guide>
        <p15:guide id="5" orient="horz" pos="340">
          <p15:clr>
            <a:srgbClr val="9AA0A6"/>
          </p15:clr>
        </p15:guide>
        <p15:guide id="6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E1C059-94C5-4254-A901-7D1D6EF2A483}">
  <a:tblStyle styleId="{01E1C059-94C5-4254-A901-7D1D6EF2A4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709"/>
        <p:guide pos="2880"/>
        <p:guide pos="449"/>
        <p:guide pos="5311"/>
        <p:guide orient="horz" pos="340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91981234e5_0_1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91981234e5_0_1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93378ff5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93378ff5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91981234e5_0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91981234e5_0_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91981234e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91981234e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71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28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982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3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363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657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670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479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3950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6087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13225" y="1152600"/>
            <a:ext cx="6888300" cy="34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300">
                <a:latin typeface="Hind Guntur"/>
                <a:ea typeface="Hind Guntur"/>
                <a:cs typeface="Hind Guntur"/>
                <a:sym typeface="Hind Guntur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200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721700" y="1675825"/>
            <a:ext cx="32193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721700" y="2190875"/>
            <a:ext cx="3219300" cy="12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720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875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3323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ctrTitle"/>
          </p:nvPr>
        </p:nvSpPr>
        <p:spPr>
          <a:xfrm flipH="1">
            <a:off x="5027775" y="2534350"/>
            <a:ext cx="3118200" cy="7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ubTitle" idx="1"/>
          </p:nvPr>
        </p:nvSpPr>
        <p:spPr>
          <a:xfrm flipH="1">
            <a:off x="5027725" y="775475"/>
            <a:ext cx="3118200" cy="17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3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5070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406675" y="2105375"/>
            <a:ext cx="3024300" cy="11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406375" y="3295275"/>
            <a:ext cx="3024300" cy="7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Hind Guntur"/>
                <a:ea typeface="Hind Guntur"/>
                <a:cs typeface="Hind Guntur"/>
                <a:sym typeface="Hind Guntu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7218863" y="958638"/>
            <a:ext cx="1043700" cy="7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265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256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146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348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526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410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6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718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15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90" r:id="rId19"/>
    <p:sldLayoutId id="2147483691" r:id="rId20"/>
    <p:sldLayoutId id="2147483692" r:id="rId2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4"/>
          <p:cNvGrpSpPr/>
          <p:nvPr/>
        </p:nvGrpSpPr>
        <p:grpSpPr>
          <a:xfrm flipH="1">
            <a:off x="4654319" y="1155122"/>
            <a:ext cx="1229032" cy="3135340"/>
            <a:chOff x="7698325" y="1257225"/>
            <a:chExt cx="1203400" cy="3069950"/>
          </a:xfrm>
        </p:grpSpPr>
        <p:sp>
          <p:nvSpPr>
            <p:cNvPr id="193" name="Google Shape;193;p24"/>
            <p:cNvSpPr/>
            <p:nvPr/>
          </p:nvSpPr>
          <p:spPr>
            <a:xfrm>
              <a:off x="8251225" y="1816600"/>
              <a:ext cx="450350" cy="541650"/>
            </a:xfrm>
            <a:custGeom>
              <a:avLst/>
              <a:gdLst/>
              <a:ahLst/>
              <a:cxnLst/>
              <a:rect l="l" t="t" r="r" b="b"/>
              <a:pathLst>
                <a:path w="18014" h="21666" extrusionOk="0">
                  <a:moveTo>
                    <a:pt x="16762" y="1"/>
                  </a:moveTo>
                  <a:cubicBezTo>
                    <a:pt x="16244" y="1"/>
                    <a:pt x="15727" y="710"/>
                    <a:pt x="15378" y="1084"/>
                  </a:cubicBezTo>
                  <a:cubicBezTo>
                    <a:pt x="13343" y="3219"/>
                    <a:pt x="11876" y="5754"/>
                    <a:pt x="9774" y="7889"/>
                  </a:cubicBezTo>
                  <a:cubicBezTo>
                    <a:pt x="6172" y="11592"/>
                    <a:pt x="1602" y="15228"/>
                    <a:pt x="234" y="20398"/>
                  </a:cubicBezTo>
                  <a:cubicBezTo>
                    <a:pt x="234" y="20398"/>
                    <a:pt x="201" y="20498"/>
                    <a:pt x="234" y="20498"/>
                  </a:cubicBezTo>
                  <a:cubicBezTo>
                    <a:pt x="167" y="20698"/>
                    <a:pt x="134" y="20932"/>
                    <a:pt x="101" y="21065"/>
                  </a:cubicBezTo>
                  <a:cubicBezTo>
                    <a:pt x="67" y="21199"/>
                    <a:pt x="34" y="21332"/>
                    <a:pt x="34" y="21466"/>
                  </a:cubicBezTo>
                  <a:cubicBezTo>
                    <a:pt x="1" y="21532"/>
                    <a:pt x="1" y="21599"/>
                    <a:pt x="1" y="21666"/>
                  </a:cubicBezTo>
                  <a:lnTo>
                    <a:pt x="67" y="21666"/>
                  </a:lnTo>
                  <a:cubicBezTo>
                    <a:pt x="67" y="21632"/>
                    <a:pt x="67" y="21632"/>
                    <a:pt x="67" y="21632"/>
                  </a:cubicBezTo>
                  <a:cubicBezTo>
                    <a:pt x="267" y="21065"/>
                    <a:pt x="501" y="20498"/>
                    <a:pt x="768" y="19964"/>
                  </a:cubicBezTo>
                  <a:cubicBezTo>
                    <a:pt x="4237" y="16395"/>
                    <a:pt x="9541" y="15294"/>
                    <a:pt x="12976" y="11625"/>
                  </a:cubicBezTo>
                  <a:cubicBezTo>
                    <a:pt x="14644" y="9857"/>
                    <a:pt x="15879" y="7789"/>
                    <a:pt x="16612" y="5487"/>
                  </a:cubicBezTo>
                  <a:cubicBezTo>
                    <a:pt x="16913" y="4553"/>
                    <a:pt x="18013" y="1184"/>
                    <a:pt x="17280" y="284"/>
                  </a:cubicBezTo>
                  <a:cubicBezTo>
                    <a:pt x="17111" y="82"/>
                    <a:pt x="16936" y="1"/>
                    <a:pt x="1676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8248725" y="1936200"/>
              <a:ext cx="382800" cy="422900"/>
            </a:xfrm>
            <a:custGeom>
              <a:avLst/>
              <a:gdLst/>
              <a:ahLst/>
              <a:cxnLst/>
              <a:rect l="l" t="t" r="r" b="b"/>
              <a:pathLst>
                <a:path w="15312" h="16916" extrusionOk="0">
                  <a:moveTo>
                    <a:pt x="14404" y="365"/>
                  </a:moveTo>
                  <a:cubicBezTo>
                    <a:pt x="14418" y="365"/>
                    <a:pt x="14432" y="366"/>
                    <a:pt x="14444" y="370"/>
                  </a:cubicBezTo>
                  <a:cubicBezTo>
                    <a:pt x="15045" y="470"/>
                    <a:pt x="14111" y="2605"/>
                    <a:pt x="13944" y="2905"/>
                  </a:cubicBezTo>
                  <a:cubicBezTo>
                    <a:pt x="11542" y="7942"/>
                    <a:pt x="4937" y="9343"/>
                    <a:pt x="1668" y="13513"/>
                  </a:cubicBezTo>
                  <a:cubicBezTo>
                    <a:pt x="2969" y="11411"/>
                    <a:pt x="4537" y="9543"/>
                    <a:pt x="6372" y="7909"/>
                  </a:cubicBezTo>
                  <a:cubicBezTo>
                    <a:pt x="7839" y="6541"/>
                    <a:pt x="9307" y="5173"/>
                    <a:pt x="10808" y="3806"/>
                  </a:cubicBezTo>
                  <a:lnTo>
                    <a:pt x="12876" y="1838"/>
                  </a:lnTo>
                  <a:cubicBezTo>
                    <a:pt x="13070" y="1677"/>
                    <a:pt x="14009" y="365"/>
                    <a:pt x="14404" y="365"/>
                  </a:cubicBezTo>
                  <a:close/>
                  <a:moveTo>
                    <a:pt x="14486" y="0"/>
                  </a:moveTo>
                  <a:cubicBezTo>
                    <a:pt x="14004" y="0"/>
                    <a:pt x="13293" y="993"/>
                    <a:pt x="13043" y="1271"/>
                  </a:cubicBezTo>
                  <a:cubicBezTo>
                    <a:pt x="10541" y="3772"/>
                    <a:pt x="7939" y="6007"/>
                    <a:pt x="5404" y="8409"/>
                  </a:cubicBezTo>
                  <a:cubicBezTo>
                    <a:pt x="3336" y="10410"/>
                    <a:pt x="1735" y="12479"/>
                    <a:pt x="701" y="15014"/>
                  </a:cubicBezTo>
                  <a:cubicBezTo>
                    <a:pt x="467" y="15414"/>
                    <a:pt x="301" y="15848"/>
                    <a:pt x="167" y="16281"/>
                  </a:cubicBezTo>
                  <a:cubicBezTo>
                    <a:pt x="134" y="16481"/>
                    <a:pt x="67" y="16648"/>
                    <a:pt x="34" y="16848"/>
                  </a:cubicBezTo>
                  <a:cubicBezTo>
                    <a:pt x="0" y="16848"/>
                    <a:pt x="0" y="16882"/>
                    <a:pt x="34" y="16915"/>
                  </a:cubicBezTo>
                  <a:cubicBezTo>
                    <a:pt x="67" y="16915"/>
                    <a:pt x="101" y="16882"/>
                    <a:pt x="134" y="16882"/>
                  </a:cubicBezTo>
                  <a:cubicBezTo>
                    <a:pt x="101" y="16882"/>
                    <a:pt x="101" y="16848"/>
                    <a:pt x="134" y="16848"/>
                  </a:cubicBezTo>
                  <a:cubicBezTo>
                    <a:pt x="134" y="16815"/>
                    <a:pt x="134" y="16748"/>
                    <a:pt x="167" y="16715"/>
                  </a:cubicBezTo>
                  <a:cubicBezTo>
                    <a:pt x="201" y="16581"/>
                    <a:pt x="234" y="16481"/>
                    <a:pt x="267" y="16348"/>
                  </a:cubicBezTo>
                  <a:cubicBezTo>
                    <a:pt x="301" y="16248"/>
                    <a:pt x="401" y="16048"/>
                    <a:pt x="467" y="15881"/>
                  </a:cubicBezTo>
                  <a:cubicBezTo>
                    <a:pt x="2836" y="10177"/>
                    <a:pt x="10441" y="8976"/>
                    <a:pt x="13644" y="3839"/>
                  </a:cubicBezTo>
                  <a:cubicBezTo>
                    <a:pt x="14044" y="3239"/>
                    <a:pt x="15311" y="870"/>
                    <a:pt x="14744" y="136"/>
                  </a:cubicBezTo>
                  <a:cubicBezTo>
                    <a:pt x="14671" y="41"/>
                    <a:pt x="14583" y="0"/>
                    <a:pt x="14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8066100" y="3205225"/>
              <a:ext cx="341100" cy="540475"/>
            </a:xfrm>
            <a:custGeom>
              <a:avLst/>
              <a:gdLst/>
              <a:ahLst/>
              <a:cxnLst/>
              <a:rect l="l" t="t" r="r" b="b"/>
              <a:pathLst>
                <a:path w="13644" h="21619" extrusionOk="0">
                  <a:moveTo>
                    <a:pt x="12286" y="1"/>
                  </a:moveTo>
                  <a:cubicBezTo>
                    <a:pt x="11177" y="1"/>
                    <a:pt x="9627" y="1600"/>
                    <a:pt x="9007" y="2080"/>
                  </a:cubicBezTo>
                  <a:cubicBezTo>
                    <a:pt x="7272" y="3314"/>
                    <a:pt x="5771" y="4815"/>
                    <a:pt x="4570" y="6583"/>
                  </a:cubicBezTo>
                  <a:cubicBezTo>
                    <a:pt x="1935" y="10553"/>
                    <a:pt x="2769" y="15556"/>
                    <a:pt x="801" y="19792"/>
                  </a:cubicBezTo>
                  <a:cubicBezTo>
                    <a:pt x="801" y="19792"/>
                    <a:pt x="801" y="19826"/>
                    <a:pt x="801" y="19826"/>
                  </a:cubicBezTo>
                  <a:cubicBezTo>
                    <a:pt x="767" y="19893"/>
                    <a:pt x="734" y="19993"/>
                    <a:pt x="701" y="20059"/>
                  </a:cubicBezTo>
                  <a:cubicBezTo>
                    <a:pt x="501" y="20426"/>
                    <a:pt x="300" y="20793"/>
                    <a:pt x="134" y="21227"/>
                  </a:cubicBezTo>
                  <a:lnTo>
                    <a:pt x="0" y="21560"/>
                  </a:lnTo>
                  <a:cubicBezTo>
                    <a:pt x="0" y="21560"/>
                    <a:pt x="0" y="21594"/>
                    <a:pt x="0" y="21594"/>
                  </a:cubicBezTo>
                  <a:cubicBezTo>
                    <a:pt x="0" y="21610"/>
                    <a:pt x="9" y="21619"/>
                    <a:pt x="21" y="21619"/>
                  </a:cubicBezTo>
                  <a:cubicBezTo>
                    <a:pt x="34" y="21619"/>
                    <a:pt x="50" y="21610"/>
                    <a:pt x="67" y="21594"/>
                  </a:cubicBezTo>
                  <a:cubicBezTo>
                    <a:pt x="367" y="21027"/>
                    <a:pt x="701" y="20426"/>
                    <a:pt x="1068" y="19859"/>
                  </a:cubicBezTo>
                  <a:cubicBezTo>
                    <a:pt x="2068" y="17991"/>
                    <a:pt x="3236" y="16257"/>
                    <a:pt x="4537" y="14589"/>
                  </a:cubicBezTo>
                  <a:cubicBezTo>
                    <a:pt x="5971" y="12821"/>
                    <a:pt x="7439" y="11086"/>
                    <a:pt x="8873" y="9218"/>
                  </a:cubicBezTo>
                  <a:cubicBezTo>
                    <a:pt x="10308" y="7350"/>
                    <a:pt x="11909" y="5382"/>
                    <a:pt x="12743" y="3147"/>
                  </a:cubicBezTo>
                  <a:cubicBezTo>
                    <a:pt x="13010" y="2447"/>
                    <a:pt x="13643" y="779"/>
                    <a:pt x="12843" y="178"/>
                  </a:cubicBezTo>
                  <a:cubicBezTo>
                    <a:pt x="12678" y="55"/>
                    <a:pt x="12489" y="1"/>
                    <a:pt x="1228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8066100" y="3282975"/>
              <a:ext cx="290225" cy="462950"/>
            </a:xfrm>
            <a:custGeom>
              <a:avLst/>
              <a:gdLst/>
              <a:ahLst/>
              <a:cxnLst/>
              <a:rect l="l" t="t" r="r" b="b"/>
              <a:pathLst>
                <a:path w="11609" h="18518" extrusionOk="0">
                  <a:moveTo>
                    <a:pt x="10569" y="314"/>
                  </a:moveTo>
                  <a:cubicBezTo>
                    <a:pt x="10625" y="314"/>
                    <a:pt x="10673" y="331"/>
                    <a:pt x="10708" y="371"/>
                  </a:cubicBezTo>
                  <a:cubicBezTo>
                    <a:pt x="10975" y="638"/>
                    <a:pt x="9807" y="2105"/>
                    <a:pt x="9674" y="2306"/>
                  </a:cubicBezTo>
                  <a:cubicBezTo>
                    <a:pt x="9173" y="3006"/>
                    <a:pt x="8673" y="3707"/>
                    <a:pt x="8173" y="4407"/>
                  </a:cubicBezTo>
                  <a:cubicBezTo>
                    <a:pt x="7139" y="5808"/>
                    <a:pt x="6105" y="7176"/>
                    <a:pt x="5204" y="8643"/>
                  </a:cubicBezTo>
                  <a:cubicBezTo>
                    <a:pt x="4137" y="10445"/>
                    <a:pt x="3136" y="12279"/>
                    <a:pt x="2168" y="14114"/>
                  </a:cubicBezTo>
                  <a:cubicBezTo>
                    <a:pt x="2702" y="12713"/>
                    <a:pt x="3169" y="11279"/>
                    <a:pt x="3569" y="9811"/>
                  </a:cubicBezTo>
                  <a:cubicBezTo>
                    <a:pt x="4003" y="8076"/>
                    <a:pt x="4537" y="6475"/>
                    <a:pt x="5704" y="5074"/>
                  </a:cubicBezTo>
                  <a:cubicBezTo>
                    <a:pt x="6805" y="3740"/>
                    <a:pt x="7973" y="2472"/>
                    <a:pt x="9240" y="1271"/>
                  </a:cubicBezTo>
                  <a:cubicBezTo>
                    <a:pt x="9443" y="1069"/>
                    <a:pt x="10198" y="314"/>
                    <a:pt x="10569" y="314"/>
                  </a:cubicBezTo>
                  <a:close/>
                  <a:moveTo>
                    <a:pt x="10725" y="0"/>
                  </a:moveTo>
                  <a:cubicBezTo>
                    <a:pt x="9782" y="0"/>
                    <a:pt x="6381" y="3542"/>
                    <a:pt x="5071" y="5474"/>
                  </a:cubicBezTo>
                  <a:cubicBezTo>
                    <a:pt x="4337" y="6542"/>
                    <a:pt x="3803" y="7709"/>
                    <a:pt x="3503" y="8977"/>
                  </a:cubicBezTo>
                  <a:cubicBezTo>
                    <a:pt x="2869" y="11479"/>
                    <a:pt x="2002" y="13981"/>
                    <a:pt x="1001" y="16382"/>
                  </a:cubicBezTo>
                  <a:cubicBezTo>
                    <a:pt x="901" y="16582"/>
                    <a:pt x="767" y="16749"/>
                    <a:pt x="667" y="16949"/>
                  </a:cubicBezTo>
                  <a:cubicBezTo>
                    <a:pt x="501" y="17350"/>
                    <a:pt x="300" y="17717"/>
                    <a:pt x="134" y="18117"/>
                  </a:cubicBezTo>
                  <a:lnTo>
                    <a:pt x="501" y="17450"/>
                  </a:lnTo>
                  <a:lnTo>
                    <a:pt x="501" y="17450"/>
                  </a:lnTo>
                  <a:cubicBezTo>
                    <a:pt x="334" y="17817"/>
                    <a:pt x="167" y="18150"/>
                    <a:pt x="0" y="18517"/>
                  </a:cubicBezTo>
                  <a:lnTo>
                    <a:pt x="67" y="18517"/>
                  </a:lnTo>
                  <a:cubicBezTo>
                    <a:pt x="367" y="17917"/>
                    <a:pt x="701" y="17316"/>
                    <a:pt x="1068" y="16749"/>
                  </a:cubicBezTo>
                  <a:cubicBezTo>
                    <a:pt x="1268" y="16316"/>
                    <a:pt x="1468" y="15849"/>
                    <a:pt x="1668" y="15415"/>
                  </a:cubicBezTo>
                  <a:cubicBezTo>
                    <a:pt x="2736" y="13514"/>
                    <a:pt x="3770" y="11612"/>
                    <a:pt x="4870" y="9744"/>
                  </a:cubicBezTo>
                  <a:cubicBezTo>
                    <a:pt x="6472" y="6942"/>
                    <a:pt x="8540" y="4474"/>
                    <a:pt x="10274" y="1805"/>
                  </a:cubicBezTo>
                  <a:cubicBezTo>
                    <a:pt x="10474" y="1438"/>
                    <a:pt x="11609" y="137"/>
                    <a:pt x="10775" y="4"/>
                  </a:cubicBezTo>
                  <a:cubicBezTo>
                    <a:pt x="10759" y="1"/>
                    <a:pt x="10743" y="0"/>
                    <a:pt x="10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7698325" y="3263325"/>
              <a:ext cx="331600" cy="569000"/>
            </a:xfrm>
            <a:custGeom>
              <a:avLst/>
              <a:gdLst/>
              <a:ahLst/>
              <a:cxnLst/>
              <a:rect l="l" t="t" r="r" b="b"/>
              <a:pathLst>
                <a:path w="13264" h="22760" extrusionOk="0">
                  <a:moveTo>
                    <a:pt x="1558" y="1"/>
                  </a:moveTo>
                  <a:cubicBezTo>
                    <a:pt x="1374" y="1"/>
                    <a:pt x="1199" y="51"/>
                    <a:pt x="1035" y="156"/>
                  </a:cubicBezTo>
                  <a:cubicBezTo>
                    <a:pt x="1" y="823"/>
                    <a:pt x="401" y="4092"/>
                    <a:pt x="501" y="5026"/>
                  </a:cubicBezTo>
                  <a:cubicBezTo>
                    <a:pt x="801" y="7228"/>
                    <a:pt x="1669" y="9329"/>
                    <a:pt x="2936" y="11131"/>
                  </a:cubicBezTo>
                  <a:cubicBezTo>
                    <a:pt x="5805" y="15267"/>
                    <a:pt x="9975" y="18269"/>
                    <a:pt x="12810" y="22405"/>
                  </a:cubicBezTo>
                  <a:cubicBezTo>
                    <a:pt x="12843" y="22539"/>
                    <a:pt x="12910" y="22639"/>
                    <a:pt x="13043" y="22739"/>
                  </a:cubicBezTo>
                  <a:cubicBezTo>
                    <a:pt x="13064" y="22753"/>
                    <a:pt x="13086" y="22759"/>
                    <a:pt x="13107" y="22759"/>
                  </a:cubicBezTo>
                  <a:cubicBezTo>
                    <a:pt x="13190" y="22759"/>
                    <a:pt x="13263" y="22658"/>
                    <a:pt x="13210" y="22472"/>
                  </a:cubicBezTo>
                  <a:cubicBezTo>
                    <a:pt x="13177" y="22405"/>
                    <a:pt x="13143" y="22305"/>
                    <a:pt x="13110" y="22205"/>
                  </a:cubicBezTo>
                  <a:cubicBezTo>
                    <a:pt x="11150" y="16389"/>
                    <a:pt x="4878" y="1"/>
                    <a:pt x="155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7742525" y="3343950"/>
              <a:ext cx="287300" cy="488000"/>
            </a:xfrm>
            <a:custGeom>
              <a:avLst/>
              <a:gdLst/>
              <a:ahLst/>
              <a:cxnLst/>
              <a:rect l="l" t="t" r="r" b="b"/>
              <a:pathLst>
                <a:path w="11492" h="19520" extrusionOk="0">
                  <a:moveTo>
                    <a:pt x="1021" y="390"/>
                  </a:moveTo>
                  <a:cubicBezTo>
                    <a:pt x="1410" y="390"/>
                    <a:pt x="2022" y="1501"/>
                    <a:pt x="2202" y="1801"/>
                  </a:cubicBezTo>
                  <a:cubicBezTo>
                    <a:pt x="2669" y="2669"/>
                    <a:pt x="3136" y="3569"/>
                    <a:pt x="3603" y="4436"/>
                  </a:cubicBezTo>
                  <a:cubicBezTo>
                    <a:pt x="4537" y="6238"/>
                    <a:pt x="5438" y="8006"/>
                    <a:pt x="6372" y="9807"/>
                  </a:cubicBezTo>
                  <a:cubicBezTo>
                    <a:pt x="7539" y="12075"/>
                    <a:pt x="8707" y="14377"/>
                    <a:pt x="9874" y="16679"/>
                  </a:cubicBezTo>
                  <a:cubicBezTo>
                    <a:pt x="8674" y="15011"/>
                    <a:pt x="7406" y="13443"/>
                    <a:pt x="6005" y="11975"/>
                  </a:cubicBezTo>
                  <a:cubicBezTo>
                    <a:pt x="3470" y="9207"/>
                    <a:pt x="1435" y="6071"/>
                    <a:pt x="835" y="2302"/>
                  </a:cubicBezTo>
                  <a:cubicBezTo>
                    <a:pt x="768" y="2068"/>
                    <a:pt x="568" y="734"/>
                    <a:pt x="901" y="434"/>
                  </a:cubicBezTo>
                  <a:cubicBezTo>
                    <a:pt x="938" y="404"/>
                    <a:pt x="978" y="390"/>
                    <a:pt x="1021" y="390"/>
                  </a:cubicBezTo>
                  <a:close/>
                  <a:moveTo>
                    <a:pt x="1025" y="0"/>
                  </a:moveTo>
                  <a:cubicBezTo>
                    <a:pt x="931" y="0"/>
                    <a:pt x="834" y="31"/>
                    <a:pt x="735" y="100"/>
                  </a:cubicBezTo>
                  <a:cubicBezTo>
                    <a:pt x="1" y="600"/>
                    <a:pt x="501" y="2435"/>
                    <a:pt x="668" y="3069"/>
                  </a:cubicBezTo>
                  <a:cubicBezTo>
                    <a:pt x="1335" y="6038"/>
                    <a:pt x="2736" y="8773"/>
                    <a:pt x="4771" y="11041"/>
                  </a:cubicBezTo>
                  <a:cubicBezTo>
                    <a:pt x="6038" y="12509"/>
                    <a:pt x="7406" y="13877"/>
                    <a:pt x="8607" y="15411"/>
                  </a:cubicBezTo>
                  <a:cubicBezTo>
                    <a:pt x="9341" y="16378"/>
                    <a:pt x="10041" y="17412"/>
                    <a:pt x="10742" y="18413"/>
                  </a:cubicBezTo>
                  <a:cubicBezTo>
                    <a:pt x="10908" y="18780"/>
                    <a:pt x="11075" y="19147"/>
                    <a:pt x="11275" y="19481"/>
                  </a:cubicBezTo>
                  <a:cubicBezTo>
                    <a:pt x="11302" y="19507"/>
                    <a:pt x="11331" y="19520"/>
                    <a:pt x="11359" y="19520"/>
                  </a:cubicBezTo>
                  <a:cubicBezTo>
                    <a:pt x="11433" y="19520"/>
                    <a:pt x="11491" y="19427"/>
                    <a:pt x="11442" y="19280"/>
                  </a:cubicBezTo>
                  <a:cubicBezTo>
                    <a:pt x="11375" y="19180"/>
                    <a:pt x="11342" y="19080"/>
                    <a:pt x="11275" y="18980"/>
                  </a:cubicBezTo>
                  <a:cubicBezTo>
                    <a:pt x="8340" y="13043"/>
                    <a:pt x="5471" y="7072"/>
                    <a:pt x="2202" y="1334"/>
                  </a:cubicBezTo>
                  <a:cubicBezTo>
                    <a:pt x="2004" y="993"/>
                    <a:pt x="1563" y="0"/>
                    <a:pt x="1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8025225" y="1971675"/>
              <a:ext cx="179175" cy="730575"/>
            </a:xfrm>
            <a:custGeom>
              <a:avLst/>
              <a:gdLst/>
              <a:ahLst/>
              <a:cxnLst/>
              <a:rect l="l" t="t" r="r" b="b"/>
              <a:pathLst>
                <a:path w="7167" h="29223" extrusionOk="0">
                  <a:moveTo>
                    <a:pt x="4627" y="0"/>
                  </a:moveTo>
                  <a:cubicBezTo>
                    <a:pt x="4516" y="0"/>
                    <a:pt x="4397" y="17"/>
                    <a:pt x="4270" y="52"/>
                  </a:cubicBezTo>
                  <a:cubicBezTo>
                    <a:pt x="2803" y="452"/>
                    <a:pt x="2036" y="3387"/>
                    <a:pt x="1635" y="4555"/>
                  </a:cubicBezTo>
                  <a:cubicBezTo>
                    <a:pt x="835" y="7090"/>
                    <a:pt x="368" y="9692"/>
                    <a:pt x="201" y="12327"/>
                  </a:cubicBezTo>
                  <a:cubicBezTo>
                    <a:pt x="1" y="14695"/>
                    <a:pt x="168" y="17064"/>
                    <a:pt x="668" y="19399"/>
                  </a:cubicBezTo>
                  <a:cubicBezTo>
                    <a:pt x="1368" y="22401"/>
                    <a:pt x="2970" y="25970"/>
                    <a:pt x="3570" y="29006"/>
                  </a:cubicBezTo>
                  <a:cubicBezTo>
                    <a:pt x="3570" y="29039"/>
                    <a:pt x="3603" y="29072"/>
                    <a:pt x="3637" y="29106"/>
                  </a:cubicBezTo>
                  <a:cubicBezTo>
                    <a:pt x="3637" y="29139"/>
                    <a:pt x="3670" y="29173"/>
                    <a:pt x="3737" y="29173"/>
                  </a:cubicBezTo>
                  <a:cubicBezTo>
                    <a:pt x="3770" y="29206"/>
                    <a:pt x="3812" y="29223"/>
                    <a:pt x="3854" y="29223"/>
                  </a:cubicBezTo>
                  <a:cubicBezTo>
                    <a:pt x="3895" y="29223"/>
                    <a:pt x="3937" y="29206"/>
                    <a:pt x="3970" y="29173"/>
                  </a:cubicBezTo>
                  <a:cubicBezTo>
                    <a:pt x="4037" y="29139"/>
                    <a:pt x="4070" y="29072"/>
                    <a:pt x="4070" y="29006"/>
                  </a:cubicBezTo>
                  <a:cubicBezTo>
                    <a:pt x="4604" y="22635"/>
                    <a:pt x="5071" y="16263"/>
                    <a:pt x="5538" y="9892"/>
                  </a:cubicBezTo>
                  <a:cubicBezTo>
                    <a:pt x="5602" y="8805"/>
                    <a:pt x="7167" y="0"/>
                    <a:pt x="462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8064450" y="2077200"/>
              <a:ext cx="93400" cy="625050"/>
            </a:xfrm>
            <a:custGeom>
              <a:avLst/>
              <a:gdLst/>
              <a:ahLst/>
              <a:cxnLst/>
              <a:rect l="l" t="t" r="r" b="b"/>
              <a:pathLst>
                <a:path w="3736" h="25002" extrusionOk="0">
                  <a:moveTo>
                    <a:pt x="2823" y="408"/>
                  </a:moveTo>
                  <a:cubicBezTo>
                    <a:pt x="3343" y="408"/>
                    <a:pt x="3166" y="2066"/>
                    <a:pt x="3135" y="2502"/>
                  </a:cubicBezTo>
                  <a:cubicBezTo>
                    <a:pt x="3102" y="3036"/>
                    <a:pt x="3002" y="3603"/>
                    <a:pt x="2935" y="4137"/>
                  </a:cubicBezTo>
                  <a:cubicBezTo>
                    <a:pt x="2768" y="5237"/>
                    <a:pt x="2601" y="6338"/>
                    <a:pt x="2535" y="7472"/>
                  </a:cubicBezTo>
                  <a:cubicBezTo>
                    <a:pt x="2368" y="9440"/>
                    <a:pt x="2301" y="11475"/>
                    <a:pt x="2268" y="13443"/>
                  </a:cubicBezTo>
                  <a:cubicBezTo>
                    <a:pt x="2234" y="16345"/>
                    <a:pt x="2201" y="19247"/>
                    <a:pt x="2201" y="22116"/>
                  </a:cubicBezTo>
                  <a:cubicBezTo>
                    <a:pt x="2101" y="21582"/>
                    <a:pt x="2034" y="21015"/>
                    <a:pt x="1968" y="20482"/>
                  </a:cubicBezTo>
                  <a:cubicBezTo>
                    <a:pt x="1667" y="18313"/>
                    <a:pt x="1034" y="16212"/>
                    <a:pt x="767" y="14044"/>
                  </a:cubicBezTo>
                  <a:cubicBezTo>
                    <a:pt x="533" y="11875"/>
                    <a:pt x="567" y="9674"/>
                    <a:pt x="867" y="7506"/>
                  </a:cubicBezTo>
                  <a:cubicBezTo>
                    <a:pt x="1000" y="6405"/>
                    <a:pt x="1200" y="5337"/>
                    <a:pt x="1401" y="4237"/>
                  </a:cubicBezTo>
                  <a:cubicBezTo>
                    <a:pt x="1501" y="3570"/>
                    <a:pt x="2068" y="701"/>
                    <a:pt x="2701" y="434"/>
                  </a:cubicBezTo>
                  <a:cubicBezTo>
                    <a:pt x="2746" y="416"/>
                    <a:pt x="2786" y="408"/>
                    <a:pt x="2823" y="408"/>
                  </a:cubicBezTo>
                  <a:close/>
                  <a:moveTo>
                    <a:pt x="2894" y="0"/>
                  </a:moveTo>
                  <a:cubicBezTo>
                    <a:pt x="1263" y="0"/>
                    <a:pt x="0" y="10114"/>
                    <a:pt x="467" y="13877"/>
                  </a:cubicBezTo>
                  <a:cubicBezTo>
                    <a:pt x="733" y="16045"/>
                    <a:pt x="1367" y="18147"/>
                    <a:pt x="1701" y="20282"/>
                  </a:cubicBezTo>
                  <a:cubicBezTo>
                    <a:pt x="1901" y="21616"/>
                    <a:pt x="2034" y="22950"/>
                    <a:pt x="2168" y="24284"/>
                  </a:cubicBezTo>
                  <a:lnTo>
                    <a:pt x="2168" y="24952"/>
                  </a:lnTo>
                  <a:cubicBezTo>
                    <a:pt x="2201" y="24985"/>
                    <a:pt x="2243" y="25002"/>
                    <a:pt x="2285" y="25002"/>
                  </a:cubicBezTo>
                  <a:cubicBezTo>
                    <a:pt x="2326" y="25002"/>
                    <a:pt x="2368" y="24985"/>
                    <a:pt x="2401" y="24952"/>
                  </a:cubicBezTo>
                  <a:cubicBezTo>
                    <a:pt x="2401" y="24885"/>
                    <a:pt x="2401" y="24785"/>
                    <a:pt x="2401" y="24718"/>
                  </a:cubicBezTo>
                  <a:cubicBezTo>
                    <a:pt x="2468" y="21449"/>
                    <a:pt x="2468" y="18180"/>
                    <a:pt x="2501" y="14911"/>
                  </a:cubicBezTo>
                  <a:cubicBezTo>
                    <a:pt x="2501" y="12809"/>
                    <a:pt x="2535" y="10675"/>
                    <a:pt x="2668" y="8573"/>
                  </a:cubicBezTo>
                  <a:cubicBezTo>
                    <a:pt x="2802" y="6538"/>
                    <a:pt x="3202" y="4570"/>
                    <a:pt x="3369" y="2569"/>
                  </a:cubicBezTo>
                  <a:cubicBezTo>
                    <a:pt x="3402" y="2035"/>
                    <a:pt x="3736" y="0"/>
                    <a:pt x="2902" y="0"/>
                  </a:cubicBezTo>
                  <a:cubicBezTo>
                    <a:pt x="2899" y="0"/>
                    <a:pt x="2896" y="0"/>
                    <a:pt x="2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8149475" y="3022075"/>
              <a:ext cx="697200" cy="233825"/>
            </a:xfrm>
            <a:custGeom>
              <a:avLst/>
              <a:gdLst/>
              <a:ahLst/>
              <a:cxnLst/>
              <a:rect l="l" t="t" r="r" b="b"/>
              <a:pathLst>
                <a:path w="27888" h="9353" extrusionOk="0">
                  <a:moveTo>
                    <a:pt x="22441" y="0"/>
                  </a:moveTo>
                  <a:cubicBezTo>
                    <a:pt x="21731" y="0"/>
                    <a:pt x="21068" y="32"/>
                    <a:pt x="20616" y="32"/>
                  </a:cubicBezTo>
                  <a:cubicBezTo>
                    <a:pt x="18014" y="66"/>
                    <a:pt x="15479" y="499"/>
                    <a:pt x="13044" y="1333"/>
                  </a:cubicBezTo>
                  <a:cubicBezTo>
                    <a:pt x="8907" y="2701"/>
                    <a:pt x="5071" y="4836"/>
                    <a:pt x="1769" y="7671"/>
                  </a:cubicBezTo>
                  <a:cubicBezTo>
                    <a:pt x="1168" y="8205"/>
                    <a:pt x="568" y="8739"/>
                    <a:pt x="1" y="9306"/>
                  </a:cubicBezTo>
                  <a:cubicBezTo>
                    <a:pt x="1" y="9329"/>
                    <a:pt x="18" y="9353"/>
                    <a:pt x="39" y="9353"/>
                  </a:cubicBezTo>
                  <a:cubicBezTo>
                    <a:pt x="48" y="9353"/>
                    <a:pt x="58" y="9349"/>
                    <a:pt x="68" y="9339"/>
                  </a:cubicBezTo>
                  <a:cubicBezTo>
                    <a:pt x="3759" y="6440"/>
                    <a:pt x="7361" y="6139"/>
                    <a:pt x="10879" y="6139"/>
                  </a:cubicBezTo>
                  <a:cubicBezTo>
                    <a:pt x="11802" y="6139"/>
                    <a:pt x="12720" y="6160"/>
                    <a:pt x="13632" y="6160"/>
                  </a:cubicBezTo>
                  <a:cubicBezTo>
                    <a:pt x="15243" y="6160"/>
                    <a:pt x="16837" y="6095"/>
                    <a:pt x="18414" y="5736"/>
                  </a:cubicBezTo>
                  <a:cubicBezTo>
                    <a:pt x="19482" y="5503"/>
                    <a:pt x="27888" y="2968"/>
                    <a:pt x="25886" y="766"/>
                  </a:cubicBezTo>
                  <a:cubicBezTo>
                    <a:pt x="25277" y="114"/>
                    <a:pt x="23774" y="0"/>
                    <a:pt x="2244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8149475" y="3046150"/>
              <a:ext cx="553775" cy="208575"/>
            </a:xfrm>
            <a:custGeom>
              <a:avLst/>
              <a:gdLst/>
              <a:ahLst/>
              <a:cxnLst/>
              <a:rect l="l" t="t" r="r" b="b"/>
              <a:pathLst>
                <a:path w="22151" h="8343" extrusionOk="0">
                  <a:moveTo>
                    <a:pt x="20550" y="351"/>
                  </a:moveTo>
                  <a:cubicBezTo>
                    <a:pt x="21004" y="351"/>
                    <a:pt x="21327" y="404"/>
                    <a:pt x="21416" y="537"/>
                  </a:cubicBezTo>
                  <a:cubicBezTo>
                    <a:pt x="21783" y="1037"/>
                    <a:pt x="20382" y="1771"/>
                    <a:pt x="20082" y="1938"/>
                  </a:cubicBezTo>
                  <a:cubicBezTo>
                    <a:pt x="19348" y="2405"/>
                    <a:pt x="18548" y="2739"/>
                    <a:pt x="17747" y="2972"/>
                  </a:cubicBezTo>
                  <a:cubicBezTo>
                    <a:pt x="14578" y="3940"/>
                    <a:pt x="11176" y="3940"/>
                    <a:pt x="7973" y="4640"/>
                  </a:cubicBezTo>
                  <a:cubicBezTo>
                    <a:pt x="6439" y="4974"/>
                    <a:pt x="4904" y="5441"/>
                    <a:pt x="3437" y="6008"/>
                  </a:cubicBezTo>
                  <a:cubicBezTo>
                    <a:pt x="4604" y="5274"/>
                    <a:pt x="5772" y="4573"/>
                    <a:pt x="7006" y="3973"/>
                  </a:cubicBezTo>
                  <a:cubicBezTo>
                    <a:pt x="9875" y="2605"/>
                    <a:pt x="12910" y="1571"/>
                    <a:pt x="16012" y="971"/>
                  </a:cubicBezTo>
                  <a:cubicBezTo>
                    <a:pt x="17064" y="751"/>
                    <a:pt x="19301" y="351"/>
                    <a:pt x="20550" y="351"/>
                  </a:cubicBezTo>
                  <a:close/>
                  <a:moveTo>
                    <a:pt x="20682" y="1"/>
                  </a:moveTo>
                  <a:cubicBezTo>
                    <a:pt x="19899" y="1"/>
                    <a:pt x="18943" y="243"/>
                    <a:pt x="18581" y="304"/>
                  </a:cubicBezTo>
                  <a:cubicBezTo>
                    <a:pt x="15112" y="704"/>
                    <a:pt x="11743" y="1638"/>
                    <a:pt x="8540" y="3006"/>
                  </a:cubicBezTo>
                  <a:cubicBezTo>
                    <a:pt x="6205" y="3973"/>
                    <a:pt x="3970" y="5207"/>
                    <a:pt x="1902" y="6641"/>
                  </a:cubicBezTo>
                  <a:cubicBezTo>
                    <a:pt x="1836" y="6675"/>
                    <a:pt x="1802" y="6708"/>
                    <a:pt x="1769" y="6708"/>
                  </a:cubicBezTo>
                  <a:cubicBezTo>
                    <a:pt x="1135" y="7242"/>
                    <a:pt x="568" y="7776"/>
                    <a:pt x="1" y="8343"/>
                  </a:cubicBezTo>
                  <a:cubicBezTo>
                    <a:pt x="768" y="7809"/>
                    <a:pt x="1502" y="7275"/>
                    <a:pt x="2303" y="6742"/>
                  </a:cubicBezTo>
                  <a:cubicBezTo>
                    <a:pt x="4504" y="5741"/>
                    <a:pt x="6839" y="5040"/>
                    <a:pt x="9241" y="4607"/>
                  </a:cubicBezTo>
                  <a:cubicBezTo>
                    <a:pt x="12710" y="3973"/>
                    <a:pt x="16579" y="4106"/>
                    <a:pt x="19748" y="2405"/>
                  </a:cubicBezTo>
                  <a:cubicBezTo>
                    <a:pt x="20215" y="2172"/>
                    <a:pt x="22150" y="1204"/>
                    <a:pt x="21783" y="437"/>
                  </a:cubicBezTo>
                  <a:cubicBezTo>
                    <a:pt x="21638" y="106"/>
                    <a:pt x="21197" y="1"/>
                    <a:pt x="206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8481550" y="2466450"/>
              <a:ext cx="420175" cy="461600"/>
            </a:xfrm>
            <a:custGeom>
              <a:avLst/>
              <a:gdLst/>
              <a:ahLst/>
              <a:cxnLst/>
              <a:rect l="l" t="t" r="r" b="b"/>
              <a:pathLst>
                <a:path w="16807" h="18464" extrusionOk="0">
                  <a:moveTo>
                    <a:pt x="15097" y="0"/>
                  </a:moveTo>
                  <a:cubicBezTo>
                    <a:pt x="13119" y="0"/>
                    <a:pt x="9698" y="3999"/>
                    <a:pt x="9067" y="4712"/>
                  </a:cubicBezTo>
                  <a:cubicBezTo>
                    <a:pt x="5498" y="8614"/>
                    <a:pt x="3363" y="13384"/>
                    <a:pt x="428" y="17754"/>
                  </a:cubicBezTo>
                  <a:cubicBezTo>
                    <a:pt x="294" y="17954"/>
                    <a:pt x="161" y="18188"/>
                    <a:pt x="27" y="18388"/>
                  </a:cubicBezTo>
                  <a:cubicBezTo>
                    <a:pt x="1" y="18415"/>
                    <a:pt x="17" y="18464"/>
                    <a:pt x="42" y="18464"/>
                  </a:cubicBezTo>
                  <a:cubicBezTo>
                    <a:pt x="48" y="18464"/>
                    <a:pt x="54" y="18461"/>
                    <a:pt x="61" y="18455"/>
                  </a:cubicBezTo>
                  <a:lnTo>
                    <a:pt x="94" y="18455"/>
                  </a:lnTo>
                  <a:lnTo>
                    <a:pt x="194" y="18355"/>
                  </a:lnTo>
                  <a:cubicBezTo>
                    <a:pt x="361" y="18221"/>
                    <a:pt x="494" y="18088"/>
                    <a:pt x="661" y="17921"/>
                  </a:cubicBezTo>
                  <a:lnTo>
                    <a:pt x="861" y="17854"/>
                  </a:lnTo>
                  <a:cubicBezTo>
                    <a:pt x="4764" y="16253"/>
                    <a:pt x="8267" y="13785"/>
                    <a:pt x="11069" y="10616"/>
                  </a:cubicBezTo>
                  <a:cubicBezTo>
                    <a:pt x="12503" y="8981"/>
                    <a:pt x="13737" y="7180"/>
                    <a:pt x="14738" y="5245"/>
                  </a:cubicBezTo>
                  <a:cubicBezTo>
                    <a:pt x="15238" y="4278"/>
                    <a:pt x="16806" y="1843"/>
                    <a:pt x="16139" y="642"/>
                  </a:cubicBezTo>
                  <a:cubicBezTo>
                    <a:pt x="15889" y="189"/>
                    <a:pt x="15527" y="0"/>
                    <a:pt x="1509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8481550" y="2533450"/>
              <a:ext cx="360950" cy="394600"/>
            </a:xfrm>
            <a:custGeom>
              <a:avLst/>
              <a:gdLst/>
              <a:ahLst/>
              <a:cxnLst/>
              <a:rect l="l" t="t" r="r" b="b"/>
              <a:pathLst>
                <a:path w="14438" h="15784" extrusionOk="0">
                  <a:moveTo>
                    <a:pt x="13104" y="572"/>
                  </a:moveTo>
                  <a:cubicBezTo>
                    <a:pt x="13570" y="572"/>
                    <a:pt x="13948" y="857"/>
                    <a:pt x="13671" y="1498"/>
                  </a:cubicBezTo>
                  <a:lnTo>
                    <a:pt x="13704" y="1498"/>
                  </a:lnTo>
                  <a:cubicBezTo>
                    <a:pt x="13570" y="1831"/>
                    <a:pt x="13404" y="2132"/>
                    <a:pt x="13237" y="2432"/>
                  </a:cubicBezTo>
                  <a:cubicBezTo>
                    <a:pt x="12737" y="3232"/>
                    <a:pt x="12169" y="4000"/>
                    <a:pt x="11536" y="4733"/>
                  </a:cubicBezTo>
                  <a:cubicBezTo>
                    <a:pt x="10301" y="6101"/>
                    <a:pt x="9034" y="7435"/>
                    <a:pt x="7666" y="8736"/>
                  </a:cubicBezTo>
                  <a:cubicBezTo>
                    <a:pt x="5965" y="10404"/>
                    <a:pt x="4197" y="11939"/>
                    <a:pt x="2396" y="13473"/>
                  </a:cubicBezTo>
                  <a:cubicBezTo>
                    <a:pt x="3563" y="12072"/>
                    <a:pt x="4597" y="10538"/>
                    <a:pt x="5598" y="9070"/>
                  </a:cubicBezTo>
                  <a:cubicBezTo>
                    <a:pt x="6565" y="7636"/>
                    <a:pt x="7499" y="6235"/>
                    <a:pt x="8567" y="4900"/>
                  </a:cubicBezTo>
                  <a:cubicBezTo>
                    <a:pt x="9701" y="3499"/>
                    <a:pt x="10902" y="1898"/>
                    <a:pt x="12336" y="831"/>
                  </a:cubicBezTo>
                  <a:cubicBezTo>
                    <a:pt x="12552" y="662"/>
                    <a:pt x="12842" y="572"/>
                    <a:pt x="13104" y="572"/>
                  </a:cubicBezTo>
                  <a:close/>
                  <a:moveTo>
                    <a:pt x="13421" y="0"/>
                  </a:moveTo>
                  <a:cubicBezTo>
                    <a:pt x="12937" y="0"/>
                    <a:pt x="12359" y="430"/>
                    <a:pt x="12003" y="697"/>
                  </a:cubicBezTo>
                  <a:cubicBezTo>
                    <a:pt x="10802" y="1598"/>
                    <a:pt x="9834" y="2899"/>
                    <a:pt x="8867" y="4033"/>
                  </a:cubicBezTo>
                  <a:cubicBezTo>
                    <a:pt x="7900" y="5167"/>
                    <a:pt x="6966" y="6501"/>
                    <a:pt x="6065" y="7769"/>
                  </a:cubicBezTo>
                  <a:cubicBezTo>
                    <a:pt x="4464" y="10171"/>
                    <a:pt x="2863" y="12539"/>
                    <a:pt x="895" y="14674"/>
                  </a:cubicBezTo>
                  <a:cubicBezTo>
                    <a:pt x="761" y="14807"/>
                    <a:pt x="595" y="14941"/>
                    <a:pt x="461" y="15074"/>
                  </a:cubicBezTo>
                  <a:cubicBezTo>
                    <a:pt x="328" y="15274"/>
                    <a:pt x="161" y="15474"/>
                    <a:pt x="27" y="15708"/>
                  </a:cubicBezTo>
                  <a:cubicBezTo>
                    <a:pt x="1" y="15735"/>
                    <a:pt x="17" y="15784"/>
                    <a:pt x="60" y="15784"/>
                  </a:cubicBezTo>
                  <a:cubicBezTo>
                    <a:pt x="70" y="15784"/>
                    <a:pt x="81" y="15781"/>
                    <a:pt x="94" y="15775"/>
                  </a:cubicBezTo>
                  <a:cubicBezTo>
                    <a:pt x="128" y="15741"/>
                    <a:pt x="161" y="15708"/>
                    <a:pt x="228" y="15675"/>
                  </a:cubicBezTo>
                  <a:lnTo>
                    <a:pt x="394" y="15508"/>
                  </a:lnTo>
                  <a:cubicBezTo>
                    <a:pt x="561" y="15408"/>
                    <a:pt x="728" y="15274"/>
                    <a:pt x="895" y="15141"/>
                  </a:cubicBezTo>
                  <a:cubicBezTo>
                    <a:pt x="2896" y="13606"/>
                    <a:pt x="4764" y="11872"/>
                    <a:pt x="6599" y="10137"/>
                  </a:cubicBezTo>
                  <a:cubicBezTo>
                    <a:pt x="8934" y="7936"/>
                    <a:pt x="11602" y="5567"/>
                    <a:pt x="13304" y="2799"/>
                  </a:cubicBezTo>
                  <a:cubicBezTo>
                    <a:pt x="13637" y="2265"/>
                    <a:pt x="14438" y="1131"/>
                    <a:pt x="14037" y="397"/>
                  </a:cubicBezTo>
                  <a:cubicBezTo>
                    <a:pt x="13882" y="108"/>
                    <a:pt x="13663" y="0"/>
                    <a:pt x="13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8338800" y="1257225"/>
              <a:ext cx="139275" cy="610050"/>
            </a:xfrm>
            <a:custGeom>
              <a:avLst/>
              <a:gdLst/>
              <a:ahLst/>
              <a:cxnLst/>
              <a:rect l="l" t="t" r="r" b="b"/>
              <a:pathLst>
                <a:path w="5571" h="24402" extrusionOk="0">
                  <a:moveTo>
                    <a:pt x="3427" y="0"/>
                  </a:moveTo>
                  <a:cubicBezTo>
                    <a:pt x="2647" y="0"/>
                    <a:pt x="2056" y="1334"/>
                    <a:pt x="1801" y="1844"/>
                  </a:cubicBezTo>
                  <a:cubicBezTo>
                    <a:pt x="801" y="3845"/>
                    <a:pt x="234" y="6080"/>
                    <a:pt x="133" y="8348"/>
                  </a:cubicBezTo>
                  <a:cubicBezTo>
                    <a:pt x="0" y="10550"/>
                    <a:pt x="133" y="12752"/>
                    <a:pt x="467" y="14953"/>
                  </a:cubicBezTo>
                  <a:cubicBezTo>
                    <a:pt x="801" y="17355"/>
                    <a:pt x="1768" y="20224"/>
                    <a:pt x="1701" y="22725"/>
                  </a:cubicBezTo>
                  <a:cubicBezTo>
                    <a:pt x="1701" y="22959"/>
                    <a:pt x="1701" y="23192"/>
                    <a:pt x="1668" y="23426"/>
                  </a:cubicBezTo>
                  <a:cubicBezTo>
                    <a:pt x="1635" y="23526"/>
                    <a:pt x="1568" y="23659"/>
                    <a:pt x="1534" y="23760"/>
                  </a:cubicBezTo>
                  <a:lnTo>
                    <a:pt x="1368" y="24193"/>
                  </a:lnTo>
                  <a:cubicBezTo>
                    <a:pt x="1334" y="24227"/>
                    <a:pt x="1334" y="24293"/>
                    <a:pt x="1368" y="24327"/>
                  </a:cubicBezTo>
                  <a:cubicBezTo>
                    <a:pt x="1401" y="24377"/>
                    <a:pt x="1459" y="24402"/>
                    <a:pt x="1514" y="24402"/>
                  </a:cubicBezTo>
                  <a:cubicBezTo>
                    <a:pt x="1568" y="24402"/>
                    <a:pt x="1618" y="24377"/>
                    <a:pt x="1635" y="24327"/>
                  </a:cubicBezTo>
                  <a:cubicBezTo>
                    <a:pt x="1668" y="24227"/>
                    <a:pt x="1701" y="24160"/>
                    <a:pt x="1735" y="24093"/>
                  </a:cubicBezTo>
                  <a:cubicBezTo>
                    <a:pt x="3636" y="19657"/>
                    <a:pt x="5170" y="15220"/>
                    <a:pt x="5404" y="10350"/>
                  </a:cubicBezTo>
                  <a:cubicBezTo>
                    <a:pt x="5571" y="7948"/>
                    <a:pt x="5371" y="5513"/>
                    <a:pt x="4904" y="3145"/>
                  </a:cubicBezTo>
                  <a:cubicBezTo>
                    <a:pt x="4737" y="2478"/>
                    <a:pt x="4603" y="143"/>
                    <a:pt x="3536" y="9"/>
                  </a:cubicBezTo>
                  <a:cubicBezTo>
                    <a:pt x="3499" y="3"/>
                    <a:pt x="3463" y="0"/>
                    <a:pt x="342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8373825" y="1331900"/>
              <a:ext cx="70075" cy="535275"/>
            </a:xfrm>
            <a:custGeom>
              <a:avLst/>
              <a:gdLst/>
              <a:ahLst/>
              <a:cxnLst/>
              <a:rect l="l" t="t" r="r" b="b"/>
              <a:pathLst>
                <a:path w="2803" h="21411" extrusionOk="0">
                  <a:moveTo>
                    <a:pt x="1958" y="324"/>
                  </a:moveTo>
                  <a:cubicBezTo>
                    <a:pt x="1961" y="324"/>
                    <a:pt x="1965" y="324"/>
                    <a:pt x="1968" y="325"/>
                  </a:cubicBezTo>
                  <a:cubicBezTo>
                    <a:pt x="2435" y="325"/>
                    <a:pt x="2535" y="2593"/>
                    <a:pt x="2535" y="3093"/>
                  </a:cubicBezTo>
                  <a:cubicBezTo>
                    <a:pt x="2535" y="4061"/>
                    <a:pt x="2468" y="5028"/>
                    <a:pt x="2402" y="5995"/>
                  </a:cubicBezTo>
                  <a:cubicBezTo>
                    <a:pt x="2268" y="7997"/>
                    <a:pt x="2102" y="9998"/>
                    <a:pt x="1868" y="11966"/>
                  </a:cubicBezTo>
                  <a:cubicBezTo>
                    <a:pt x="1601" y="14168"/>
                    <a:pt x="1234" y="16303"/>
                    <a:pt x="734" y="18471"/>
                  </a:cubicBezTo>
                  <a:cubicBezTo>
                    <a:pt x="834" y="16603"/>
                    <a:pt x="634" y="14702"/>
                    <a:pt x="567" y="12967"/>
                  </a:cubicBezTo>
                  <a:cubicBezTo>
                    <a:pt x="467" y="10999"/>
                    <a:pt x="434" y="9064"/>
                    <a:pt x="500" y="7096"/>
                  </a:cubicBezTo>
                  <a:cubicBezTo>
                    <a:pt x="534" y="6129"/>
                    <a:pt x="634" y="5161"/>
                    <a:pt x="734" y="4194"/>
                  </a:cubicBezTo>
                  <a:cubicBezTo>
                    <a:pt x="833" y="3365"/>
                    <a:pt x="1329" y="324"/>
                    <a:pt x="1958" y="324"/>
                  </a:cubicBezTo>
                  <a:close/>
                  <a:moveTo>
                    <a:pt x="2063" y="1"/>
                  </a:moveTo>
                  <a:cubicBezTo>
                    <a:pt x="265" y="1"/>
                    <a:pt x="234" y="8130"/>
                    <a:pt x="234" y="9198"/>
                  </a:cubicBezTo>
                  <a:cubicBezTo>
                    <a:pt x="234" y="11433"/>
                    <a:pt x="400" y="13667"/>
                    <a:pt x="500" y="15869"/>
                  </a:cubicBezTo>
                  <a:cubicBezTo>
                    <a:pt x="534" y="17170"/>
                    <a:pt x="500" y="18438"/>
                    <a:pt x="300" y="19705"/>
                  </a:cubicBezTo>
                  <a:cubicBezTo>
                    <a:pt x="267" y="20072"/>
                    <a:pt x="200" y="20406"/>
                    <a:pt x="133" y="20739"/>
                  </a:cubicBezTo>
                  <a:cubicBezTo>
                    <a:pt x="100" y="20906"/>
                    <a:pt x="67" y="21039"/>
                    <a:pt x="33" y="21173"/>
                  </a:cubicBezTo>
                  <a:cubicBezTo>
                    <a:pt x="33" y="21240"/>
                    <a:pt x="0" y="21273"/>
                    <a:pt x="0" y="21340"/>
                  </a:cubicBezTo>
                  <a:cubicBezTo>
                    <a:pt x="31" y="21386"/>
                    <a:pt x="76" y="21411"/>
                    <a:pt x="119" y="21411"/>
                  </a:cubicBezTo>
                  <a:cubicBezTo>
                    <a:pt x="169" y="21411"/>
                    <a:pt x="216" y="21378"/>
                    <a:pt x="234" y="21306"/>
                  </a:cubicBezTo>
                  <a:cubicBezTo>
                    <a:pt x="267" y="21240"/>
                    <a:pt x="300" y="21173"/>
                    <a:pt x="334" y="21073"/>
                  </a:cubicBezTo>
                  <a:cubicBezTo>
                    <a:pt x="467" y="20739"/>
                    <a:pt x="534" y="20372"/>
                    <a:pt x="600" y="19972"/>
                  </a:cubicBezTo>
                  <a:cubicBezTo>
                    <a:pt x="1368" y="16970"/>
                    <a:pt x="1901" y="13868"/>
                    <a:pt x="2235" y="10765"/>
                  </a:cubicBezTo>
                  <a:cubicBezTo>
                    <a:pt x="2468" y="8497"/>
                    <a:pt x="2635" y="6229"/>
                    <a:pt x="2735" y="3960"/>
                  </a:cubicBezTo>
                  <a:cubicBezTo>
                    <a:pt x="2802" y="2960"/>
                    <a:pt x="2769" y="1992"/>
                    <a:pt x="2635" y="992"/>
                  </a:cubicBezTo>
                  <a:cubicBezTo>
                    <a:pt x="2602" y="725"/>
                    <a:pt x="2569" y="124"/>
                    <a:pt x="2235" y="24"/>
                  </a:cubicBezTo>
                  <a:cubicBezTo>
                    <a:pt x="2176" y="8"/>
                    <a:pt x="2119" y="1"/>
                    <a:pt x="2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8365475" y="2101850"/>
              <a:ext cx="373625" cy="506425"/>
            </a:xfrm>
            <a:custGeom>
              <a:avLst/>
              <a:gdLst/>
              <a:ahLst/>
              <a:cxnLst/>
              <a:rect l="l" t="t" r="r" b="b"/>
              <a:pathLst>
                <a:path w="14945" h="20257" extrusionOk="0">
                  <a:moveTo>
                    <a:pt x="13625" y="0"/>
                  </a:moveTo>
                  <a:cubicBezTo>
                    <a:pt x="12946" y="0"/>
                    <a:pt x="12071" y="619"/>
                    <a:pt x="11675" y="882"/>
                  </a:cubicBezTo>
                  <a:cubicBezTo>
                    <a:pt x="9807" y="2117"/>
                    <a:pt x="8206" y="3751"/>
                    <a:pt x="7005" y="5652"/>
                  </a:cubicBezTo>
                  <a:cubicBezTo>
                    <a:pt x="5805" y="7487"/>
                    <a:pt x="4771" y="9455"/>
                    <a:pt x="3937" y="11523"/>
                  </a:cubicBezTo>
                  <a:cubicBezTo>
                    <a:pt x="3036" y="13792"/>
                    <a:pt x="2436" y="16727"/>
                    <a:pt x="1135" y="18862"/>
                  </a:cubicBezTo>
                  <a:cubicBezTo>
                    <a:pt x="1001" y="19062"/>
                    <a:pt x="868" y="19262"/>
                    <a:pt x="734" y="19462"/>
                  </a:cubicBezTo>
                  <a:lnTo>
                    <a:pt x="434" y="19696"/>
                  </a:lnTo>
                  <a:lnTo>
                    <a:pt x="67" y="19963"/>
                  </a:lnTo>
                  <a:cubicBezTo>
                    <a:pt x="34" y="19996"/>
                    <a:pt x="0" y="20063"/>
                    <a:pt x="0" y="20129"/>
                  </a:cubicBezTo>
                  <a:cubicBezTo>
                    <a:pt x="25" y="20202"/>
                    <a:pt x="101" y="20256"/>
                    <a:pt x="179" y="20256"/>
                  </a:cubicBezTo>
                  <a:cubicBezTo>
                    <a:pt x="209" y="20256"/>
                    <a:pt x="239" y="20248"/>
                    <a:pt x="267" y="20230"/>
                  </a:cubicBezTo>
                  <a:lnTo>
                    <a:pt x="467" y="20063"/>
                  </a:lnTo>
                  <a:cubicBezTo>
                    <a:pt x="4337" y="17227"/>
                    <a:pt x="7839" y="14125"/>
                    <a:pt x="10508" y="10056"/>
                  </a:cubicBezTo>
                  <a:cubicBezTo>
                    <a:pt x="11842" y="8054"/>
                    <a:pt x="12910" y="5853"/>
                    <a:pt x="13677" y="3584"/>
                  </a:cubicBezTo>
                  <a:cubicBezTo>
                    <a:pt x="13910" y="2917"/>
                    <a:pt x="14944" y="816"/>
                    <a:pt x="14111" y="148"/>
                  </a:cubicBezTo>
                  <a:cubicBezTo>
                    <a:pt x="13971" y="44"/>
                    <a:pt x="13805" y="0"/>
                    <a:pt x="1362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8365475" y="2167475"/>
              <a:ext cx="322750" cy="440950"/>
            </a:xfrm>
            <a:custGeom>
              <a:avLst/>
              <a:gdLst/>
              <a:ahLst/>
              <a:cxnLst/>
              <a:rect l="l" t="t" r="r" b="b"/>
              <a:pathLst>
                <a:path w="12910" h="17638" extrusionOk="0">
                  <a:moveTo>
                    <a:pt x="12175" y="320"/>
                  </a:moveTo>
                  <a:cubicBezTo>
                    <a:pt x="12226" y="320"/>
                    <a:pt x="12271" y="333"/>
                    <a:pt x="12309" y="359"/>
                  </a:cubicBezTo>
                  <a:cubicBezTo>
                    <a:pt x="12710" y="592"/>
                    <a:pt x="11642" y="2594"/>
                    <a:pt x="11409" y="2994"/>
                  </a:cubicBezTo>
                  <a:cubicBezTo>
                    <a:pt x="10908" y="3828"/>
                    <a:pt x="10375" y="4662"/>
                    <a:pt x="9841" y="5462"/>
                  </a:cubicBezTo>
                  <a:cubicBezTo>
                    <a:pt x="8707" y="7130"/>
                    <a:pt x="7573" y="8765"/>
                    <a:pt x="6372" y="10366"/>
                  </a:cubicBezTo>
                  <a:cubicBezTo>
                    <a:pt x="5037" y="12101"/>
                    <a:pt x="3636" y="13768"/>
                    <a:pt x="2135" y="15370"/>
                  </a:cubicBezTo>
                  <a:cubicBezTo>
                    <a:pt x="3136" y="13835"/>
                    <a:pt x="3937" y="12067"/>
                    <a:pt x="4737" y="10533"/>
                  </a:cubicBezTo>
                  <a:cubicBezTo>
                    <a:pt x="5638" y="8798"/>
                    <a:pt x="6572" y="7097"/>
                    <a:pt x="7639" y="5429"/>
                  </a:cubicBezTo>
                  <a:cubicBezTo>
                    <a:pt x="8140" y="4595"/>
                    <a:pt x="8707" y="3828"/>
                    <a:pt x="9307" y="3027"/>
                  </a:cubicBezTo>
                  <a:cubicBezTo>
                    <a:pt x="9772" y="2408"/>
                    <a:pt x="11503" y="320"/>
                    <a:pt x="12175" y="320"/>
                  </a:cubicBezTo>
                  <a:close/>
                  <a:moveTo>
                    <a:pt x="12195" y="1"/>
                  </a:moveTo>
                  <a:cubicBezTo>
                    <a:pt x="10470" y="1"/>
                    <a:pt x="6855" y="6249"/>
                    <a:pt x="6338" y="7130"/>
                  </a:cubicBezTo>
                  <a:cubicBezTo>
                    <a:pt x="5204" y="9032"/>
                    <a:pt x="4237" y="11067"/>
                    <a:pt x="3203" y="13001"/>
                  </a:cubicBezTo>
                  <a:cubicBezTo>
                    <a:pt x="2602" y="14135"/>
                    <a:pt x="1902" y="15236"/>
                    <a:pt x="1101" y="16237"/>
                  </a:cubicBezTo>
                  <a:cubicBezTo>
                    <a:pt x="901" y="16504"/>
                    <a:pt x="668" y="16804"/>
                    <a:pt x="434" y="17071"/>
                  </a:cubicBezTo>
                  <a:cubicBezTo>
                    <a:pt x="334" y="17171"/>
                    <a:pt x="234" y="17271"/>
                    <a:pt x="134" y="17371"/>
                  </a:cubicBezTo>
                  <a:lnTo>
                    <a:pt x="0" y="17504"/>
                  </a:lnTo>
                  <a:cubicBezTo>
                    <a:pt x="0" y="17593"/>
                    <a:pt x="60" y="17638"/>
                    <a:pt x="129" y="17638"/>
                  </a:cubicBezTo>
                  <a:cubicBezTo>
                    <a:pt x="164" y="17638"/>
                    <a:pt x="201" y="17627"/>
                    <a:pt x="234" y="17605"/>
                  </a:cubicBezTo>
                  <a:lnTo>
                    <a:pt x="434" y="17471"/>
                  </a:lnTo>
                  <a:cubicBezTo>
                    <a:pt x="701" y="17204"/>
                    <a:pt x="968" y="16937"/>
                    <a:pt x="1201" y="16637"/>
                  </a:cubicBezTo>
                  <a:cubicBezTo>
                    <a:pt x="3403" y="14402"/>
                    <a:pt x="5438" y="12001"/>
                    <a:pt x="7272" y="9465"/>
                  </a:cubicBezTo>
                  <a:cubicBezTo>
                    <a:pt x="8640" y="7631"/>
                    <a:pt x="9908" y="5763"/>
                    <a:pt x="11142" y="3828"/>
                  </a:cubicBezTo>
                  <a:cubicBezTo>
                    <a:pt x="11675" y="3027"/>
                    <a:pt x="12142" y="2127"/>
                    <a:pt x="12509" y="1226"/>
                  </a:cubicBezTo>
                  <a:cubicBezTo>
                    <a:pt x="12609" y="959"/>
                    <a:pt x="12910" y="459"/>
                    <a:pt x="12643" y="192"/>
                  </a:cubicBezTo>
                  <a:cubicBezTo>
                    <a:pt x="12515" y="61"/>
                    <a:pt x="12364" y="1"/>
                    <a:pt x="12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813425" y="1719475"/>
              <a:ext cx="754800" cy="2314150"/>
            </a:xfrm>
            <a:custGeom>
              <a:avLst/>
              <a:gdLst/>
              <a:ahLst/>
              <a:cxnLst/>
              <a:rect l="l" t="t" r="r" b="b"/>
              <a:pathLst>
                <a:path w="30192" h="92566" extrusionOk="0">
                  <a:moveTo>
                    <a:pt x="23416" y="0"/>
                  </a:moveTo>
                  <a:cubicBezTo>
                    <a:pt x="23364" y="0"/>
                    <a:pt x="23317" y="29"/>
                    <a:pt x="23317" y="99"/>
                  </a:cubicBezTo>
                  <a:cubicBezTo>
                    <a:pt x="20982" y="16945"/>
                    <a:pt x="14077" y="32222"/>
                    <a:pt x="8006" y="47967"/>
                  </a:cubicBezTo>
                  <a:lnTo>
                    <a:pt x="7806" y="48500"/>
                  </a:lnTo>
                  <a:cubicBezTo>
                    <a:pt x="7906" y="45999"/>
                    <a:pt x="7706" y="43464"/>
                    <a:pt x="7172" y="40995"/>
                  </a:cubicBezTo>
                  <a:cubicBezTo>
                    <a:pt x="7172" y="40945"/>
                    <a:pt x="7130" y="40920"/>
                    <a:pt x="7084" y="40920"/>
                  </a:cubicBezTo>
                  <a:cubicBezTo>
                    <a:pt x="7038" y="40920"/>
                    <a:pt x="6988" y="40945"/>
                    <a:pt x="6972" y="40995"/>
                  </a:cubicBezTo>
                  <a:cubicBezTo>
                    <a:pt x="7172" y="44564"/>
                    <a:pt x="6805" y="48033"/>
                    <a:pt x="6772" y="51603"/>
                  </a:cubicBezTo>
                  <a:cubicBezTo>
                    <a:pt x="6038" y="53871"/>
                    <a:pt x="5571" y="56239"/>
                    <a:pt x="5371" y="58641"/>
                  </a:cubicBezTo>
                  <a:cubicBezTo>
                    <a:pt x="5204" y="61510"/>
                    <a:pt x="5270" y="64412"/>
                    <a:pt x="5571" y="67281"/>
                  </a:cubicBezTo>
                  <a:cubicBezTo>
                    <a:pt x="4503" y="63344"/>
                    <a:pt x="3369" y="59408"/>
                    <a:pt x="2602" y="55372"/>
                  </a:cubicBezTo>
                  <a:cubicBezTo>
                    <a:pt x="1368" y="49301"/>
                    <a:pt x="567" y="43163"/>
                    <a:pt x="167" y="36959"/>
                  </a:cubicBezTo>
                  <a:cubicBezTo>
                    <a:pt x="167" y="36909"/>
                    <a:pt x="125" y="36884"/>
                    <a:pt x="83" y="36884"/>
                  </a:cubicBezTo>
                  <a:cubicBezTo>
                    <a:pt x="42" y="36884"/>
                    <a:pt x="0" y="36909"/>
                    <a:pt x="0" y="36959"/>
                  </a:cubicBezTo>
                  <a:cubicBezTo>
                    <a:pt x="67" y="43430"/>
                    <a:pt x="667" y="49868"/>
                    <a:pt x="1801" y="56239"/>
                  </a:cubicBezTo>
                  <a:cubicBezTo>
                    <a:pt x="2769" y="61643"/>
                    <a:pt x="3970" y="67281"/>
                    <a:pt x="6104" y="72384"/>
                  </a:cubicBezTo>
                  <a:cubicBezTo>
                    <a:pt x="6838" y="79122"/>
                    <a:pt x="7839" y="86094"/>
                    <a:pt x="10341" y="92399"/>
                  </a:cubicBezTo>
                  <a:cubicBezTo>
                    <a:pt x="10379" y="92515"/>
                    <a:pt x="10473" y="92566"/>
                    <a:pt x="10565" y="92566"/>
                  </a:cubicBezTo>
                  <a:cubicBezTo>
                    <a:pt x="10712" y="92566"/>
                    <a:pt x="10856" y="92436"/>
                    <a:pt x="10774" y="92232"/>
                  </a:cubicBezTo>
                  <a:cubicBezTo>
                    <a:pt x="10474" y="90897"/>
                    <a:pt x="10174" y="89563"/>
                    <a:pt x="9874" y="88196"/>
                  </a:cubicBezTo>
                  <a:cubicBezTo>
                    <a:pt x="10307" y="85861"/>
                    <a:pt x="10341" y="83459"/>
                    <a:pt x="10908" y="81124"/>
                  </a:cubicBezTo>
                  <a:cubicBezTo>
                    <a:pt x="11575" y="78355"/>
                    <a:pt x="12576" y="75720"/>
                    <a:pt x="13877" y="73185"/>
                  </a:cubicBezTo>
                  <a:cubicBezTo>
                    <a:pt x="13944" y="73072"/>
                    <a:pt x="13844" y="72975"/>
                    <a:pt x="13742" y="72975"/>
                  </a:cubicBezTo>
                  <a:cubicBezTo>
                    <a:pt x="13692" y="72975"/>
                    <a:pt x="13642" y="72997"/>
                    <a:pt x="13610" y="73051"/>
                  </a:cubicBezTo>
                  <a:cubicBezTo>
                    <a:pt x="11608" y="76320"/>
                    <a:pt x="9640" y="80690"/>
                    <a:pt x="9207" y="84893"/>
                  </a:cubicBezTo>
                  <a:cubicBezTo>
                    <a:pt x="8840" y="82892"/>
                    <a:pt x="8506" y="80924"/>
                    <a:pt x="8206" y="78956"/>
                  </a:cubicBezTo>
                  <a:cubicBezTo>
                    <a:pt x="8406" y="72251"/>
                    <a:pt x="10241" y="65413"/>
                    <a:pt x="14711" y="60376"/>
                  </a:cubicBezTo>
                  <a:cubicBezTo>
                    <a:pt x="17012" y="57774"/>
                    <a:pt x="19714" y="55606"/>
                    <a:pt x="22283" y="53271"/>
                  </a:cubicBezTo>
                  <a:cubicBezTo>
                    <a:pt x="25118" y="50702"/>
                    <a:pt x="27720" y="47900"/>
                    <a:pt x="30122" y="44931"/>
                  </a:cubicBezTo>
                  <a:cubicBezTo>
                    <a:pt x="30192" y="44838"/>
                    <a:pt x="30114" y="44728"/>
                    <a:pt x="30027" y="44728"/>
                  </a:cubicBezTo>
                  <a:cubicBezTo>
                    <a:pt x="29990" y="44728"/>
                    <a:pt x="29951" y="44748"/>
                    <a:pt x="29921" y="44798"/>
                  </a:cubicBezTo>
                  <a:cubicBezTo>
                    <a:pt x="26786" y="48134"/>
                    <a:pt x="23483" y="51302"/>
                    <a:pt x="19981" y="54271"/>
                  </a:cubicBezTo>
                  <a:cubicBezTo>
                    <a:pt x="17279" y="56573"/>
                    <a:pt x="14510" y="58875"/>
                    <a:pt x="12376" y="61743"/>
                  </a:cubicBezTo>
                  <a:cubicBezTo>
                    <a:pt x="9807" y="65179"/>
                    <a:pt x="8139" y="69749"/>
                    <a:pt x="7572" y="74352"/>
                  </a:cubicBezTo>
                  <a:cubicBezTo>
                    <a:pt x="7339" y="72484"/>
                    <a:pt x="7138" y="70616"/>
                    <a:pt x="6938" y="68748"/>
                  </a:cubicBezTo>
                  <a:cubicBezTo>
                    <a:pt x="6571" y="64912"/>
                    <a:pt x="6238" y="61043"/>
                    <a:pt x="6738" y="57207"/>
                  </a:cubicBezTo>
                  <a:cubicBezTo>
                    <a:pt x="6772" y="56806"/>
                    <a:pt x="6838" y="56439"/>
                    <a:pt x="6905" y="56073"/>
                  </a:cubicBezTo>
                  <a:cubicBezTo>
                    <a:pt x="6938" y="56073"/>
                    <a:pt x="6972" y="56039"/>
                    <a:pt x="6972" y="56006"/>
                  </a:cubicBezTo>
                  <a:cubicBezTo>
                    <a:pt x="8740" y="51736"/>
                    <a:pt x="11141" y="47733"/>
                    <a:pt x="14110" y="44164"/>
                  </a:cubicBezTo>
                  <a:cubicBezTo>
                    <a:pt x="16112" y="42630"/>
                    <a:pt x="18246" y="41295"/>
                    <a:pt x="20515" y="40195"/>
                  </a:cubicBezTo>
                  <a:cubicBezTo>
                    <a:pt x="22850" y="39027"/>
                    <a:pt x="25118" y="37893"/>
                    <a:pt x="27086" y="36192"/>
                  </a:cubicBezTo>
                  <a:cubicBezTo>
                    <a:pt x="27167" y="36111"/>
                    <a:pt x="27117" y="35964"/>
                    <a:pt x="27024" y="35964"/>
                  </a:cubicBezTo>
                  <a:cubicBezTo>
                    <a:pt x="27002" y="35964"/>
                    <a:pt x="26978" y="35972"/>
                    <a:pt x="26953" y="35992"/>
                  </a:cubicBezTo>
                  <a:cubicBezTo>
                    <a:pt x="23984" y="38026"/>
                    <a:pt x="19981" y="39194"/>
                    <a:pt x="16745" y="41162"/>
                  </a:cubicBezTo>
                  <a:cubicBezTo>
                    <a:pt x="17179" y="40762"/>
                    <a:pt x="17546" y="40328"/>
                    <a:pt x="17980" y="39928"/>
                  </a:cubicBezTo>
                  <a:cubicBezTo>
                    <a:pt x="21916" y="35992"/>
                    <a:pt x="26619" y="32522"/>
                    <a:pt x="28087" y="26885"/>
                  </a:cubicBezTo>
                  <a:cubicBezTo>
                    <a:pt x="28125" y="26771"/>
                    <a:pt x="28044" y="26711"/>
                    <a:pt x="27955" y="26711"/>
                  </a:cubicBezTo>
                  <a:cubicBezTo>
                    <a:pt x="27888" y="26711"/>
                    <a:pt x="27815" y="26746"/>
                    <a:pt x="27787" y="26818"/>
                  </a:cubicBezTo>
                  <a:cubicBezTo>
                    <a:pt x="25885" y="32923"/>
                    <a:pt x="19581" y="36759"/>
                    <a:pt x="15411" y="41262"/>
                  </a:cubicBezTo>
                  <a:cubicBezTo>
                    <a:pt x="12309" y="44598"/>
                    <a:pt x="9340" y="48467"/>
                    <a:pt x="7672" y="52770"/>
                  </a:cubicBezTo>
                  <a:cubicBezTo>
                    <a:pt x="8439" y="50268"/>
                    <a:pt x="9340" y="47800"/>
                    <a:pt x="10341" y="45398"/>
                  </a:cubicBezTo>
                  <a:cubicBezTo>
                    <a:pt x="16278" y="30754"/>
                    <a:pt x="21716" y="15910"/>
                    <a:pt x="23550" y="133"/>
                  </a:cubicBezTo>
                  <a:cubicBezTo>
                    <a:pt x="23570" y="55"/>
                    <a:pt x="23488" y="0"/>
                    <a:pt x="2341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7867625" y="3875150"/>
              <a:ext cx="317750" cy="452025"/>
            </a:xfrm>
            <a:custGeom>
              <a:avLst/>
              <a:gdLst/>
              <a:ahLst/>
              <a:cxnLst/>
              <a:rect l="l" t="t" r="r" b="b"/>
              <a:pathLst>
                <a:path w="12710" h="18081" extrusionOk="0">
                  <a:moveTo>
                    <a:pt x="0" y="0"/>
                  </a:moveTo>
                  <a:lnTo>
                    <a:pt x="0" y="18080"/>
                  </a:lnTo>
                  <a:lnTo>
                    <a:pt x="12709" y="18080"/>
                  </a:lnTo>
                  <a:lnTo>
                    <a:pt x="12709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4"/>
          <p:cNvSpPr txBox="1">
            <a:spLocks noGrp="1"/>
          </p:cNvSpPr>
          <p:nvPr>
            <p:ph type="ctrTitle"/>
          </p:nvPr>
        </p:nvSpPr>
        <p:spPr>
          <a:xfrm>
            <a:off x="4545847" y="964835"/>
            <a:ext cx="4226400" cy="30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ÓRBITA</a:t>
            </a:r>
            <a:endParaRPr dirty="0"/>
          </a:p>
        </p:txBody>
      </p:sp>
      <p:sp>
        <p:nvSpPr>
          <p:cNvPr id="213" name="Google Shape;213;p24"/>
          <p:cNvSpPr txBox="1">
            <a:spLocks noGrp="1"/>
          </p:cNvSpPr>
          <p:nvPr>
            <p:ph type="subTitle" idx="1"/>
          </p:nvPr>
        </p:nvSpPr>
        <p:spPr>
          <a:xfrm>
            <a:off x="5883351" y="2939771"/>
            <a:ext cx="1730703" cy="56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</a:t>
            </a:r>
            <a:r>
              <a:rPr lang="en" dirty="0" err="1"/>
              <a:t>PonteEnÓrbita</a:t>
            </a:r>
            <a:endParaRPr dirty="0"/>
          </a:p>
        </p:txBody>
      </p:sp>
      <p:sp>
        <p:nvSpPr>
          <p:cNvPr id="212" name="Google Shape;212;p24"/>
          <p:cNvSpPr/>
          <p:nvPr/>
        </p:nvSpPr>
        <p:spPr>
          <a:xfrm rot="1046649">
            <a:off x="655360" y="967054"/>
            <a:ext cx="433564" cy="370108"/>
          </a:xfrm>
          <a:custGeom>
            <a:avLst/>
            <a:gdLst/>
            <a:ahLst/>
            <a:cxnLst/>
            <a:rect l="l" t="t" r="r" b="b"/>
            <a:pathLst>
              <a:path w="15345" h="13098" extrusionOk="0">
                <a:moveTo>
                  <a:pt x="4109" y="1"/>
                </a:moveTo>
                <a:cubicBezTo>
                  <a:pt x="3867" y="1"/>
                  <a:pt x="3610" y="39"/>
                  <a:pt x="3336" y="121"/>
                </a:cubicBezTo>
                <a:cubicBezTo>
                  <a:pt x="934" y="855"/>
                  <a:pt x="0" y="4158"/>
                  <a:pt x="1501" y="7226"/>
                </a:cubicBezTo>
                <a:cubicBezTo>
                  <a:pt x="3336" y="10929"/>
                  <a:pt x="7672" y="13097"/>
                  <a:pt x="7672" y="13097"/>
                </a:cubicBezTo>
                <a:cubicBezTo>
                  <a:pt x="7672" y="13097"/>
                  <a:pt x="12009" y="10929"/>
                  <a:pt x="13843" y="7226"/>
                </a:cubicBezTo>
                <a:cubicBezTo>
                  <a:pt x="15345" y="4158"/>
                  <a:pt x="14377" y="855"/>
                  <a:pt x="11975" y="121"/>
                </a:cubicBezTo>
                <a:cubicBezTo>
                  <a:pt x="11702" y="39"/>
                  <a:pt x="11444" y="1"/>
                  <a:pt x="11202" y="1"/>
                </a:cubicBezTo>
                <a:cubicBezTo>
                  <a:pt x="8402" y="1"/>
                  <a:pt x="7639" y="5058"/>
                  <a:pt x="7639" y="5058"/>
                </a:cubicBezTo>
                <a:cubicBezTo>
                  <a:pt x="7639" y="5058"/>
                  <a:pt x="6904" y="1"/>
                  <a:pt x="4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6F4B78-3A57-9846-A673-9EC1B6942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90" y="863206"/>
            <a:ext cx="3420651" cy="3417088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D9106E1F-ADC5-4949-8BF8-5A05D285629B}"/>
              </a:ext>
            </a:extLst>
          </p:cNvPr>
          <p:cNvSpPr txBox="1"/>
          <p:nvPr/>
        </p:nvSpPr>
        <p:spPr>
          <a:xfrm>
            <a:off x="4410229" y="14474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Francisco Javier Sánchez Chávez 14521</a:t>
            </a:r>
          </a:p>
          <a:p>
            <a:r>
              <a:rPr lang="es-MX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Andrés Espinosa Rodríguez 14956</a:t>
            </a:r>
          </a:p>
          <a:p>
            <a:r>
              <a:rPr lang="es-MX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Mauricio Alejandro Gutiérrez Luna 14965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5"/>
          <p:cNvSpPr txBox="1">
            <a:spLocks noGrp="1"/>
          </p:cNvSpPr>
          <p:nvPr>
            <p:ph type="body" idx="1"/>
          </p:nvPr>
        </p:nvSpPr>
        <p:spPr>
          <a:xfrm>
            <a:off x="713225" y="1900518"/>
            <a:ext cx="6888300" cy="2740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s-MX" dirty="0"/>
              <a:t>Órbita es un proyecto de Facebook que comenzó en pandemia como un pasatiempo y en menos de 5 meses ya se había logrado mas de 100,000 seguidores.</a:t>
            </a:r>
          </a:p>
          <a:p>
            <a:pPr marL="139700" indent="0">
              <a:buNone/>
            </a:pPr>
            <a:endParaRPr lang="es-MX" dirty="0"/>
          </a:p>
          <a:p>
            <a:pPr marL="139700" indent="0">
              <a:buNone/>
            </a:pPr>
            <a:r>
              <a:rPr lang="es-MX" dirty="0"/>
              <a:t>Actualmente Órbita cuenta con casi 350,000 seguidores con un alcance de más de 15 millones de personas mensuales.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34" name="Google Shape;43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¿Qué es Órbita?</a:t>
            </a:r>
            <a:endParaRPr dirty="0"/>
          </a:p>
        </p:txBody>
      </p:sp>
      <p:sp>
        <p:nvSpPr>
          <p:cNvPr id="432" name="Google Shape;432;p25"/>
          <p:cNvSpPr/>
          <p:nvPr/>
        </p:nvSpPr>
        <p:spPr>
          <a:xfrm rot="1046599">
            <a:off x="648836" y="640463"/>
            <a:ext cx="449325" cy="383530"/>
          </a:xfrm>
          <a:custGeom>
            <a:avLst/>
            <a:gdLst/>
            <a:ahLst/>
            <a:cxnLst/>
            <a:rect l="l" t="t" r="r" b="b"/>
            <a:pathLst>
              <a:path w="15345" h="13098" extrusionOk="0">
                <a:moveTo>
                  <a:pt x="4109" y="1"/>
                </a:moveTo>
                <a:cubicBezTo>
                  <a:pt x="3867" y="1"/>
                  <a:pt x="3610" y="39"/>
                  <a:pt x="3336" y="121"/>
                </a:cubicBezTo>
                <a:cubicBezTo>
                  <a:pt x="934" y="855"/>
                  <a:pt x="0" y="4158"/>
                  <a:pt x="1501" y="7226"/>
                </a:cubicBezTo>
                <a:cubicBezTo>
                  <a:pt x="3336" y="10929"/>
                  <a:pt x="7672" y="13097"/>
                  <a:pt x="7672" y="13097"/>
                </a:cubicBezTo>
                <a:cubicBezTo>
                  <a:pt x="7672" y="13097"/>
                  <a:pt x="12009" y="10929"/>
                  <a:pt x="13843" y="7226"/>
                </a:cubicBezTo>
                <a:cubicBezTo>
                  <a:pt x="15345" y="4158"/>
                  <a:pt x="14377" y="855"/>
                  <a:pt x="11975" y="121"/>
                </a:cubicBezTo>
                <a:cubicBezTo>
                  <a:pt x="11702" y="39"/>
                  <a:pt x="11444" y="1"/>
                  <a:pt x="11202" y="1"/>
                </a:cubicBezTo>
                <a:cubicBezTo>
                  <a:pt x="8402" y="1"/>
                  <a:pt x="7639" y="5058"/>
                  <a:pt x="7639" y="5058"/>
                </a:cubicBezTo>
                <a:cubicBezTo>
                  <a:pt x="7639" y="5058"/>
                  <a:pt x="6904" y="1"/>
                  <a:pt x="4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5"/>
          <p:cNvSpPr/>
          <p:nvPr/>
        </p:nvSpPr>
        <p:spPr>
          <a:xfrm>
            <a:off x="6472775" y="754075"/>
            <a:ext cx="223525" cy="25050"/>
          </a:xfrm>
          <a:custGeom>
            <a:avLst/>
            <a:gdLst/>
            <a:ahLst/>
            <a:cxnLst/>
            <a:rect l="l" t="t" r="r" b="b"/>
            <a:pathLst>
              <a:path w="8941" h="1002" extrusionOk="0">
                <a:moveTo>
                  <a:pt x="501" y="1"/>
                </a:moveTo>
                <a:cubicBezTo>
                  <a:pt x="234" y="1"/>
                  <a:pt x="1" y="234"/>
                  <a:pt x="1" y="501"/>
                </a:cubicBezTo>
                <a:cubicBezTo>
                  <a:pt x="1" y="768"/>
                  <a:pt x="234" y="1001"/>
                  <a:pt x="501" y="1001"/>
                </a:cubicBezTo>
                <a:lnTo>
                  <a:pt x="8474" y="1001"/>
                </a:lnTo>
                <a:cubicBezTo>
                  <a:pt x="8741" y="968"/>
                  <a:pt x="8941" y="768"/>
                  <a:pt x="8941" y="501"/>
                </a:cubicBezTo>
                <a:cubicBezTo>
                  <a:pt x="8941" y="234"/>
                  <a:pt x="8741" y="1"/>
                  <a:pt x="84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27"/>
          <p:cNvGrpSpPr/>
          <p:nvPr/>
        </p:nvGrpSpPr>
        <p:grpSpPr>
          <a:xfrm>
            <a:off x="753176" y="747287"/>
            <a:ext cx="7879195" cy="4042209"/>
            <a:chOff x="753176" y="747287"/>
            <a:chExt cx="7879195" cy="4042209"/>
          </a:xfrm>
        </p:grpSpPr>
        <p:sp>
          <p:nvSpPr>
            <p:cNvPr id="646" name="Google Shape;646;p27"/>
            <p:cNvSpPr/>
            <p:nvPr/>
          </p:nvSpPr>
          <p:spPr>
            <a:xfrm>
              <a:off x="4708506" y="1601081"/>
              <a:ext cx="644519" cy="1341805"/>
            </a:xfrm>
            <a:custGeom>
              <a:avLst/>
              <a:gdLst/>
              <a:ahLst/>
              <a:cxnLst/>
              <a:rect l="l" t="t" r="r" b="b"/>
              <a:pathLst>
                <a:path w="27287" h="56808" extrusionOk="0">
                  <a:moveTo>
                    <a:pt x="15912" y="0"/>
                  </a:moveTo>
                  <a:lnTo>
                    <a:pt x="0" y="7305"/>
                  </a:lnTo>
                  <a:lnTo>
                    <a:pt x="9941" y="56807"/>
                  </a:lnTo>
                  <a:lnTo>
                    <a:pt x="27287" y="56807"/>
                  </a:lnTo>
                  <a:lnTo>
                    <a:pt x="15912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5084357" y="1601081"/>
              <a:ext cx="1441883" cy="1341805"/>
            </a:xfrm>
            <a:custGeom>
              <a:avLst/>
              <a:gdLst/>
              <a:ahLst/>
              <a:cxnLst/>
              <a:rect l="l" t="t" r="r" b="b"/>
              <a:pathLst>
                <a:path w="61045" h="56808" extrusionOk="0">
                  <a:moveTo>
                    <a:pt x="1" y="0"/>
                  </a:moveTo>
                  <a:lnTo>
                    <a:pt x="11376" y="56807"/>
                  </a:lnTo>
                  <a:lnTo>
                    <a:pt x="61044" y="56807"/>
                  </a:lnTo>
                  <a:lnTo>
                    <a:pt x="496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4604438" y="2608646"/>
              <a:ext cx="627985" cy="1288235"/>
            </a:xfrm>
            <a:custGeom>
              <a:avLst/>
              <a:gdLst/>
              <a:ahLst/>
              <a:cxnLst/>
              <a:rect l="l" t="t" r="r" b="b"/>
              <a:pathLst>
                <a:path w="26587" h="54540" extrusionOk="0">
                  <a:moveTo>
                    <a:pt x="1" y="0"/>
                  </a:moveTo>
                  <a:lnTo>
                    <a:pt x="1" y="54539"/>
                  </a:lnTo>
                  <a:lnTo>
                    <a:pt x="26586" y="54539"/>
                  </a:lnTo>
                  <a:lnTo>
                    <a:pt x="26586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6490047" y="2608646"/>
              <a:ext cx="427853" cy="1289014"/>
            </a:xfrm>
            <a:custGeom>
              <a:avLst/>
              <a:gdLst/>
              <a:ahLst/>
              <a:cxnLst/>
              <a:rect l="l" t="t" r="r" b="b"/>
              <a:pathLst>
                <a:path w="18114" h="54573" extrusionOk="0">
                  <a:moveTo>
                    <a:pt x="0" y="0"/>
                  </a:moveTo>
                  <a:lnTo>
                    <a:pt x="10841" y="54573"/>
                  </a:lnTo>
                  <a:lnTo>
                    <a:pt x="18113" y="54573"/>
                  </a:lnTo>
                  <a:lnTo>
                    <a:pt x="18113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5232455" y="2608646"/>
              <a:ext cx="345112" cy="1288235"/>
            </a:xfrm>
            <a:custGeom>
              <a:avLst/>
              <a:gdLst/>
              <a:ahLst/>
              <a:cxnLst/>
              <a:rect l="l" t="t" r="r" b="b"/>
              <a:pathLst>
                <a:path w="14611" h="54540" extrusionOk="0">
                  <a:moveTo>
                    <a:pt x="0" y="0"/>
                  </a:moveTo>
                  <a:lnTo>
                    <a:pt x="0" y="54539"/>
                  </a:lnTo>
                  <a:lnTo>
                    <a:pt x="14611" y="54539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6917914" y="2608646"/>
              <a:ext cx="345112" cy="1288235"/>
            </a:xfrm>
            <a:custGeom>
              <a:avLst/>
              <a:gdLst/>
              <a:ahLst/>
              <a:cxnLst/>
              <a:rect l="l" t="t" r="r" b="b"/>
              <a:pathLst>
                <a:path w="14611" h="54540" extrusionOk="0">
                  <a:moveTo>
                    <a:pt x="0" y="0"/>
                  </a:moveTo>
                  <a:lnTo>
                    <a:pt x="0" y="54539"/>
                  </a:lnTo>
                  <a:lnTo>
                    <a:pt x="14611" y="54539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5577573" y="3235864"/>
              <a:ext cx="1340246" cy="661077"/>
            </a:xfrm>
            <a:custGeom>
              <a:avLst/>
              <a:gdLst/>
              <a:ahLst/>
              <a:cxnLst/>
              <a:rect l="l" t="t" r="r" b="b"/>
              <a:pathLst>
                <a:path w="56742" h="27988" extrusionOk="0">
                  <a:moveTo>
                    <a:pt x="1" y="0"/>
                  </a:moveTo>
                  <a:lnTo>
                    <a:pt x="1" y="27987"/>
                  </a:lnTo>
                  <a:lnTo>
                    <a:pt x="56741" y="27987"/>
                  </a:lnTo>
                  <a:lnTo>
                    <a:pt x="5674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5577573" y="2949822"/>
              <a:ext cx="1340246" cy="288400"/>
            </a:xfrm>
            <a:custGeom>
              <a:avLst/>
              <a:gdLst/>
              <a:ahLst/>
              <a:cxnLst/>
              <a:rect l="l" t="t" r="r" b="b"/>
              <a:pathLst>
                <a:path w="56742" h="12210" extrusionOk="0">
                  <a:moveTo>
                    <a:pt x="1" y="1"/>
                  </a:moveTo>
                  <a:lnTo>
                    <a:pt x="1" y="12210"/>
                  </a:lnTo>
                  <a:lnTo>
                    <a:pt x="56741" y="12210"/>
                  </a:lnTo>
                  <a:lnTo>
                    <a:pt x="5674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5317541" y="2605481"/>
              <a:ext cx="264757" cy="1209462"/>
            </a:xfrm>
            <a:custGeom>
              <a:avLst/>
              <a:gdLst/>
              <a:ahLst/>
              <a:cxnLst/>
              <a:rect l="l" t="t" r="r" b="b"/>
              <a:pathLst>
                <a:path w="11209" h="51205" extrusionOk="0">
                  <a:moveTo>
                    <a:pt x="11009" y="1"/>
                  </a:moveTo>
                  <a:lnTo>
                    <a:pt x="5505" y="34"/>
                  </a:lnTo>
                  <a:lnTo>
                    <a:pt x="1" y="134"/>
                  </a:lnTo>
                  <a:lnTo>
                    <a:pt x="5471" y="201"/>
                  </a:lnTo>
                  <a:lnTo>
                    <a:pt x="10841" y="233"/>
                  </a:lnTo>
                  <a:lnTo>
                    <a:pt x="10841" y="233"/>
                  </a:lnTo>
                  <a:lnTo>
                    <a:pt x="10809" y="6505"/>
                  </a:lnTo>
                  <a:lnTo>
                    <a:pt x="10809" y="12877"/>
                  </a:lnTo>
                  <a:cubicBezTo>
                    <a:pt x="10809" y="17146"/>
                    <a:pt x="10809" y="21416"/>
                    <a:pt x="10809" y="25652"/>
                  </a:cubicBezTo>
                  <a:cubicBezTo>
                    <a:pt x="10809" y="29922"/>
                    <a:pt x="10809" y="34192"/>
                    <a:pt x="10842" y="38428"/>
                  </a:cubicBezTo>
                  <a:cubicBezTo>
                    <a:pt x="10875" y="42698"/>
                    <a:pt x="10909" y="46934"/>
                    <a:pt x="11009" y="51204"/>
                  </a:cubicBezTo>
                  <a:cubicBezTo>
                    <a:pt x="11075" y="46968"/>
                    <a:pt x="11075" y="42698"/>
                    <a:pt x="11142" y="38428"/>
                  </a:cubicBezTo>
                  <a:cubicBezTo>
                    <a:pt x="11175" y="34192"/>
                    <a:pt x="11175" y="29922"/>
                    <a:pt x="11175" y="25652"/>
                  </a:cubicBezTo>
                  <a:cubicBezTo>
                    <a:pt x="11209" y="21416"/>
                    <a:pt x="11175" y="17146"/>
                    <a:pt x="11175" y="12877"/>
                  </a:cubicBezTo>
                  <a:lnTo>
                    <a:pt x="11175" y="6505"/>
                  </a:lnTo>
                  <a:lnTo>
                    <a:pt x="11142" y="134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6913189" y="2608646"/>
              <a:ext cx="9472" cy="1211021"/>
            </a:xfrm>
            <a:custGeom>
              <a:avLst/>
              <a:gdLst/>
              <a:ahLst/>
              <a:cxnLst/>
              <a:rect l="l" t="t" r="r" b="b"/>
              <a:pathLst>
                <a:path w="401" h="51271" extrusionOk="0">
                  <a:moveTo>
                    <a:pt x="200" y="0"/>
                  </a:moveTo>
                  <a:cubicBezTo>
                    <a:pt x="100" y="4270"/>
                    <a:pt x="67" y="8540"/>
                    <a:pt x="33" y="12809"/>
                  </a:cubicBezTo>
                  <a:lnTo>
                    <a:pt x="0" y="25618"/>
                  </a:lnTo>
                  <a:lnTo>
                    <a:pt x="33" y="38461"/>
                  </a:lnTo>
                  <a:lnTo>
                    <a:pt x="100" y="44866"/>
                  </a:lnTo>
                  <a:lnTo>
                    <a:pt x="200" y="51270"/>
                  </a:lnTo>
                  <a:lnTo>
                    <a:pt x="300" y="44866"/>
                  </a:lnTo>
                  <a:lnTo>
                    <a:pt x="367" y="38461"/>
                  </a:lnTo>
                  <a:lnTo>
                    <a:pt x="400" y="25618"/>
                  </a:lnTo>
                  <a:lnTo>
                    <a:pt x="367" y="12809"/>
                  </a:lnTo>
                  <a:cubicBezTo>
                    <a:pt x="334" y="8540"/>
                    <a:pt x="267" y="4270"/>
                    <a:pt x="20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5578376" y="3231139"/>
              <a:ext cx="1339443" cy="9472"/>
            </a:xfrm>
            <a:custGeom>
              <a:avLst/>
              <a:gdLst/>
              <a:ahLst/>
              <a:cxnLst/>
              <a:rect l="l" t="t" r="r" b="b"/>
              <a:pathLst>
                <a:path w="56708" h="401" extrusionOk="0">
                  <a:moveTo>
                    <a:pt x="28354" y="0"/>
                  </a:moveTo>
                  <a:lnTo>
                    <a:pt x="14177" y="34"/>
                  </a:lnTo>
                  <a:lnTo>
                    <a:pt x="7072" y="100"/>
                  </a:lnTo>
                  <a:lnTo>
                    <a:pt x="0" y="200"/>
                  </a:lnTo>
                  <a:lnTo>
                    <a:pt x="7072" y="301"/>
                  </a:lnTo>
                  <a:lnTo>
                    <a:pt x="14177" y="367"/>
                  </a:lnTo>
                  <a:lnTo>
                    <a:pt x="28354" y="401"/>
                  </a:lnTo>
                  <a:lnTo>
                    <a:pt x="42530" y="367"/>
                  </a:lnTo>
                  <a:cubicBezTo>
                    <a:pt x="47234" y="334"/>
                    <a:pt x="51970" y="301"/>
                    <a:pt x="56707" y="200"/>
                  </a:cubicBezTo>
                  <a:cubicBezTo>
                    <a:pt x="51970" y="100"/>
                    <a:pt x="47234" y="67"/>
                    <a:pt x="42530" y="34"/>
                  </a:cubicBezTo>
                  <a:lnTo>
                    <a:pt x="28354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5578376" y="2945098"/>
              <a:ext cx="1339443" cy="9472"/>
            </a:xfrm>
            <a:custGeom>
              <a:avLst/>
              <a:gdLst/>
              <a:ahLst/>
              <a:cxnLst/>
              <a:rect l="l" t="t" r="r" b="b"/>
              <a:pathLst>
                <a:path w="56708" h="401" extrusionOk="0">
                  <a:moveTo>
                    <a:pt x="28354" y="1"/>
                  </a:moveTo>
                  <a:lnTo>
                    <a:pt x="14177" y="34"/>
                  </a:lnTo>
                  <a:lnTo>
                    <a:pt x="7072" y="101"/>
                  </a:lnTo>
                  <a:lnTo>
                    <a:pt x="0" y="201"/>
                  </a:lnTo>
                  <a:lnTo>
                    <a:pt x="7072" y="301"/>
                  </a:lnTo>
                  <a:lnTo>
                    <a:pt x="14177" y="368"/>
                  </a:lnTo>
                  <a:lnTo>
                    <a:pt x="28354" y="401"/>
                  </a:lnTo>
                  <a:lnTo>
                    <a:pt x="42530" y="368"/>
                  </a:lnTo>
                  <a:cubicBezTo>
                    <a:pt x="47234" y="334"/>
                    <a:pt x="51970" y="301"/>
                    <a:pt x="56707" y="201"/>
                  </a:cubicBezTo>
                  <a:cubicBezTo>
                    <a:pt x="51970" y="134"/>
                    <a:pt x="47234" y="67"/>
                    <a:pt x="42530" y="34"/>
                  </a:cubicBezTo>
                  <a:lnTo>
                    <a:pt x="2835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4695855" y="3896979"/>
              <a:ext cx="147342" cy="345891"/>
            </a:xfrm>
            <a:custGeom>
              <a:avLst/>
              <a:gdLst/>
              <a:ahLst/>
              <a:cxnLst/>
              <a:rect l="l" t="t" r="r" b="b"/>
              <a:pathLst>
                <a:path w="6238" h="14644" extrusionOk="0">
                  <a:moveTo>
                    <a:pt x="0" y="0"/>
                  </a:moveTo>
                  <a:lnTo>
                    <a:pt x="334" y="4437"/>
                  </a:lnTo>
                  <a:lnTo>
                    <a:pt x="1201" y="14644"/>
                  </a:lnTo>
                  <a:lnTo>
                    <a:pt x="5037" y="14644"/>
                  </a:lnTo>
                  <a:lnTo>
                    <a:pt x="5871" y="4437"/>
                  </a:lnTo>
                  <a:lnTo>
                    <a:pt x="623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4695855" y="3896979"/>
              <a:ext cx="147342" cy="104802"/>
            </a:xfrm>
            <a:custGeom>
              <a:avLst/>
              <a:gdLst/>
              <a:ahLst/>
              <a:cxnLst/>
              <a:rect l="l" t="t" r="r" b="b"/>
              <a:pathLst>
                <a:path w="6238" h="4437" extrusionOk="0">
                  <a:moveTo>
                    <a:pt x="0" y="0"/>
                  </a:moveTo>
                  <a:lnTo>
                    <a:pt x="334" y="4437"/>
                  </a:lnTo>
                  <a:lnTo>
                    <a:pt x="5871" y="4437"/>
                  </a:lnTo>
                  <a:lnTo>
                    <a:pt x="623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5331738" y="3896979"/>
              <a:ext cx="147365" cy="345891"/>
            </a:xfrm>
            <a:custGeom>
              <a:avLst/>
              <a:gdLst/>
              <a:ahLst/>
              <a:cxnLst/>
              <a:rect l="l" t="t" r="r" b="b"/>
              <a:pathLst>
                <a:path w="6239" h="14644" extrusionOk="0">
                  <a:moveTo>
                    <a:pt x="0" y="0"/>
                  </a:moveTo>
                  <a:lnTo>
                    <a:pt x="334" y="4437"/>
                  </a:lnTo>
                  <a:lnTo>
                    <a:pt x="1201" y="14644"/>
                  </a:lnTo>
                  <a:lnTo>
                    <a:pt x="5037" y="14644"/>
                  </a:lnTo>
                  <a:lnTo>
                    <a:pt x="5871" y="4437"/>
                  </a:lnTo>
                  <a:lnTo>
                    <a:pt x="623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5331738" y="3896979"/>
              <a:ext cx="147365" cy="104802"/>
            </a:xfrm>
            <a:custGeom>
              <a:avLst/>
              <a:gdLst/>
              <a:ahLst/>
              <a:cxnLst/>
              <a:rect l="l" t="t" r="r" b="b"/>
              <a:pathLst>
                <a:path w="6239" h="4437" extrusionOk="0">
                  <a:moveTo>
                    <a:pt x="0" y="0"/>
                  </a:moveTo>
                  <a:lnTo>
                    <a:pt x="334" y="4437"/>
                  </a:lnTo>
                  <a:lnTo>
                    <a:pt x="5871" y="4437"/>
                  </a:lnTo>
                  <a:lnTo>
                    <a:pt x="623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6386039" y="3896979"/>
              <a:ext cx="147342" cy="345891"/>
            </a:xfrm>
            <a:custGeom>
              <a:avLst/>
              <a:gdLst/>
              <a:ahLst/>
              <a:cxnLst/>
              <a:rect l="l" t="t" r="r" b="b"/>
              <a:pathLst>
                <a:path w="6238" h="14644" extrusionOk="0">
                  <a:moveTo>
                    <a:pt x="0" y="0"/>
                  </a:moveTo>
                  <a:lnTo>
                    <a:pt x="367" y="4437"/>
                  </a:lnTo>
                  <a:lnTo>
                    <a:pt x="1201" y="14644"/>
                  </a:lnTo>
                  <a:lnTo>
                    <a:pt x="5037" y="14644"/>
                  </a:lnTo>
                  <a:lnTo>
                    <a:pt x="5904" y="4437"/>
                  </a:lnTo>
                  <a:lnTo>
                    <a:pt x="623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6386039" y="3896979"/>
              <a:ext cx="147342" cy="104802"/>
            </a:xfrm>
            <a:custGeom>
              <a:avLst/>
              <a:gdLst/>
              <a:ahLst/>
              <a:cxnLst/>
              <a:rect l="l" t="t" r="r" b="b"/>
              <a:pathLst>
                <a:path w="6238" h="4437" extrusionOk="0">
                  <a:moveTo>
                    <a:pt x="0" y="0"/>
                  </a:moveTo>
                  <a:lnTo>
                    <a:pt x="367" y="4437"/>
                  </a:lnTo>
                  <a:lnTo>
                    <a:pt x="5904" y="4437"/>
                  </a:lnTo>
                  <a:lnTo>
                    <a:pt x="623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7021922" y="3896979"/>
              <a:ext cx="148145" cy="345891"/>
            </a:xfrm>
            <a:custGeom>
              <a:avLst/>
              <a:gdLst/>
              <a:ahLst/>
              <a:cxnLst/>
              <a:rect l="l" t="t" r="r" b="b"/>
              <a:pathLst>
                <a:path w="6272" h="14644" extrusionOk="0">
                  <a:moveTo>
                    <a:pt x="0" y="0"/>
                  </a:moveTo>
                  <a:lnTo>
                    <a:pt x="367" y="4437"/>
                  </a:lnTo>
                  <a:lnTo>
                    <a:pt x="1201" y="14644"/>
                  </a:lnTo>
                  <a:lnTo>
                    <a:pt x="5071" y="14644"/>
                  </a:lnTo>
                  <a:lnTo>
                    <a:pt x="5905" y="4437"/>
                  </a:lnTo>
                  <a:lnTo>
                    <a:pt x="627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7021922" y="3896979"/>
              <a:ext cx="148145" cy="104802"/>
            </a:xfrm>
            <a:custGeom>
              <a:avLst/>
              <a:gdLst/>
              <a:ahLst/>
              <a:cxnLst/>
              <a:rect l="l" t="t" r="r" b="b"/>
              <a:pathLst>
                <a:path w="6272" h="4437" extrusionOk="0">
                  <a:moveTo>
                    <a:pt x="0" y="0"/>
                  </a:moveTo>
                  <a:lnTo>
                    <a:pt x="367" y="4437"/>
                  </a:lnTo>
                  <a:lnTo>
                    <a:pt x="5905" y="4437"/>
                  </a:lnTo>
                  <a:lnTo>
                    <a:pt x="627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753176" y="4501600"/>
              <a:ext cx="7645533" cy="287896"/>
            </a:xfrm>
            <a:custGeom>
              <a:avLst/>
              <a:gdLst/>
              <a:ahLst/>
              <a:cxnLst/>
              <a:rect l="l" t="t" r="r" b="b"/>
              <a:pathLst>
                <a:path w="141068" h="21683" extrusionOk="0">
                  <a:moveTo>
                    <a:pt x="70517" y="0"/>
                  </a:moveTo>
                  <a:cubicBezTo>
                    <a:pt x="31556" y="0"/>
                    <a:pt x="0" y="4837"/>
                    <a:pt x="0" y="10841"/>
                  </a:cubicBezTo>
                  <a:cubicBezTo>
                    <a:pt x="0" y="16845"/>
                    <a:pt x="31556" y="21682"/>
                    <a:pt x="70550" y="21682"/>
                  </a:cubicBezTo>
                  <a:cubicBezTo>
                    <a:pt x="109512" y="21682"/>
                    <a:pt x="141067" y="16845"/>
                    <a:pt x="141067" y="10841"/>
                  </a:cubicBezTo>
                  <a:cubicBezTo>
                    <a:pt x="141067" y="4837"/>
                    <a:pt x="109512" y="0"/>
                    <a:pt x="7051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 rot="10800000" flipH="1">
              <a:off x="4159808" y="4424791"/>
              <a:ext cx="4472563" cy="37465"/>
            </a:xfrm>
            <a:custGeom>
              <a:avLst/>
              <a:gdLst/>
              <a:ahLst/>
              <a:cxnLst/>
              <a:rect l="l" t="t" r="r" b="b"/>
              <a:pathLst>
                <a:path w="170790" h="402" extrusionOk="0">
                  <a:moveTo>
                    <a:pt x="85395" y="1"/>
                  </a:moveTo>
                  <a:lnTo>
                    <a:pt x="42698" y="68"/>
                  </a:lnTo>
                  <a:lnTo>
                    <a:pt x="21349" y="101"/>
                  </a:lnTo>
                  <a:lnTo>
                    <a:pt x="1" y="201"/>
                  </a:lnTo>
                  <a:lnTo>
                    <a:pt x="21349" y="301"/>
                  </a:lnTo>
                  <a:lnTo>
                    <a:pt x="42698" y="334"/>
                  </a:lnTo>
                  <a:lnTo>
                    <a:pt x="85395" y="401"/>
                  </a:lnTo>
                  <a:lnTo>
                    <a:pt x="128092" y="334"/>
                  </a:lnTo>
                  <a:lnTo>
                    <a:pt x="149441" y="301"/>
                  </a:lnTo>
                  <a:lnTo>
                    <a:pt x="170789" y="201"/>
                  </a:lnTo>
                  <a:lnTo>
                    <a:pt x="149441" y="101"/>
                  </a:lnTo>
                  <a:lnTo>
                    <a:pt x="128092" y="68"/>
                  </a:lnTo>
                  <a:lnTo>
                    <a:pt x="8539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4940911" y="2785978"/>
              <a:ext cx="470936" cy="965538"/>
            </a:xfrm>
            <a:custGeom>
              <a:avLst/>
              <a:gdLst/>
              <a:ahLst/>
              <a:cxnLst/>
              <a:rect l="l" t="t" r="r" b="b"/>
              <a:pathLst>
                <a:path w="19938" h="40878" extrusionOk="0">
                  <a:moveTo>
                    <a:pt x="8460" y="0"/>
                  </a:moveTo>
                  <a:cubicBezTo>
                    <a:pt x="8277" y="0"/>
                    <a:pt x="8092" y="10"/>
                    <a:pt x="7906" y="32"/>
                  </a:cubicBezTo>
                  <a:cubicBezTo>
                    <a:pt x="6138" y="332"/>
                    <a:pt x="4570" y="1299"/>
                    <a:pt x="3536" y="2767"/>
                  </a:cubicBezTo>
                  <a:cubicBezTo>
                    <a:pt x="2335" y="4302"/>
                    <a:pt x="1735" y="6203"/>
                    <a:pt x="1268" y="8071"/>
                  </a:cubicBezTo>
                  <a:cubicBezTo>
                    <a:pt x="801" y="10106"/>
                    <a:pt x="500" y="12207"/>
                    <a:pt x="400" y="14309"/>
                  </a:cubicBezTo>
                  <a:cubicBezTo>
                    <a:pt x="100" y="18679"/>
                    <a:pt x="33" y="23115"/>
                    <a:pt x="0" y="27518"/>
                  </a:cubicBezTo>
                  <a:cubicBezTo>
                    <a:pt x="0" y="29686"/>
                    <a:pt x="33" y="31888"/>
                    <a:pt x="33" y="34090"/>
                  </a:cubicBezTo>
                  <a:cubicBezTo>
                    <a:pt x="33" y="35190"/>
                    <a:pt x="67" y="36325"/>
                    <a:pt x="67" y="37459"/>
                  </a:cubicBezTo>
                  <a:cubicBezTo>
                    <a:pt x="33" y="38526"/>
                    <a:pt x="100" y="39627"/>
                    <a:pt x="234" y="40728"/>
                  </a:cubicBezTo>
                  <a:cubicBezTo>
                    <a:pt x="250" y="40828"/>
                    <a:pt x="350" y="40878"/>
                    <a:pt x="455" y="40878"/>
                  </a:cubicBezTo>
                  <a:cubicBezTo>
                    <a:pt x="559" y="40878"/>
                    <a:pt x="667" y="40828"/>
                    <a:pt x="701" y="40728"/>
                  </a:cubicBezTo>
                  <a:cubicBezTo>
                    <a:pt x="834" y="39594"/>
                    <a:pt x="867" y="38426"/>
                    <a:pt x="834" y="37292"/>
                  </a:cubicBezTo>
                  <a:cubicBezTo>
                    <a:pt x="867" y="36124"/>
                    <a:pt x="867" y="34924"/>
                    <a:pt x="867" y="33723"/>
                  </a:cubicBezTo>
                  <a:cubicBezTo>
                    <a:pt x="867" y="31388"/>
                    <a:pt x="934" y="29053"/>
                    <a:pt x="967" y="26684"/>
                  </a:cubicBezTo>
                  <a:cubicBezTo>
                    <a:pt x="1068" y="22548"/>
                    <a:pt x="1168" y="18412"/>
                    <a:pt x="1501" y="14275"/>
                  </a:cubicBezTo>
                  <a:cubicBezTo>
                    <a:pt x="1635" y="12274"/>
                    <a:pt x="1935" y="10273"/>
                    <a:pt x="2368" y="8304"/>
                  </a:cubicBezTo>
                  <a:cubicBezTo>
                    <a:pt x="2802" y="6503"/>
                    <a:pt x="3403" y="4669"/>
                    <a:pt x="4537" y="3201"/>
                  </a:cubicBezTo>
                  <a:cubicBezTo>
                    <a:pt x="5537" y="1942"/>
                    <a:pt x="7037" y="996"/>
                    <a:pt x="8674" y="996"/>
                  </a:cubicBezTo>
                  <a:cubicBezTo>
                    <a:pt x="8729" y="996"/>
                    <a:pt x="8784" y="997"/>
                    <a:pt x="8840" y="999"/>
                  </a:cubicBezTo>
                  <a:cubicBezTo>
                    <a:pt x="10541" y="1066"/>
                    <a:pt x="12042" y="2133"/>
                    <a:pt x="13243" y="3301"/>
                  </a:cubicBezTo>
                  <a:cubicBezTo>
                    <a:pt x="14544" y="4602"/>
                    <a:pt x="15711" y="6036"/>
                    <a:pt x="16745" y="7571"/>
                  </a:cubicBezTo>
                  <a:cubicBezTo>
                    <a:pt x="17913" y="9138"/>
                    <a:pt x="18914" y="10806"/>
                    <a:pt x="19814" y="12574"/>
                  </a:cubicBezTo>
                  <a:cubicBezTo>
                    <a:pt x="19824" y="12594"/>
                    <a:pt x="19840" y="12602"/>
                    <a:pt x="19856" y="12602"/>
                  </a:cubicBezTo>
                  <a:cubicBezTo>
                    <a:pt x="19895" y="12602"/>
                    <a:pt x="19938" y="12555"/>
                    <a:pt x="19914" y="12507"/>
                  </a:cubicBezTo>
                  <a:cubicBezTo>
                    <a:pt x="18880" y="10439"/>
                    <a:pt x="17746" y="8438"/>
                    <a:pt x="16479" y="6503"/>
                  </a:cubicBezTo>
                  <a:cubicBezTo>
                    <a:pt x="15344" y="4802"/>
                    <a:pt x="14144" y="3001"/>
                    <a:pt x="12542" y="1666"/>
                  </a:cubicBezTo>
                  <a:cubicBezTo>
                    <a:pt x="11381" y="714"/>
                    <a:pt x="9981" y="0"/>
                    <a:pt x="84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5046076" y="2748962"/>
              <a:ext cx="573234" cy="590098"/>
            </a:xfrm>
            <a:custGeom>
              <a:avLst/>
              <a:gdLst/>
              <a:ahLst/>
              <a:cxnLst/>
              <a:rect l="l" t="t" r="r" b="b"/>
              <a:pathLst>
                <a:path w="24269" h="24983" extrusionOk="0">
                  <a:moveTo>
                    <a:pt x="6777" y="8478"/>
                  </a:moveTo>
                  <a:cubicBezTo>
                    <a:pt x="6853" y="8478"/>
                    <a:pt x="6925" y="8496"/>
                    <a:pt x="6990" y="8537"/>
                  </a:cubicBezTo>
                  <a:cubicBezTo>
                    <a:pt x="7513" y="8857"/>
                    <a:pt x="6896" y="10595"/>
                    <a:pt x="6111" y="10595"/>
                  </a:cubicBezTo>
                  <a:cubicBezTo>
                    <a:pt x="5995" y="10595"/>
                    <a:pt x="5875" y="10558"/>
                    <a:pt x="5755" y="10472"/>
                  </a:cubicBezTo>
                  <a:cubicBezTo>
                    <a:pt x="5066" y="9932"/>
                    <a:pt x="6100" y="8478"/>
                    <a:pt x="6777" y="8478"/>
                  </a:cubicBezTo>
                  <a:close/>
                  <a:moveTo>
                    <a:pt x="19232" y="12152"/>
                  </a:moveTo>
                  <a:cubicBezTo>
                    <a:pt x="20009" y="12152"/>
                    <a:pt x="21611" y="13576"/>
                    <a:pt x="21066" y="14408"/>
                  </a:cubicBezTo>
                  <a:cubicBezTo>
                    <a:pt x="20955" y="14570"/>
                    <a:pt x="20803" y="14639"/>
                    <a:pt x="20631" y="14639"/>
                  </a:cubicBezTo>
                  <a:cubicBezTo>
                    <a:pt x="19773" y="14639"/>
                    <a:pt x="18404" y="12912"/>
                    <a:pt x="18931" y="12273"/>
                  </a:cubicBezTo>
                  <a:cubicBezTo>
                    <a:pt x="19001" y="12189"/>
                    <a:pt x="19106" y="12152"/>
                    <a:pt x="19232" y="12152"/>
                  </a:cubicBezTo>
                  <a:close/>
                  <a:moveTo>
                    <a:pt x="12524" y="0"/>
                  </a:moveTo>
                  <a:cubicBezTo>
                    <a:pt x="11951" y="0"/>
                    <a:pt x="11441" y="67"/>
                    <a:pt x="11026" y="198"/>
                  </a:cubicBezTo>
                  <a:cubicBezTo>
                    <a:pt x="9317" y="756"/>
                    <a:pt x="9745" y="5038"/>
                    <a:pt x="9439" y="5038"/>
                  </a:cubicBezTo>
                  <a:cubicBezTo>
                    <a:pt x="9434" y="5038"/>
                    <a:pt x="9430" y="5037"/>
                    <a:pt x="9425" y="5035"/>
                  </a:cubicBezTo>
                  <a:cubicBezTo>
                    <a:pt x="7481" y="4254"/>
                    <a:pt x="5833" y="3843"/>
                    <a:pt x="4523" y="3843"/>
                  </a:cubicBezTo>
                  <a:cubicBezTo>
                    <a:pt x="1132" y="3843"/>
                    <a:pt x="0" y="6591"/>
                    <a:pt x="1853" y="12774"/>
                  </a:cubicBezTo>
                  <a:cubicBezTo>
                    <a:pt x="2053" y="11606"/>
                    <a:pt x="2453" y="10072"/>
                    <a:pt x="3120" y="9171"/>
                  </a:cubicBezTo>
                  <a:cubicBezTo>
                    <a:pt x="3589" y="8533"/>
                    <a:pt x="4073" y="8251"/>
                    <a:pt x="4417" y="8251"/>
                  </a:cubicBezTo>
                  <a:cubicBezTo>
                    <a:pt x="4955" y="8251"/>
                    <a:pt x="5153" y="8940"/>
                    <a:pt x="4421" y="10038"/>
                  </a:cubicBezTo>
                  <a:cubicBezTo>
                    <a:pt x="3520" y="11373"/>
                    <a:pt x="2953" y="12907"/>
                    <a:pt x="2753" y="14475"/>
                  </a:cubicBezTo>
                  <a:cubicBezTo>
                    <a:pt x="2753" y="14475"/>
                    <a:pt x="4755" y="17377"/>
                    <a:pt x="7190" y="18778"/>
                  </a:cubicBezTo>
                  <a:cubicBezTo>
                    <a:pt x="7090" y="17677"/>
                    <a:pt x="6756" y="15976"/>
                    <a:pt x="6990" y="14341"/>
                  </a:cubicBezTo>
                  <a:cubicBezTo>
                    <a:pt x="7229" y="12515"/>
                    <a:pt x="7905" y="11684"/>
                    <a:pt x="8436" y="11684"/>
                  </a:cubicBezTo>
                  <a:cubicBezTo>
                    <a:pt x="8943" y="11684"/>
                    <a:pt x="9318" y="12440"/>
                    <a:pt x="9058" y="13808"/>
                  </a:cubicBezTo>
                  <a:cubicBezTo>
                    <a:pt x="8657" y="16076"/>
                    <a:pt x="8457" y="18478"/>
                    <a:pt x="8591" y="19512"/>
                  </a:cubicBezTo>
                  <a:cubicBezTo>
                    <a:pt x="9391" y="20045"/>
                    <a:pt x="10259" y="20446"/>
                    <a:pt x="11159" y="20779"/>
                  </a:cubicBezTo>
                  <a:cubicBezTo>
                    <a:pt x="11026" y="20346"/>
                    <a:pt x="10892" y="19879"/>
                    <a:pt x="10726" y="19278"/>
                  </a:cubicBezTo>
                  <a:cubicBezTo>
                    <a:pt x="10146" y="17159"/>
                    <a:pt x="10893" y="16009"/>
                    <a:pt x="11482" y="16009"/>
                  </a:cubicBezTo>
                  <a:cubicBezTo>
                    <a:pt x="11774" y="16009"/>
                    <a:pt x="12027" y="16291"/>
                    <a:pt x="12060" y="16876"/>
                  </a:cubicBezTo>
                  <a:cubicBezTo>
                    <a:pt x="12193" y="18411"/>
                    <a:pt x="12460" y="19912"/>
                    <a:pt x="12894" y="21413"/>
                  </a:cubicBezTo>
                  <a:cubicBezTo>
                    <a:pt x="14061" y="21780"/>
                    <a:pt x="15029" y="22047"/>
                    <a:pt x="15596" y="22280"/>
                  </a:cubicBezTo>
                  <a:cubicBezTo>
                    <a:pt x="17130" y="22814"/>
                    <a:pt x="18498" y="23748"/>
                    <a:pt x="19565" y="24982"/>
                  </a:cubicBezTo>
                  <a:cubicBezTo>
                    <a:pt x="20699" y="23982"/>
                    <a:pt x="21600" y="22781"/>
                    <a:pt x="22301" y="21480"/>
                  </a:cubicBezTo>
                  <a:cubicBezTo>
                    <a:pt x="21533" y="20846"/>
                    <a:pt x="20366" y="19879"/>
                    <a:pt x="18765" y="18744"/>
                  </a:cubicBezTo>
                  <a:cubicBezTo>
                    <a:pt x="16372" y="17054"/>
                    <a:pt x="16494" y="15040"/>
                    <a:pt x="17801" y="15040"/>
                  </a:cubicBezTo>
                  <a:cubicBezTo>
                    <a:pt x="18171" y="15040"/>
                    <a:pt x="18636" y="15201"/>
                    <a:pt x="19165" y="15576"/>
                  </a:cubicBezTo>
                  <a:cubicBezTo>
                    <a:pt x="20900" y="16776"/>
                    <a:pt x="22267" y="19045"/>
                    <a:pt x="22868" y="20212"/>
                  </a:cubicBezTo>
                  <a:cubicBezTo>
                    <a:pt x="23702" y="18177"/>
                    <a:pt x="24169" y="16009"/>
                    <a:pt x="24269" y="13841"/>
                  </a:cubicBezTo>
                  <a:cubicBezTo>
                    <a:pt x="21867" y="11606"/>
                    <a:pt x="15929" y="8470"/>
                    <a:pt x="17731" y="8470"/>
                  </a:cubicBezTo>
                  <a:cubicBezTo>
                    <a:pt x="19332" y="8470"/>
                    <a:pt x="22934" y="10805"/>
                    <a:pt x="24235" y="11739"/>
                  </a:cubicBezTo>
                  <a:cubicBezTo>
                    <a:pt x="24202" y="11106"/>
                    <a:pt x="24135" y="10505"/>
                    <a:pt x="24035" y="9871"/>
                  </a:cubicBezTo>
                  <a:cubicBezTo>
                    <a:pt x="21800" y="8404"/>
                    <a:pt x="14462" y="6102"/>
                    <a:pt x="15629" y="5435"/>
                  </a:cubicBezTo>
                  <a:cubicBezTo>
                    <a:pt x="15796" y="5339"/>
                    <a:pt x="16029" y="5296"/>
                    <a:pt x="16312" y="5296"/>
                  </a:cubicBezTo>
                  <a:cubicBezTo>
                    <a:pt x="18184" y="5296"/>
                    <a:pt x="22235" y="7170"/>
                    <a:pt x="23568" y="7837"/>
                  </a:cubicBezTo>
                  <a:cubicBezTo>
                    <a:pt x="23268" y="6836"/>
                    <a:pt x="22834" y="5869"/>
                    <a:pt x="22200" y="5035"/>
                  </a:cubicBezTo>
                  <a:cubicBezTo>
                    <a:pt x="19628" y="1577"/>
                    <a:pt x="15312" y="0"/>
                    <a:pt x="12524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5191801" y="2873097"/>
              <a:ext cx="309824" cy="416987"/>
            </a:xfrm>
            <a:custGeom>
              <a:avLst/>
              <a:gdLst/>
              <a:ahLst/>
              <a:cxnLst/>
              <a:rect l="l" t="t" r="r" b="b"/>
              <a:pathLst>
                <a:path w="13117" h="17654" extrusionOk="0">
                  <a:moveTo>
                    <a:pt x="3625" y="0"/>
                  </a:moveTo>
                  <a:cubicBezTo>
                    <a:pt x="3594" y="0"/>
                    <a:pt x="3565" y="31"/>
                    <a:pt x="3589" y="80"/>
                  </a:cubicBezTo>
                  <a:lnTo>
                    <a:pt x="3889" y="447"/>
                  </a:lnTo>
                  <a:cubicBezTo>
                    <a:pt x="3456" y="981"/>
                    <a:pt x="3089" y="1514"/>
                    <a:pt x="2755" y="2115"/>
                  </a:cubicBezTo>
                  <a:cubicBezTo>
                    <a:pt x="2388" y="2715"/>
                    <a:pt x="2055" y="3316"/>
                    <a:pt x="1755" y="3949"/>
                  </a:cubicBezTo>
                  <a:cubicBezTo>
                    <a:pt x="1087" y="5184"/>
                    <a:pt x="554" y="6451"/>
                    <a:pt x="20" y="7685"/>
                  </a:cubicBezTo>
                  <a:cubicBezTo>
                    <a:pt x="1" y="7743"/>
                    <a:pt x="26" y="7779"/>
                    <a:pt x="58" y="7779"/>
                  </a:cubicBezTo>
                  <a:cubicBezTo>
                    <a:pt x="80" y="7779"/>
                    <a:pt x="106" y="7761"/>
                    <a:pt x="120" y="7719"/>
                  </a:cubicBezTo>
                  <a:cubicBezTo>
                    <a:pt x="620" y="6451"/>
                    <a:pt x="1221" y="5184"/>
                    <a:pt x="1921" y="3983"/>
                  </a:cubicBezTo>
                  <a:cubicBezTo>
                    <a:pt x="2222" y="3416"/>
                    <a:pt x="2555" y="2882"/>
                    <a:pt x="2922" y="2315"/>
                  </a:cubicBezTo>
                  <a:cubicBezTo>
                    <a:pt x="3289" y="1748"/>
                    <a:pt x="3689" y="1181"/>
                    <a:pt x="4023" y="614"/>
                  </a:cubicBezTo>
                  <a:cubicBezTo>
                    <a:pt x="4757" y="1514"/>
                    <a:pt x="5424" y="2482"/>
                    <a:pt x="6024" y="3482"/>
                  </a:cubicBezTo>
                  <a:cubicBezTo>
                    <a:pt x="4890" y="5717"/>
                    <a:pt x="4256" y="8086"/>
                    <a:pt x="3623" y="10487"/>
                  </a:cubicBezTo>
                  <a:cubicBezTo>
                    <a:pt x="3623" y="10529"/>
                    <a:pt x="3674" y="10557"/>
                    <a:pt x="3712" y="10557"/>
                  </a:cubicBezTo>
                  <a:cubicBezTo>
                    <a:pt x="3737" y="10557"/>
                    <a:pt x="3756" y="10546"/>
                    <a:pt x="3756" y="10521"/>
                  </a:cubicBezTo>
                  <a:cubicBezTo>
                    <a:pt x="4190" y="8119"/>
                    <a:pt x="5157" y="5884"/>
                    <a:pt x="6124" y="3649"/>
                  </a:cubicBezTo>
                  <a:cubicBezTo>
                    <a:pt x="6658" y="4583"/>
                    <a:pt x="7192" y="5550"/>
                    <a:pt x="7659" y="6518"/>
                  </a:cubicBezTo>
                  <a:lnTo>
                    <a:pt x="7659" y="6551"/>
                  </a:lnTo>
                  <a:cubicBezTo>
                    <a:pt x="7659" y="9086"/>
                    <a:pt x="8092" y="11588"/>
                    <a:pt x="8259" y="14123"/>
                  </a:cubicBezTo>
                  <a:cubicBezTo>
                    <a:pt x="8259" y="14173"/>
                    <a:pt x="8293" y="14198"/>
                    <a:pt x="8326" y="14198"/>
                  </a:cubicBezTo>
                  <a:cubicBezTo>
                    <a:pt x="8359" y="14198"/>
                    <a:pt x="8393" y="14173"/>
                    <a:pt x="8393" y="14123"/>
                  </a:cubicBezTo>
                  <a:cubicBezTo>
                    <a:pt x="7992" y="11788"/>
                    <a:pt x="8026" y="9387"/>
                    <a:pt x="7926" y="6985"/>
                  </a:cubicBezTo>
                  <a:lnTo>
                    <a:pt x="7926" y="6985"/>
                  </a:lnTo>
                  <a:cubicBezTo>
                    <a:pt x="8126" y="7418"/>
                    <a:pt x="8326" y="7852"/>
                    <a:pt x="8526" y="8286"/>
                  </a:cubicBezTo>
                  <a:cubicBezTo>
                    <a:pt x="9227" y="9753"/>
                    <a:pt x="9860" y="11221"/>
                    <a:pt x="10561" y="12689"/>
                  </a:cubicBezTo>
                  <a:cubicBezTo>
                    <a:pt x="11328" y="14357"/>
                    <a:pt x="12129" y="15958"/>
                    <a:pt x="12829" y="17626"/>
                  </a:cubicBezTo>
                  <a:cubicBezTo>
                    <a:pt x="12829" y="17645"/>
                    <a:pt x="12841" y="17653"/>
                    <a:pt x="12856" y="17653"/>
                  </a:cubicBezTo>
                  <a:cubicBezTo>
                    <a:pt x="12893" y="17653"/>
                    <a:pt x="12953" y="17606"/>
                    <a:pt x="12929" y="17559"/>
                  </a:cubicBezTo>
                  <a:cubicBezTo>
                    <a:pt x="10628" y="12822"/>
                    <a:pt x="8926" y="7685"/>
                    <a:pt x="6091" y="3249"/>
                  </a:cubicBezTo>
                  <a:lnTo>
                    <a:pt x="6091" y="3249"/>
                  </a:lnTo>
                  <a:cubicBezTo>
                    <a:pt x="7225" y="3749"/>
                    <a:pt x="8359" y="4183"/>
                    <a:pt x="9493" y="4717"/>
                  </a:cubicBezTo>
                  <a:cubicBezTo>
                    <a:pt x="10694" y="5284"/>
                    <a:pt x="11862" y="5851"/>
                    <a:pt x="12996" y="6518"/>
                  </a:cubicBezTo>
                  <a:cubicBezTo>
                    <a:pt x="13009" y="6531"/>
                    <a:pt x="13022" y="6536"/>
                    <a:pt x="13034" y="6536"/>
                  </a:cubicBezTo>
                  <a:cubicBezTo>
                    <a:pt x="13084" y="6536"/>
                    <a:pt x="13116" y="6445"/>
                    <a:pt x="13063" y="6418"/>
                  </a:cubicBezTo>
                  <a:cubicBezTo>
                    <a:pt x="11929" y="5784"/>
                    <a:pt x="10761" y="5083"/>
                    <a:pt x="9527" y="4516"/>
                  </a:cubicBezTo>
                  <a:cubicBezTo>
                    <a:pt x="8393" y="3949"/>
                    <a:pt x="7192" y="3449"/>
                    <a:pt x="5958" y="3049"/>
                  </a:cubicBezTo>
                  <a:cubicBezTo>
                    <a:pt x="5757" y="2748"/>
                    <a:pt x="5557" y="2448"/>
                    <a:pt x="5324" y="2148"/>
                  </a:cubicBezTo>
                  <a:lnTo>
                    <a:pt x="5324" y="2148"/>
                  </a:lnTo>
                  <a:cubicBezTo>
                    <a:pt x="5991" y="2315"/>
                    <a:pt x="6625" y="2482"/>
                    <a:pt x="7292" y="2715"/>
                  </a:cubicBezTo>
                  <a:cubicBezTo>
                    <a:pt x="7959" y="2949"/>
                    <a:pt x="8660" y="3215"/>
                    <a:pt x="9293" y="3516"/>
                  </a:cubicBezTo>
                  <a:cubicBezTo>
                    <a:pt x="9303" y="3520"/>
                    <a:pt x="9311" y="3522"/>
                    <a:pt x="9319" y="3522"/>
                  </a:cubicBezTo>
                  <a:cubicBezTo>
                    <a:pt x="9367" y="3522"/>
                    <a:pt x="9384" y="3444"/>
                    <a:pt x="9327" y="3416"/>
                  </a:cubicBezTo>
                  <a:cubicBezTo>
                    <a:pt x="8660" y="3115"/>
                    <a:pt x="7992" y="2882"/>
                    <a:pt x="7325" y="2648"/>
                  </a:cubicBezTo>
                  <a:cubicBezTo>
                    <a:pt x="6658" y="2415"/>
                    <a:pt x="5958" y="2248"/>
                    <a:pt x="5290" y="2081"/>
                  </a:cubicBezTo>
                  <a:cubicBezTo>
                    <a:pt x="4890" y="1514"/>
                    <a:pt x="4490" y="1014"/>
                    <a:pt x="4056" y="480"/>
                  </a:cubicBezTo>
                  <a:cubicBezTo>
                    <a:pt x="4056" y="447"/>
                    <a:pt x="4023" y="447"/>
                    <a:pt x="4023" y="413"/>
                  </a:cubicBezTo>
                  <a:cubicBezTo>
                    <a:pt x="3889" y="280"/>
                    <a:pt x="3789" y="147"/>
                    <a:pt x="3656" y="13"/>
                  </a:cubicBezTo>
                  <a:cubicBezTo>
                    <a:pt x="3647" y="4"/>
                    <a:pt x="3636" y="0"/>
                    <a:pt x="36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4701501" y="2993948"/>
              <a:ext cx="365472" cy="762524"/>
            </a:xfrm>
            <a:custGeom>
              <a:avLst/>
              <a:gdLst/>
              <a:ahLst/>
              <a:cxnLst/>
              <a:rect l="l" t="t" r="r" b="b"/>
              <a:pathLst>
                <a:path w="15473" h="32283" extrusionOk="0">
                  <a:moveTo>
                    <a:pt x="6799" y="1"/>
                  </a:moveTo>
                  <a:cubicBezTo>
                    <a:pt x="3997" y="1"/>
                    <a:pt x="1863" y="2403"/>
                    <a:pt x="28" y="4237"/>
                  </a:cubicBezTo>
                  <a:cubicBezTo>
                    <a:pt x="1" y="4292"/>
                    <a:pt x="40" y="4346"/>
                    <a:pt x="92" y="4346"/>
                  </a:cubicBezTo>
                  <a:cubicBezTo>
                    <a:pt x="103" y="4346"/>
                    <a:pt x="116" y="4343"/>
                    <a:pt x="128" y="4337"/>
                  </a:cubicBezTo>
                  <a:cubicBezTo>
                    <a:pt x="1758" y="2707"/>
                    <a:pt x="4009" y="820"/>
                    <a:pt x="6401" y="820"/>
                  </a:cubicBezTo>
                  <a:cubicBezTo>
                    <a:pt x="6994" y="820"/>
                    <a:pt x="7597" y="936"/>
                    <a:pt x="8200" y="1202"/>
                  </a:cubicBezTo>
                  <a:cubicBezTo>
                    <a:pt x="10469" y="2169"/>
                    <a:pt x="11736" y="4704"/>
                    <a:pt x="12437" y="6906"/>
                  </a:cubicBezTo>
                  <a:cubicBezTo>
                    <a:pt x="13204" y="9374"/>
                    <a:pt x="13437" y="12009"/>
                    <a:pt x="13738" y="14545"/>
                  </a:cubicBezTo>
                  <a:cubicBezTo>
                    <a:pt x="14071" y="17447"/>
                    <a:pt x="14305" y="20382"/>
                    <a:pt x="14405" y="23284"/>
                  </a:cubicBezTo>
                  <a:cubicBezTo>
                    <a:pt x="14472" y="24752"/>
                    <a:pt x="14505" y="26186"/>
                    <a:pt x="14472" y="27654"/>
                  </a:cubicBezTo>
                  <a:cubicBezTo>
                    <a:pt x="14438" y="29122"/>
                    <a:pt x="14405" y="30589"/>
                    <a:pt x="14472" y="32057"/>
                  </a:cubicBezTo>
                  <a:cubicBezTo>
                    <a:pt x="14488" y="32207"/>
                    <a:pt x="14605" y="32282"/>
                    <a:pt x="14726" y="32282"/>
                  </a:cubicBezTo>
                  <a:cubicBezTo>
                    <a:pt x="14847" y="32282"/>
                    <a:pt x="14972" y="32207"/>
                    <a:pt x="15005" y="32057"/>
                  </a:cubicBezTo>
                  <a:cubicBezTo>
                    <a:pt x="15272" y="30323"/>
                    <a:pt x="15406" y="28555"/>
                    <a:pt x="15406" y="26787"/>
                  </a:cubicBezTo>
                  <a:cubicBezTo>
                    <a:pt x="15439" y="25019"/>
                    <a:pt x="15472" y="23284"/>
                    <a:pt x="15406" y="21550"/>
                  </a:cubicBezTo>
                  <a:cubicBezTo>
                    <a:pt x="15305" y="18381"/>
                    <a:pt x="15072" y="15245"/>
                    <a:pt x="14672" y="12109"/>
                  </a:cubicBezTo>
                  <a:cubicBezTo>
                    <a:pt x="14338" y="9508"/>
                    <a:pt x="13904" y="6839"/>
                    <a:pt x="12704" y="4471"/>
                  </a:cubicBezTo>
                  <a:cubicBezTo>
                    <a:pt x="11536" y="2202"/>
                    <a:pt x="9535" y="1"/>
                    <a:pt x="67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4479950" y="2894475"/>
              <a:ext cx="478258" cy="498169"/>
            </a:xfrm>
            <a:custGeom>
              <a:avLst/>
              <a:gdLst/>
              <a:ahLst/>
              <a:cxnLst/>
              <a:rect l="l" t="t" r="r" b="b"/>
              <a:pathLst>
                <a:path w="20248" h="21091" extrusionOk="0">
                  <a:moveTo>
                    <a:pt x="3758" y="8286"/>
                  </a:moveTo>
                  <a:cubicBezTo>
                    <a:pt x="4086" y="8286"/>
                    <a:pt x="4397" y="8390"/>
                    <a:pt x="4503" y="8615"/>
                  </a:cubicBezTo>
                  <a:cubicBezTo>
                    <a:pt x="4656" y="8943"/>
                    <a:pt x="3949" y="9300"/>
                    <a:pt x="3397" y="9300"/>
                  </a:cubicBezTo>
                  <a:cubicBezTo>
                    <a:pt x="3107" y="9300"/>
                    <a:pt x="2860" y="9201"/>
                    <a:pt x="2802" y="8949"/>
                  </a:cubicBezTo>
                  <a:cubicBezTo>
                    <a:pt x="2722" y="8526"/>
                    <a:pt x="3260" y="8286"/>
                    <a:pt x="3758" y="8286"/>
                  </a:cubicBezTo>
                  <a:close/>
                  <a:moveTo>
                    <a:pt x="16602" y="12815"/>
                  </a:moveTo>
                  <a:cubicBezTo>
                    <a:pt x="16955" y="12815"/>
                    <a:pt x="17520" y="13148"/>
                    <a:pt x="17446" y="13518"/>
                  </a:cubicBezTo>
                  <a:cubicBezTo>
                    <a:pt x="17410" y="13687"/>
                    <a:pt x="17306" y="13754"/>
                    <a:pt x="17175" y="13754"/>
                  </a:cubicBezTo>
                  <a:cubicBezTo>
                    <a:pt x="16814" y="13754"/>
                    <a:pt x="16247" y="13245"/>
                    <a:pt x="16345" y="12951"/>
                  </a:cubicBezTo>
                  <a:cubicBezTo>
                    <a:pt x="16380" y="12856"/>
                    <a:pt x="16478" y="12815"/>
                    <a:pt x="16602" y="12815"/>
                  </a:cubicBezTo>
                  <a:close/>
                  <a:moveTo>
                    <a:pt x="9043" y="15455"/>
                  </a:moveTo>
                  <a:cubicBezTo>
                    <a:pt x="9802" y="15455"/>
                    <a:pt x="10782" y="17152"/>
                    <a:pt x="10007" y="17555"/>
                  </a:cubicBezTo>
                  <a:cubicBezTo>
                    <a:pt x="9934" y="17593"/>
                    <a:pt x="9860" y="17610"/>
                    <a:pt x="9786" y="17610"/>
                  </a:cubicBezTo>
                  <a:cubicBezTo>
                    <a:pt x="9021" y="17610"/>
                    <a:pt x="8295" y="15730"/>
                    <a:pt x="8873" y="15487"/>
                  </a:cubicBezTo>
                  <a:cubicBezTo>
                    <a:pt x="8928" y="15465"/>
                    <a:pt x="8985" y="15455"/>
                    <a:pt x="9043" y="15455"/>
                  </a:cubicBezTo>
                  <a:close/>
                  <a:moveTo>
                    <a:pt x="8767" y="1"/>
                  </a:moveTo>
                  <a:cubicBezTo>
                    <a:pt x="7751" y="1"/>
                    <a:pt x="6538" y="289"/>
                    <a:pt x="5337" y="1010"/>
                  </a:cubicBezTo>
                  <a:cubicBezTo>
                    <a:pt x="6471" y="1110"/>
                    <a:pt x="7839" y="1477"/>
                    <a:pt x="8373" y="2277"/>
                  </a:cubicBezTo>
                  <a:cubicBezTo>
                    <a:pt x="8902" y="3008"/>
                    <a:pt x="8403" y="3511"/>
                    <a:pt x="7824" y="3511"/>
                  </a:cubicBezTo>
                  <a:cubicBezTo>
                    <a:pt x="7638" y="3511"/>
                    <a:pt x="7443" y="3459"/>
                    <a:pt x="7272" y="3345"/>
                  </a:cubicBezTo>
                  <a:cubicBezTo>
                    <a:pt x="6772" y="3011"/>
                    <a:pt x="5838" y="1977"/>
                    <a:pt x="4170" y="1843"/>
                  </a:cubicBezTo>
                  <a:cubicBezTo>
                    <a:pt x="3469" y="2444"/>
                    <a:pt x="2836" y="3144"/>
                    <a:pt x="2302" y="3945"/>
                  </a:cubicBezTo>
                  <a:cubicBezTo>
                    <a:pt x="2102" y="4212"/>
                    <a:pt x="1935" y="4479"/>
                    <a:pt x="1768" y="4779"/>
                  </a:cubicBezTo>
                  <a:cubicBezTo>
                    <a:pt x="2692" y="4349"/>
                    <a:pt x="3676" y="4140"/>
                    <a:pt x="4659" y="4140"/>
                  </a:cubicBezTo>
                  <a:cubicBezTo>
                    <a:pt x="5736" y="4140"/>
                    <a:pt x="6812" y="4391"/>
                    <a:pt x="7806" y="4879"/>
                  </a:cubicBezTo>
                  <a:cubicBezTo>
                    <a:pt x="9720" y="5808"/>
                    <a:pt x="9116" y="7616"/>
                    <a:pt x="7717" y="7616"/>
                  </a:cubicBezTo>
                  <a:cubicBezTo>
                    <a:pt x="7459" y="7616"/>
                    <a:pt x="7174" y="7555"/>
                    <a:pt x="6872" y="7414"/>
                  </a:cubicBezTo>
                  <a:cubicBezTo>
                    <a:pt x="5321" y="6692"/>
                    <a:pt x="3834" y="5970"/>
                    <a:pt x="2256" y="5970"/>
                  </a:cubicBezTo>
                  <a:cubicBezTo>
                    <a:pt x="1866" y="5970"/>
                    <a:pt x="1471" y="6014"/>
                    <a:pt x="1068" y="6113"/>
                  </a:cubicBezTo>
                  <a:cubicBezTo>
                    <a:pt x="334" y="7948"/>
                    <a:pt x="0" y="9916"/>
                    <a:pt x="67" y="11917"/>
                  </a:cubicBezTo>
                  <a:cubicBezTo>
                    <a:pt x="1068" y="11183"/>
                    <a:pt x="2202" y="10650"/>
                    <a:pt x="3403" y="10316"/>
                  </a:cubicBezTo>
                  <a:cubicBezTo>
                    <a:pt x="3795" y="10217"/>
                    <a:pt x="4141" y="10175"/>
                    <a:pt x="4430" y="10175"/>
                  </a:cubicBezTo>
                  <a:cubicBezTo>
                    <a:pt x="5786" y="10175"/>
                    <a:pt x="5904" y="11097"/>
                    <a:pt x="3870" y="11317"/>
                  </a:cubicBezTo>
                  <a:cubicBezTo>
                    <a:pt x="2535" y="11450"/>
                    <a:pt x="1268" y="11884"/>
                    <a:pt x="100" y="12551"/>
                  </a:cubicBezTo>
                  <a:cubicBezTo>
                    <a:pt x="100" y="12918"/>
                    <a:pt x="134" y="13285"/>
                    <a:pt x="167" y="13652"/>
                  </a:cubicBezTo>
                  <a:cubicBezTo>
                    <a:pt x="1034" y="12985"/>
                    <a:pt x="2068" y="12551"/>
                    <a:pt x="3136" y="12384"/>
                  </a:cubicBezTo>
                  <a:cubicBezTo>
                    <a:pt x="3301" y="12367"/>
                    <a:pt x="3454" y="12359"/>
                    <a:pt x="3597" y="12359"/>
                  </a:cubicBezTo>
                  <a:cubicBezTo>
                    <a:pt x="5710" y="12359"/>
                    <a:pt x="5461" y="14092"/>
                    <a:pt x="3836" y="14186"/>
                  </a:cubicBezTo>
                  <a:cubicBezTo>
                    <a:pt x="2635" y="14186"/>
                    <a:pt x="1401" y="14419"/>
                    <a:pt x="300" y="14886"/>
                  </a:cubicBezTo>
                  <a:cubicBezTo>
                    <a:pt x="701" y="18322"/>
                    <a:pt x="1668" y="21057"/>
                    <a:pt x="1801" y="21091"/>
                  </a:cubicBezTo>
                  <a:cubicBezTo>
                    <a:pt x="4103" y="20957"/>
                    <a:pt x="6371" y="20690"/>
                    <a:pt x="8640" y="20223"/>
                  </a:cubicBezTo>
                  <a:cubicBezTo>
                    <a:pt x="8006" y="18856"/>
                    <a:pt x="6538" y="17021"/>
                    <a:pt x="7272" y="16888"/>
                  </a:cubicBezTo>
                  <a:cubicBezTo>
                    <a:pt x="7301" y="16882"/>
                    <a:pt x="7331" y="16880"/>
                    <a:pt x="7361" y="16880"/>
                  </a:cubicBezTo>
                  <a:cubicBezTo>
                    <a:pt x="8100" y="16880"/>
                    <a:pt x="8856" y="18455"/>
                    <a:pt x="9273" y="20123"/>
                  </a:cubicBezTo>
                  <a:cubicBezTo>
                    <a:pt x="10941" y="19790"/>
                    <a:pt x="12609" y="19356"/>
                    <a:pt x="14244" y="18756"/>
                  </a:cubicBezTo>
                  <a:cubicBezTo>
                    <a:pt x="13110" y="17755"/>
                    <a:pt x="11308" y="16521"/>
                    <a:pt x="12009" y="16020"/>
                  </a:cubicBezTo>
                  <a:cubicBezTo>
                    <a:pt x="12098" y="15952"/>
                    <a:pt x="12199" y="15921"/>
                    <a:pt x="12308" y="15921"/>
                  </a:cubicBezTo>
                  <a:cubicBezTo>
                    <a:pt x="13057" y="15921"/>
                    <a:pt x="14217" y="17383"/>
                    <a:pt x="14944" y="18489"/>
                  </a:cubicBezTo>
                  <a:cubicBezTo>
                    <a:pt x="15678" y="18155"/>
                    <a:pt x="16412" y="17755"/>
                    <a:pt x="17079" y="17288"/>
                  </a:cubicBezTo>
                  <a:cubicBezTo>
                    <a:pt x="15545" y="15020"/>
                    <a:pt x="11809" y="14553"/>
                    <a:pt x="12276" y="12918"/>
                  </a:cubicBezTo>
                  <a:cubicBezTo>
                    <a:pt x="12383" y="12541"/>
                    <a:pt x="12655" y="12371"/>
                    <a:pt x="13027" y="12371"/>
                  </a:cubicBezTo>
                  <a:cubicBezTo>
                    <a:pt x="14270" y="12371"/>
                    <a:pt x="16640" y="14252"/>
                    <a:pt x="17846" y="16587"/>
                  </a:cubicBezTo>
                  <a:cubicBezTo>
                    <a:pt x="19681" y="14653"/>
                    <a:pt x="20248" y="11951"/>
                    <a:pt x="20048" y="9649"/>
                  </a:cubicBezTo>
                  <a:cubicBezTo>
                    <a:pt x="18413" y="9449"/>
                    <a:pt x="15311" y="9782"/>
                    <a:pt x="15545" y="8648"/>
                  </a:cubicBezTo>
                  <a:cubicBezTo>
                    <a:pt x="15663" y="8054"/>
                    <a:pt x="16301" y="7814"/>
                    <a:pt x="17140" y="7814"/>
                  </a:cubicBezTo>
                  <a:cubicBezTo>
                    <a:pt x="17949" y="7814"/>
                    <a:pt x="18947" y="8037"/>
                    <a:pt x="19848" y="8381"/>
                  </a:cubicBezTo>
                  <a:cubicBezTo>
                    <a:pt x="19681" y="7447"/>
                    <a:pt x="19314" y="6580"/>
                    <a:pt x="18780" y="5813"/>
                  </a:cubicBezTo>
                  <a:cubicBezTo>
                    <a:pt x="18306" y="5208"/>
                    <a:pt x="17561" y="4990"/>
                    <a:pt x="16734" y="4990"/>
                  </a:cubicBezTo>
                  <a:cubicBezTo>
                    <a:pt x="14597" y="4990"/>
                    <a:pt x="11909" y="6447"/>
                    <a:pt x="11909" y="6447"/>
                  </a:cubicBezTo>
                  <a:cubicBezTo>
                    <a:pt x="11909" y="6447"/>
                    <a:pt x="12476" y="1243"/>
                    <a:pt x="10474" y="342"/>
                  </a:cubicBezTo>
                  <a:cubicBezTo>
                    <a:pt x="10034" y="129"/>
                    <a:pt x="9444" y="1"/>
                    <a:pt x="8767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4529107" y="3050358"/>
              <a:ext cx="308572" cy="335286"/>
            </a:xfrm>
            <a:custGeom>
              <a:avLst/>
              <a:gdLst/>
              <a:ahLst/>
              <a:cxnLst/>
              <a:rect l="l" t="t" r="r" b="b"/>
              <a:pathLst>
                <a:path w="13064" h="14195" extrusionOk="0">
                  <a:moveTo>
                    <a:pt x="3800" y="11800"/>
                  </a:moveTo>
                  <a:cubicBezTo>
                    <a:pt x="3805" y="11882"/>
                    <a:pt x="3811" y="11964"/>
                    <a:pt x="3818" y="12046"/>
                  </a:cubicBezTo>
                  <a:lnTo>
                    <a:pt x="3818" y="12046"/>
                  </a:lnTo>
                  <a:cubicBezTo>
                    <a:pt x="3815" y="11963"/>
                    <a:pt x="3809" y="11881"/>
                    <a:pt x="3800" y="11800"/>
                  </a:cubicBezTo>
                  <a:close/>
                  <a:moveTo>
                    <a:pt x="3818" y="12046"/>
                  </a:moveTo>
                  <a:cubicBezTo>
                    <a:pt x="3823" y="12170"/>
                    <a:pt x="3823" y="12297"/>
                    <a:pt x="3823" y="12423"/>
                  </a:cubicBezTo>
                  <a:cubicBezTo>
                    <a:pt x="3823" y="12440"/>
                    <a:pt x="3832" y="12448"/>
                    <a:pt x="3840" y="12448"/>
                  </a:cubicBezTo>
                  <a:cubicBezTo>
                    <a:pt x="3848" y="12448"/>
                    <a:pt x="3857" y="12440"/>
                    <a:pt x="3857" y="12423"/>
                  </a:cubicBezTo>
                  <a:cubicBezTo>
                    <a:pt x="3843" y="12302"/>
                    <a:pt x="3830" y="12174"/>
                    <a:pt x="3818" y="12046"/>
                  </a:cubicBezTo>
                  <a:close/>
                  <a:moveTo>
                    <a:pt x="9889" y="1"/>
                  </a:moveTo>
                  <a:cubicBezTo>
                    <a:pt x="9881" y="1"/>
                    <a:pt x="9871" y="5"/>
                    <a:pt x="9861" y="15"/>
                  </a:cubicBezTo>
                  <a:cubicBezTo>
                    <a:pt x="9461" y="548"/>
                    <a:pt x="9027" y="1049"/>
                    <a:pt x="8593" y="1549"/>
                  </a:cubicBezTo>
                  <a:lnTo>
                    <a:pt x="7493" y="2917"/>
                  </a:lnTo>
                  <a:cubicBezTo>
                    <a:pt x="5458" y="1916"/>
                    <a:pt x="3256" y="1282"/>
                    <a:pt x="1021" y="949"/>
                  </a:cubicBezTo>
                  <a:cubicBezTo>
                    <a:pt x="988" y="949"/>
                    <a:pt x="988" y="1015"/>
                    <a:pt x="1021" y="1015"/>
                  </a:cubicBezTo>
                  <a:cubicBezTo>
                    <a:pt x="3223" y="1382"/>
                    <a:pt x="5358" y="2083"/>
                    <a:pt x="7359" y="3050"/>
                  </a:cubicBezTo>
                  <a:cubicBezTo>
                    <a:pt x="6692" y="3884"/>
                    <a:pt x="6025" y="4718"/>
                    <a:pt x="5425" y="5585"/>
                  </a:cubicBezTo>
                  <a:cubicBezTo>
                    <a:pt x="5291" y="5552"/>
                    <a:pt x="5191" y="5552"/>
                    <a:pt x="5091" y="5518"/>
                  </a:cubicBezTo>
                  <a:cubicBezTo>
                    <a:pt x="4891" y="5485"/>
                    <a:pt x="4724" y="5452"/>
                    <a:pt x="4557" y="5418"/>
                  </a:cubicBezTo>
                  <a:cubicBezTo>
                    <a:pt x="4224" y="5385"/>
                    <a:pt x="3923" y="5352"/>
                    <a:pt x="3557" y="5318"/>
                  </a:cubicBezTo>
                  <a:cubicBezTo>
                    <a:pt x="3312" y="5318"/>
                    <a:pt x="3082" y="5304"/>
                    <a:pt x="2847" y="5304"/>
                  </a:cubicBezTo>
                  <a:cubicBezTo>
                    <a:pt x="2730" y="5304"/>
                    <a:pt x="2611" y="5307"/>
                    <a:pt x="2489" y="5318"/>
                  </a:cubicBezTo>
                  <a:cubicBezTo>
                    <a:pt x="2122" y="5318"/>
                    <a:pt x="1755" y="5352"/>
                    <a:pt x="1388" y="5352"/>
                  </a:cubicBezTo>
                  <a:cubicBezTo>
                    <a:pt x="1355" y="5352"/>
                    <a:pt x="1355" y="5385"/>
                    <a:pt x="1388" y="5385"/>
                  </a:cubicBezTo>
                  <a:cubicBezTo>
                    <a:pt x="1648" y="5361"/>
                    <a:pt x="1907" y="5338"/>
                    <a:pt x="2167" y="5338"/>
                  </a:cubicBezTo>
                  <a:cubicBezTo>
                    <a:pt x="2274" y="5338"/>
                    <a:pt x="2382" y="5342"/>
                    <a:pt x="2489" y="5352"/>
                  </a:cubicBezTo>
                  <a:cubicBezTo>
                    <a:pt x="2823" y="5352"/>
                    <a:pt x="3156" y="5352"/>
                    <a:pt x="3523" y="5385"/>
                  </a:cubicBezTo>
                  <a:cubicBezTo>
                    <a:pt x="3857" y="5452"/>
                    <a:pt x="4224" y="5485"/>
                    <a:pt x="4591" y="5552"/>
                  </a:cubicBezTo>
                  <a:cubicBezTo>
                    <a:pt x="4757" y="5585"/>
                    <a:pt x="4891" y="5585"/>
                    <a:pt x="5058" y="5619"/>
                  </a:cubicBezTo>
                  <a:lnTo>
                    <a:pt x="5324" y="5719"/>
                  </a:lnTo>
                  <a:cubicBezTo>
                    <a:pt x="4724" y="6553"/>
                    <a:pt x="4124" y="7420"/>
                    <a:pt x="3557" y="8320"/>
                  </a:cubicBezTo>
                  <a:cubicBezTo>
                    <a:pt x="2322" y="10222"/>
                    <a:pt x="1188" y="12190"/>
                    <a:pt x="21" y="14125"/>
                  </a:cubicBezTo>
                  <a:cubicBezTo>
                    <a:pt x="0" y="14166"/>
                    <a:pt x="18" y="14194"/>
                    <a:pt x="50" y="14194"/>
                  </a:cubicBezTo>
                  <a:cubicBezTo>
                    <a:pt x="70" y="14194"/>
                    <a:pt x="95" y="14183"/>
                    <a:pt x="121" y="14158"/>
                  </a:cubicBezTo>
                  <a:cubicBezTo>
                    <a:pt x="788" y="13057"/>
                    <a:pt x="1455" y="11956"/>
                    <a:pt x="2122" y="10889"/>
                  </a:cubicBezTo>
                  <a:cubicBezTo>
                    <a:pt x="2456" y="10355"/>
                    <a:pt x="2823" y="9822"/>
                    <a:pt x="3156" y="9254"/>
                  </a:cubicBezTo>
                  <a:cubicBezTo>
                    <a:pt x="3190" y="9321"/>
                    <a:pt x="3223" y="9388"/>
                    <a:pt x="3223" y="9455"/>
                  </a:cubicBezTo>
                  <a:cubicBezTo>
                    <a:pt x="3290" y="9588"/>
                    <a:pt x="3323" y="9721"/>
                    <a:pt x="3356" y="9855"/>
                  </a:cubicBezTo>
                  <a:cubicBezTo>
                    <a:pt x="3456" y="10122"/>
                    <a:pt x="3523" y="10355"/>
                    <a:pt x="3590" y="10655"/>
                  </a:cubicBezTo>
                  <a:cubicBezTo>
                    <a:pt x="3657" y="10956"/>
                    <a:pt x="3690" y="11256"/>
                    <a:pt x="3757" y="11556"/>
                  </a:cubicBezTo>
                  <a:cubicBezTo>
                    <a:pt x="3776" y="11635"/>
                    <a:pt x="3790" y="11717"/>
                    <a:pt x="3800" y="11800"/>
                  </a:cubicBezTo>
                  <a:lnTo>
                    <a:pt x="3800" y="11800"/>
                  </a:lnTo>
                  <a:cubicBezTo>
                    <a:pt x="3794" y="11695"/>
                    <a:pt x="3790" y="11590"/>
                    <a:pt x="3790" y="11489"/>
                  </a:cubicBezTo>
                  <a:cubicBezTo>
                    <a:pt x="3757" y="11189"/>
                    <a:pt x="3723" y="10922"/>
                    <a:pt x="3690" y="10655"/>
                  </a:cubicBezTo>
                  <a:cubicBezTo>
                    <a:pt x="3623" y="10355"/>
                    <a:pt x="3557" y="10055"/>
                    <a:pt x="3490" y="9788"/>
                  </a:cubicBezTo>
                  <a:cubicBezTo>
                    <a:pt x="3456" y="9655"/>
                    <a:pt x="3390" y="9488"/>
                    <a:pt x="3356" y="9355"/>
                  </a:cubicBezTo>
                  <a:cubicBezTo>
                    <a:pt x="3323" y="9288"/>
                    <a:pt x="3290" y="9188"/>
                    <a:pt x="3256" y="9121"/>
                  </a:cubicBezTo>
                  <a:cubicBezTo>
                    <a:pt x="3990" y="7954"/>
                    <a:pt x="4757" y="6819"/>
                    <a:pt x="5558" y="5685"/>
                  </a:cubicBezTo>
                  <a:cubicBezTo>
                    <a:pt x="5558" y="5685"/>
                    <a:pt x="5591" y="5652"/>
                    <a:pt x="5558" y="5652"/>
                  </a:cubicBezTo>
                  <a:cubicBezTo>
                    <a:pt x="5658" y="5552"/>
                    <a:pt x="5725" y="5418"/>
                    <a:pt x="5791" y="5318"/>
                  </a:cubicBezTo>
                  <a:cubicBezTo>
                    <a:pt x="6058" y="4985"/>
                    <a:pt x="6292" y="4618"/>
                    <a:pt x="6559" y="4284"/>
                  </a:cubicBezTo>
                  <a:cubicBezTo>
                    <a:pt x="6792" y="4818"/>
                    <a:pt x="7059" y="5285"/>
                    <a:pt x="7326" y="5852"/>
                  </a:cubicBezTo>
                  <a:cubicBezTo>
                    <a:pt x="7593" y="6419"/>
                    <a:pt x="7860" y="7020"/>
                    <a:pt x="8060" y="7587"/>
                  </a:cubicBezTo>
                  <a:cubicBezTo>
                    <a:pt x="8527" y="8754"/>
                    <a:pt x="8894" y="9955"/>
                    <a:pt x="9127" y="11189"/>
                  </a:cubicBezTo>
                  <a:cubicBezTo>
                    <a:pt x="9127" y="11206"/>
                    <a:pt x="9144" y="11214"/>
                    <a:pt x="9161" y="11214"/>
                  </a:cubicBezTo>
                  <a:cubicBezTo>
                    <a:pt x="9177" y="11214"/>
                    <a:pt x="9194" y="11206"/>
                    <a:pt x="9194" y="11189"/>
                  </a:cubicBezTo>
                  <a:cubicBezTo>
                    <a:pt x="8960" y="9955"/>
                    <a:pt x="8627" y="8721"/>
                    <a:pt x="8227" y="7520"/>
                  </a:cubicBezTo>
                  <a:cubicBezTo>
                    <a:pt x="7993" y="6986"/>
                    <a:pt x="7793" y="6419"/>
                    <a:pt x="7526" y="5852"/>
                  </a:cubicBezTo>
                  <a:cubicBezTo>
                    <a:pt x="7259" y="5285"/>
                    <a:pt x="6959" y="4751"/>
                    <a:pt x="6625" y="4251"/>
                  </a:cubicBezTo>
                  <a:cubicBezTo>
                    <a:pt x="6926" y="3851"/>
                    <a:pt x="7226" y="3450"/>
                    <a:pt x="7526" y="3050"/>
                  </a:cubicBezTo>
                  <a:lnTo>
                    <a:pt x="7526" y="3017"/>
                  </a:lnTo>
                  <a:lnTo>
                    <a:pt x="7793" y="2683"/>
                  </a:lnTo>
                  <a:lnTo>
                    <a:pt x="8327" y="1949"/>
                  </a:lnTo>
                  <a:cubicBezTo>
                    <a:pt x="9127" y="2616"/>
                    <a:pt x="9961" y="3217"/>
                    <a:pt x="10728" y="3851"/>
                  </a:cubicBezTo>
                  <a:cubicBezTo>
                    <a:pt x="11529" y="4518"/>
                    <a:pt x="12296" y="5185"/>
                    <a:pt x="12997" y="5919"/>
                  </a:cubicBezTo>
                  <a:cubicBezTo>
                    <a:pt x="13016" y="5929"/>
                    <a:pt x="13030" y="5933"/>
                    <a:pt x="13040" y="5933"/>
                  </a:cubicBezTo>
                  <a:cubicBezTo>
                    <a:pt x="13063" y="5933"/>
                    <a:pt x="13063" y="5909"/>
                    <a:pt x="13063" y="5885"/>
                  </a:cubicBezTo>
                  <a:cubicBezTo>
                    <a:pt x="12329" y="5152"/>
                    <a:pt x="11562" y="4451"/>
                    <a:pt x="10795" y="3751"/>
                  </a:cubicBezTo>
                  <a:cubicBezTo>
                    <a:pt x="10028" y="3083"/>
                    <a:pt x="9261" y="2450"/>
                    <a:pt x="8427" y="1849"/>
                  </a:cubicBezTo>
                  <a:cubicBezTo>
                    <a:pt x="8894" y="1215"/>
                    <a:pt x="9361" y="615"/>
                    <a:pt x="9894" y="48"/>
                  </a:cubicBezTo>
                  <a:cubicBezTo>
                    <a:pt x="9918" y="24"/>
                    <a:pt x="9908" y="1"/>
                    <a:pt x="98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4952722" y="3288588"/>
              <a:ext cx="316768" cy="452370"/>
            </a:xfrm>
            <a:custGeom>
              <a:avLst/>
              <a:gdLst/>
              <a:ahLst/>
              <a:cxnLst/>
              <a:rect l="l" t="t" r="r" b="b"/>
              <a:pathLst>
                <a:path w="13411" h="19152" extrusionOk="0">
                  <a:moveTo>
                    <a:pt x="6817" y="1"/>
                  </a:moveTo>
                  <a:cubicBezTo>
                    <a:pt x="6769" y="1"/>
                    <a:pt x="6720" y="2"/>
                    <a:pt x="6672" y="3"/>
                  </a:cubicBezTo>
                  <a:cubicBezTo>
                    <a:pt x="5705" y="103"/>
                    <a:pt x="4804" y="537"/>
                    <a:pt x="4137" y="1238"/>
                  </a:cubicBezTo>
                  <a:cubicBezTo>
                    <a:pt x="2802" y="2505"/>
                    <a:pt x="1902" y="4173"/>
                    <a:pt x="1535" y="5974"/>
                  </a:cubicBezTo>
                  <a:cubicBezTo>
                    <a:pt x="1068" y="8076"/>
                    <a:pt x="934" y="10244"/>
                    <a:pt x="701" y="12346"/>
                  </a:cubicBezTo>
                  <a:cubicBezTo>
                    <a:pt x="568" y="13446"/>
                    <a:pt x="467" y="14581"/>
                    <a:pt x="334" y="15648"/>
                  </a:cubicBezTo>
                  <a:cubicBezTo>
                    <a:pt x="234" y="16749"/>
                    <a:pt x="34" y="17883"/>
                    <a:pt x="0" y="18984"/>
                  </a:cubicBezTo>
                  <a:cubicBezTo>
                    <a:pt x="0" y="19092"/>
                    <a:pt x="98" y="19151"/>
                    <a:pt x="198" y="19151"/>
                  </a:cubicBezTo>
                  <a:cubicBezTo>
                    <a:pt x="283" y="19151"/>
                    <a:pt x="370" y="19109"/>
                    <a:pt x="401" y="19017"/>
                  </a:cubicBezTo>
                  <a:cubicBezTo>
                    <a:pt x="634" y="17883"/>
                    <a:pt x="734" y="16682"/>
                    <a:pt x="868" y="15515"/>
                  </a:cubicBezTo>
                  <a:cubicBezTo>
                    <a:pt x="1035" y="14347"/>
                    <a:pt x="1201" y="13213"/>
                    <a:pt x="1335" y="12045"/>
                  </a:cubicBezTo>
                  <a:cubicBezTo>
                    <a:pt x="1602" y="10077"/>
                    <a:pt x="1768" y="8043"/>
                    <a:pt x="2302" y="6141"/>
                  </a:cubicBezTo>
                  <a:cubicBezTo>
                    <a:pt x="2736" y="4540"/>
                    <a:pt x="3470" y="2905"/>
                    <a:pt x="4771" y="1771"/>
                  </a:cubicBezTo>
                  <a:cubicBezTo>
                    <a:pt x="5378" y="1196"/>
                    <a:pt x="6168" y="835"/>
                    <a:pt x="6996" y="835"/>
                  </a:cubicBezTo>
                  <a:cubicBezTo>
                    <a:pt x="7033" y="835"/>
                    <a:pt x="7069" y="836"/>
                    <a:pt x="7106" y="837"/>
                  </a:cubicBezTo>
                  <a:cubicBezTo>
                    <a:pt x="8006" y="937"/>
                    <a:pt x="8840" y="1271"/>
                    <a:pt x="9541" y="1838"/>
                  </a:cubicBezTo>
                  <a:cubicBezTo>
                    <a:pt x="11075" y="3006"/>
                    <a:pt x="12376" y="4473"/>
                    <a:pt x="13343" y="6141"/>
                  </a:cubicBezTo>
                  <a:cubicBezTo>
                    <a:pt x="13353" y="6151"/>
                    <a:pt x="13363" y="6155"/>
                    <a:pt x="13372" y="6155"/>
                  </a:cubicBezTo>
                  <a:cubicBezTo>
                    <a:pt x="13393" y="6155"/>
                    <a:pt x="13410" y="6131"/>
                    <a:pt x="13410" y="6108"/>
                  </a:cubicBezTo>
                  <a:cubicBezTo>
                    <a:pt x="12876" y="5107"/>
                    <a:pt x="12309" y="4140"/>
                    <a:pt x="11642" y="3239"/>
                  </a:cubicBezTo>
                  <a:cubicBezTo>
                    <a:pt x="11008" y="2305"/>
                    <a:pt x="10241" y="1504"/>
                    <a:pt x="9374" y="837"/>
                  </a:cubicBezTo>
                  <a:cubicBezTo>
                    <a:pt x="8613" y="299"/>
                    <a:pt x="7733" y="1"/>
                    <a:pt x="68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5017328" y="3275950"/>
              <a:ext cx="422349" cy="375960"/>
            </a:xfrm>
            <a:custGeom>
              <a:avLst/>
              <a:gdLst/>
              <a:ahLst/>
              <a:cxnLst/>
              <a:rect l="l" t="t" r="r" b="b"/>
              <a:pathLst>
                <a:path w="17881" h="15917" extrusionOk="0">
                  <a:moveTo>
                    <a:pt x="14155" y="3364"/>
                  </a:moveTo>
                  <a:cubicBezTo>
                    <a:pt x="14575" y="3364"/>
                    <a:pt x="14997" y="3509"/>
                    <a:pt x="15045" y="3841"/>
                  </a:cubicBezTo>
                  <a:cubicBezTo>
                    <a:pt x="15090" y="4202"/>
                    <a:pt x="14748" y="4346"/>
                    <a:pt x="14352" y="4346"/>
                  </a:cubicBezTo>
                  <a:cubicBezTo>
                    <a:pt x="13872" y="4346"/>
                    <a:pt x="13313" y="4134"/>
                    <a:pt x="13277" y="3841"/>
                  </a:cubicBezTo>
                  <a:cubicBezTo>
                    <a:pt x="13224" y="3542"/>
                    <a:pt x="13689" y="3364"/>
                    <a:pt x="14155" y="3364"/>
                  </a:cubicBezTo>
                  <a:close/>
                  <a:moveTo>
                    <a:pt x="16500" y="9315"/>
                  </a:moveTo>
                  <a:cubicBezTo>
                    <a:pt x="16705" y="9315"/>
                    <a:pt x="16931" y="9416"/>
                    <a:pt x="17013" y="9645"/>
                  </a:cubicBezTo>
                  <a:cubicBezTo>
                    <a:pt x="17063" y="9795"/>
                    <a:pt x="16846" y="9878"/>
                    <a:pt x="16613" y="9878"/>
                  </a:cubicBezTo>
                  <a:cubicBezTo>
                    <a:pt x="16379" y="9878"/>
                    <a:pt x="16129" y="9795"/>
                    <a:pt x="16112" y="9612"/>
                  </a:cubicBezTo>
                  <a:cubicBezTo>
                    <a:pt x="16095" y="9424"/>
                    <a:pt x="16286" y="9315"/>
                    <a:pt x="16500" y="9315"/>
                  </a:cubicBezTo>
                  <a:close/>
                  <a:moveTo>
                    <a:pt x="6615" y="9944"/>
                  </a:moveTo>
                  <a:cubicBezTo>
                    <a:pt x="6623" y="9944"/>
                    <a:pt x="6631" y="9944"/>
                    <a:pt x="6639" y="9945"/>
                  </a:cubicBezTo>
                  <a:lnTo>
                    <a:pt x="6605" y="9945"/>
                  </a:lnTo>
                  <a:cubicBezTo>
                    <a:pt x="7201" y="10011"/>
                    <a:pt x="7534" y="12114"/>
                    <a:pt x="6529" y="12114"/>
                  </a:cubicBezTo>
                  <a:cubicBezTo>
                    <a:pt x="6521" y="12114"/>
                    <a:pt x="6513" y="12114"/>
                    <a:pt x="6505" y="12113"/>
                  </a:cubicBezTo>
                  <a:cubicBezTo>
                    <a:pt x="5750" y="12081"/>
                    <a:pt x="6094" y="9944"/>
                    <a:pt x="6615" y="9944"/>
                  </a:cubicBezTo>
                  <a:close/>
                  <a:moveTo>
                    <a:pt x="11651" y="1"/>
                  </a:moveTo>
                  <a:cubicBezTo>
                    <a:pt x="7953" y="1"/>
                    <a:pt x="9307" y="4775"/>
                    <a:pt x="9307" y="4775"/>
                  </a:cubicBezTo>
                  <a:cubicBezTo>
                    <a:pt x="9307" y="4775"/>
                    <a:pt x="6730" y="2938"/>
                    <a:pt x="4235" y="2938"/>
                  </a:cubicBezTo>
                  <a:cubicBezTo>
                    <a:pt x="4191" y="2938"/>
                    <a:pt x="4147" y="2939"/>
                    <a:pt x="4104" y="2940"/>
                  </a:cubicBezTo>
                  <a:cubicBezTo>
                    <a:pt x="1569" y="2973"/>
                    <a:pt x="1" y="7176"/>
                    <a:pt x="2703" y="10946"/>
                  </a:cubicBezTo>
                  <a:cubicBezTo>
                    <a:pt x="3036" y="11413"/>
                    <a:pt x="3437" y="11813"/>
                    <a:pt x="3904" y="12180"/>
                  </a:cubicBezTo>
                  <a:cubicBezTo>
                    <a:pt x="3703" y="11113"/>
                    <a:pt x="3470" y="9178"/>
                    <a:pt x="4037" y="8177"/>
                  </a:cubicBezTo>
                  <a:cubicBezTo>
                    <a:pt x="4364" y="7550"/>
                    <a:pt x="4716" y="7291"/>
                    <a:pt x="4994" y="7291"/>
                  </a:cubicBezTo>
                  <a:cubicBezTo>
                    <a:pt x="5425" y="7291"/>
                    <a:pt x="5675" y="7913"/>
                    <a:pt x="5371" y="8744"/>
                  </a:cubicBezTo>
                  <a:cubicBezTo>
                    <a:pt x="4871" y="9979"/>
                    <a:pt x="4571" y="11313"/>
                    <a:pt x="4537" y="12647"/>
                  </a:cubicBezTo>
                  <a:cubicBezTo>
                    <a:pt x="5705" y="13348"/>
                    <a:pt x="6906" y="13948"/>
                    <a:pt x="8207" y="14382"/>
                  </a:cubicBezTo>
                  <a:cubicBezTo>
                    <a:pt x="8073" y="13748"/>
                    <a:pt x="8040" y="13114"/>
                    <a:pt x="8073" y="12480"/>
                  </a:cubicBezTo>
                  <a:cubicBezTo>
                    <a:pt x="8155" y="11646"/>
                    <a:pt x="8509" y="11229"/>
                    <a:pt x="8810" y="11229"/>
                  </a:cubicBezTo>
                  <a:cubicBezTo>
                    <a:pt x="9123" y="11229"/>
                    <a:pt x="9377" y="11679"/>
                    <a:pt x="9207" y="12580"/>
                  </a:cubicBezTo>
                  <a:cubicBezTo>
                    <a:pt x="9074" y="13281"/>
                    <a:pt x="9007" y="13948"/>
                    <a:pt x="9041" y="14649"/>
                  </a:cubicBezTo>
                  <a:cubicBezTo>
                    <a:pt x="10909" y="15216"/>
                    <a:pt x="12810" y="15649"/>
                    <a:pt x="14745" y="15916"/>
                  </a:cubicBezTo>
                  <a:cubicBezTo>
                    <a:pt x="15712" y="14649"/>
                    <a:pt x="16513" y="13248"/>
                    <a:pt x="17080" y="11713"/>
                  </a:cubicBezTo>
                  <a:cubicBezTo>
                    <a:pt x="15712" y="11380"/>
                    <a:pt x="12910" y="11313"/>
                    <a:pt x="13010" y="10312"/>
                  </a:cubicBezTo>
                  <a:cubicBezTo>
                    <a:pt x="13033" y="9867"/>
                    <a:pt x="13364" y="9692"/>
                    <a:pt x="13852" y="9692"/>
                  </a:cubicBezTo>
                  <a:cubicBezTo>
                    <a:pt x="14792" y="9692"/>
                    <a:pt x="16315" y="10343"/>
                    <a:pt x="17346" y="10979"/>
                  </a:cubicBezTo>
                  <a:cubicBezTo>
                    <a:pt x="17713" y="9845"/>
                    <a:pt x="17880" y="8644"/>
                    <a:pt x="17813" y="7410"/>
                  </a:cubicBezTo>
                  <a:cubicBezTo>
                    <a:pt x="16579" y="7076"/>
                    <a:pt x="15312" y="6876"/>
                    <a:pt x="14044" y="6810"/>
                  </a:cubicBezTo>
                  <a:cubicBezTo>
                    <a:pt x="11238" y="6545"/>
                    <a:pt x="11340" y="4974"/>
                    <a:pt x="13315" y="4974"/>
                  </a:cubicBezTo>
                  <a:cubicBezTo>
                    <a:pt x="13335" y="4974"/>
                    <a:pt x="13356" y="4975"/>
                    <a:pt x="13377" y="4975"/>
                  </a:cubicBezTo>
                  <a:cubicBezTo>
                    <a:pt x="14911" y="5008"/>
                    <a:pt x="16813" y="5942"/>
                    <a:pt x="17713" y="6409"/>
                  </a:cubicBezTo>
                  <a:cubicBezTo>
                    <a:pt x="17146" y="2573"/>
                    <a:pt x="14211" y="105"/>
                    <a:pt x="11843" y="5"/>
                  </a:cubicBezTo>
                  <a:cubicBezTo>
                    <a:pt x="11777" y="2"/>
                    <a:pt x="11713" y="1"/>
                    <a:pt x="11651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5192486" y="3547889"/>
              <a:ext cx="6897" cy="20053"/>
            </a:xfrm>
            <a:custGeom>
              <a:avLst/>
              <a:gdLst/>
              <a:ahLst/>
              <a:cxnLst/>
              <a:rect l="l" t="t" r="r" b="b"/>
              <a:pathLst>
                <a:path w="292" h="849" extrusionOk="0">
                  <a:moveTo>
                    <a:pt x="291" y="1"/>
                  </a:moveTo>
                  <a:lnTo>
                    <a:pt x="291" y="1"/>
                  </a:lnTo>
                  <a:cubicBezTo>
                    <a:pt x="191" y="268"/>
                    <a:pt x="124" y="535"/>
                    <a:pt x="24" y="802"/>
                  </a:cubicBezTo>
                  <a:cubicBezTo>
                    <a:pt x="1" y="825"/>
                    <a:pt x="27" y="849"/>
                    <a:pt x="57" y="849"/>
                  </a:cubicBezTo>
                  <a:cubicBezTo>
                    <a:pt x="69" y="849"/>
                    <a:pt x="81" y="845"/>
                    <a:pt x="91" y="835"/>
                  </a:cubicBezTo>
                  <a:cubicBezTo>
                    <a:pt x="158" y="535"/>
                    <a:pt x="225" y="268"/>
                    <a:pt x="2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5200919" y="3393447"/>
              <a:ext cx="196117" cy="254057"/>
            </a:xfrm>
            <a:custGeom>
              <a:avLst/>
              <a:gdLst/>
              <a:ahLst/>
              <a:cxnLst/>
              <a:rect l="l" t="t" r="r" b="b"/>
              <a:pathLst>
                <a:path w="8303" h="10756" extrusionOk="0">
                  <a:moveTo>
                    <a:pt x="1736" y="1"/>
                  </a:moveTo>
                  <a:cubicBezTo>
                    <a:pt x="1702" y="1"/>
                    <a:pt x="1702" y="1"/>
                    <a:pt x="1702" y="34"/>
                  </a:cubicBezTo>
                  <a:cubicBezTo>
                    <a:pt x="1802" y="268"/>
                    <a:pt x="1902" y="501"/>
                    <a:pt x="2002" y="735"/>
                  </a:cubicBezTo>
                  <a:cubicBezTo>
                    <a:pt x="1869" y="935"/>
                    <a:pt x="1769" y="1168"/>
                    <a:pt x="1669" y="1435"/>
                  </a:cubicBezTo>
                  <a:cubicBezTo>
                    <a:pt x="1535" y="1702"/>
                    <a:pt x="1435" y="2002"/>
                    <a:pt x="1302" y="2303"/>
                  </a:cubicBezTo>
                  <a:cubicBezTo>
                    <a:pt x="1135" y="2836"/>
                    <a:pt x="902" y="3370"/>
                    <a:pt x="701" y="3904"/>
                  </a:cubicBezTo>
                  <a:cubicBezTo>
                    <a:pt x="435" y="4704"/>
                    <a:pt x="234" y="5538"/>
                    <a:pt x="1" y="6339"/>
                  </a:cubicBezTo>
                  <a:cubicBezTo>
                    <a:pt x="268" y="5505"/>
                    <a:pt x="601" y="4704"/>
                    <a:pt x="902" y="3904"/>
                  </a:cubicBezTo>
                  <a:cubicBezTo>
                    <a:pt x="1135" y="3370"/>
                    <a:pt x="1302" y="2803"/>
                    <a:pt x="1535" y="2236"/>
                  </a:cubicBezTo>
                  <a:lnTo>
                    <a:pt x="1836" y="1502"/>
                  </a:lnTo>
                  <a:cubicBezTo>
                    <a:pt x="1969" y="1268"/>
                    <a:pt x="2036" y="1068"/>
                    <a:pt x="2102" y="835"/>
                  </a:cubicBezTo>
                  <a:cubicBezTo>
                    <a:pt x="2203" y="1035"/>
                    <a:pt x="2303" y="1202"/>
                    <a:pt x="2403" y="1402"/>
                  </a:cubicBezTo>
                  <a:cubicBezTo>
                    <a:pt x="2636" y="1836"/>
                    <a:pt x="2836" y="2236"/>
                    <a:pt x="3070" y="2703"/>
                  </a:cubicBezTo>
                  <a:cubicBezTo>
                    <a:pt x="3303" y="3137"/>
                    <a:pt x="3537" y="3604"/>
                    <a:pt x="3770" y="4071"/>
                  </a:cubicBezTo>
                  <a:cubicBezTo>
                    <a:pt x="3704" y="4237"/>
                    <a:pt x="3670" y="4404"/>
                    <a:pt x="3637" y="4571"/>
                  </a:cubicBezTo>
                  <a:cubicBezTo>
                    <a:pt x="3604" y="4771"/>
                    <a:pt x="3570" y="5005"/>
                    <a:pt x="3537" y="5238"/>
                  </a:cubicBezTo>
                  <a:cubicBezTo>
                    <a:pt x="3470" y="5672"/>
                    <a:pt x="3403" y="6105"/>
                    <a:pt x="3370" y="6539"/>
                  </a:cubicBezTo>
                  <a:cubicBezTo>
                    <a:pt x="3303" y="7006"/>
                    <a:pt x="3270" y="7506"/>
                    <a:pt x="3237" y="7940"/>
                  </a:cubicBezTo>
                  <a:cubicBezTo>
                    <a:pt x="3203" y="8374"/>
                    <a:pt x="3203" y="8841"/>
                    <a:pt x="3137" y="9274"/>
                  </a:cubicBezTo>
                  <a:cubicBezTo>
                    <a:pt x="3137" y="9308"/>
                    <a:pt x="3153" y="9324"/>
                    <a:pt x="3170" y="9324"/>
                  </a:cubicBezTo>
                  <a:cubicBezTo>
                    <a:pt x="3187" y="9324"/>
                    <a:pt x="3203" y="9308"/>
                    <a:pt x="3203" y="9274"/>
                  </a:cubicBezTo>
                  <a:cubicBezTo>
                    <a:pt x="3237" y="8340"/>
                    <a:pt x="3337" y="7440"/>
                    <a:pt x="3537" y="6539"/>
                  </a:cubicBezTo>
                  <a:cubicBezTo>
                    <a:pt x="3604" y="6072"/>
                    <a:pt x="3670" y="5638"/>
                    <a:pt x="3737" y="5205"/>
                  </a:cubicBezTo>
                  <a:cubicBezTo>
                    <a:pt x="3770" y="4971"/>
                    <a:pt x="3837" y="4771"/>
                    <a:pt x="3870" y="4538"/>
                  </a:cubicBezTo>
                  <a:cubicBezTo>
                    <a:pt x="3870" y="4471"/>
                    <a:pt x="3904" y="4404"/>
                    <a:pt x="3904" y="4337"/>
                  </a:cubicBezTo>
                  <a:cubicBezTo>
                    <a:pt x="4071" y="4671"/>
                    <a:pt x="4237" y="4971"/>
                    <a:pt x="4404" y="5305"/>
                  </a:cubicBezTo>
                  <a:cubicBezTo>
                    <a:pt x="5271" y="7073"/>
                    <a:pt x="6072" y="8874"/>
                    <a:pt x="6739" y="10742"/>
                  </a:cubicBezTo>
                  <a:cubicBezTo>
                    <a:pt x="6749" y="10752"/>
                    <a:pt x="6759" y="10756"/>
                    <a:pt x="6768" y="10756"/>
                  </a:cubicBezTo>
                  <a:cubicBezTo>
                    <a:pt x="6789" y="10756"/>
                    <a:pt x="6806" y="10732"/>
                    <a:pt x="6806" y="10709"/>
                  </a:cubicBezTo>
                  <a:cubicBezTo>
                    <a:pt x="6105" y="8841"/>
                    <a:pt x="5438" y="6973"/>
                    <a:pt x="4604" y="5138"/>
                  </a:cubicBezTo>
                  <a:cubicBezTo>
                    <a:pt x="4204" y="4304"/>
                    <a:pt x="3804" y="3503"/>
                    <a:pt x="3370" y="2703"/>
                  </a:cubicBezTo>
                  <a:lnTo>
                    <a:pt x="3370" y="2703"/>
                  </a:lnTo>
                  <a:cubicBezTo>
                    <a:pt x="3537" y="2736"/>
                    <a:pt x="3704" y="2770"/>
                    <a:pt x="3837" y="2803"/>
                  </a:cubicBezTo>
                  <a:lnTo>
                    <a:pt x="4471" y="2936"/>
                  </a:lnTo>
                  <a:cubicBezTo>
                    <a:pt x="4871" y="3003"/>
                    <a:pt x="5271" y="3103"/>
                    <a:pt x="5672" y="3203"/>
                  </a:cubicBezTo>
                  <a:cubicBezTo>
                    <a:pt x="6539" y="3403"/>
                    <a:pt x="7406" y="3637"/>
                    <a:pt x="8240" y="3904"/>
                  </a:cubicBezTo>
                  <a:cubicBezTo>
                    <a:pt x="8245" y="3908"/>
                    <a:pt x="8250" y="3911"/>
                    <a:pt x="8254" y="3911"/>
                  </a:cubicBezTo>
                  <a:cubicBezTo>
                    <a:pt x="8282" y="3911"/>
                    <a:pt x="8302" y="3837"/>
                    <a:pt x="8274" y="3837"/>
                  </a:cubicBezTo>
                  <a:cubicBezTo>
                    <a:pt x="7406" y="3570"/>
                    <a:pt x="6539" y="3303"/>
                    <a:pt x="5705" y="3036"/>
                  </a:cubicBezTo>
                  <a:cubicBezTo>
                    <a:pt x="5305" y="2936"/>
                    <a:pt x="4871" y="2836"/>
                    <a:pt x="4471" y="2736"/>
                  </a:cubicBezTo>
                  <a:cubicBezTo>
                    <a:pt x="4271" y="2703"/>
                    <a:pt x="4071" y="2670"/>
                    <a:pt x="3870" y="2636"/>
                  </a:cubicBezTo>
                  <a:cubicBezTo>
                    <a:pt x="3670" y="2569"/>
                    <a:pt x="3470" y="2569"/>
                    <a:pt x="3303" y="2569"/>
                  </a:cubicBezTo>
                  <a:cubicBezTo>
                    <a:pt x="3270" y="2536"/>
                    <a:pt x="3270" y="2503"/>
                    <a:pt x="3237" y="2469"/>
                  </a:cubicBezTo>
                  <a:cubicBezTo>
                    <a:pt x="3170" y="2303"/>
                    <a:pt x="3070" y="2136"/>
                    <a:pt x="2970" y="1969"/>
                  </a:cubicBezTo>
                  <a:lnTo>
                    <a:pt x="2970" y="1969"/>
                  </a:lnTo>
                  <a:lnTo>
                    <a:pt x="3503" y="2036"/>
                  </a:lnTo>
                  <a:lnTo>
                    <a:pt x="4171" y="2102"/>
                  </a:lnTo>
                  <a:cubicBezTo>
                    <a:pt x="4404" y="2136"/>
                    <a:pt x="4638" y="2169"/>
                    <a:pt x="4871" y="2236"/>
                  </a:cubicBezTo>
                  <a:cubicBezTo>
                    <a:pt x="5105" y="2269"/>
                    <a:pt x="5371" y="2336"/>
                    <a:pt x="5605" y="2436"/>
                  </a:cubicBezTo>
                  <a:cubicBezTo>
                    <a:pt x="5638" y="2436"/>
                    <a:pt x="5672" y="2336"/>
                    <a:pt x="5605" y="2336"/>
                  </a:cubicBezTo>
                  <a:cubicBezTo>
                    <a:pt x="5371" y="2303"/>
                    <a:pt x="5138" y="2236"/>
                    <a:pt x="4904" y="2169"/>
                  </a:cubicBezTo>
                  <a:lnTo>
                    <a:pt x="4204" y="2002"/>
                  </a:lnTo>
                  <a:cubicBezTo>
                    <a:pt x="3970" y="1969"/>
                    <a:pt x="3737" y="1902"/>
                    <a:pt x="3503" y="1869"/>
                  </a:cubicBezTo>
                  <a:cubicBezTo>
                    <a:pt x="3270" y="1836"/>
                    <a:pt x="3036" y="1769"/>
                    <a:pt x="2836" y="1769"/>
                  </a:cubicBezTo>
                  <a:lnTo>
                    <a:pt x="2503" y="1202"/>
                  </a:lnTo>
                  <a:cubicBezTo>
                    <a:pt x="2269" y="768"/>
                    <a:pt x="2036" y="368"/>
                    <a:pt x="17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5199360" y="3543165"/>
              <a:ext cx="1583" cy="4748"/>
            </a:xfrm>
            <a:custGeom>
              <a:avLst/>
              <a:gdLst/>
              <a:ahLst/>
              <a:cxnLst/>
              <a:rect l="l" t="t" r="r" b="b"/>
              <a:pathLst>
                <a:path w="67" h="201" extrusionOk="0">
                  <a:moveTo>
                    <a:pt x="0" y="201"/>
                  </a:moveTo>
                  <a:cubicBezTo>
                    <a:pt x="0" y="134"/>
                    <a:pt x="34" y="68"/>
                    <a:pt x="67" y="1"/>
                  </a:cubicBezTo>
                  <a:cubicBezTo>
                    <a:pt x="34" y="68"/>
                    <a:pt x="0" y="134"/>
                    <a:pt x="0" y="2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4840045" y="3684213"/>
              <a:ext cx="331719" cy="497201"/>
            </a:xfrm>
            <a:custGeom>
              <a:avLst/>
              <a:gdLst/>
              <a:ahLst/>
              <a:cxnLst/>
              <a:rect l="l" t="t" r="r" b="b"/>
              <a:pathLst>
                <a:path w="14044" h="21050" extrusionOk="0">
                  <a:moveTo>
                    <a:pt x="0" y="1"/>
                  </a:moveTo>
                  <a:lnTo>
                    <a:pt x="234" y="5872"/>
                  </a:lnTo>
                  <a:lnTo>
                    <a:pt x="801" y="21049"/>
                  </a:lnTo>
                  <a:lnTo>
                    <a:pt x="13243" y="21049"/>
                  </a:lnTo>
                  <a:lnTo>
                    <a:pt x="13844" y="5872"/>
                  </a:lnTo>
                  <a:lnTo>
                    <a:pt x="1404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4840045" y="3684213"/>
              <a:ext cx="331719" cy="138697"/>
            </a:xfrm>
            <a:custGeom>
              <a:avLst/>
              <a:gdLst/>
              <a:ahLst/>
              <a:cxnLst/>
              <a:rect l="l" t="t" r="r" b="b"/>
              <a:pathLst>
                <a:path w="14044" h="5872" extrusionOk="0">
                  <a:moveTo>
                    <a:pt x="0" y="1"/>
                  </a:moveTo>
                  <a:lnTo>
                    <a:pt x="234" y="5872"/>
                  </a:lnTo>
                  <a:lnTo>
                    <a:pt x="13844" y="5872"/>
                  </a:lnTo>
                  <a:lnTo>
                    <a:pt x="140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4818761" y="3627496"/>
              <a:ext cx="374283" cy="112691"/>
            </a:xfrm>
            <a:custGeom>
              <a:avLst/>
              <a:gdLst/>
              <a:ahLst/>
              <a:cxnLst/>
              <a:rect l="l" t="t" r="r" b="b"/>
              <a:pathLst>
                <a:path w="15846" h="4771" extrusionOk="0">
                  <a:moveTo>
                    <a:pt x="1" y="0"/>
                  </a:moveTo>
                  <a:lnTo>
                    <a:pt x="1" y="4770"/>
                  </a:lnTo>
                  <a:lnTo>
                    <a:pt x="15845" y="4770"/>
                  </a:lnTo>
                  <a:lnTo>
                    <a:pt x="1584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5077210" y="4181438"/>
              <a:ext cx="52035" cy="59097"/>
            </a:xfrm>
            <a:custGeom>
              <a:avLst/>
              <a:gdLst/>
              <a:ahLst/>
              <a:cxnLst/>
              <a:rect l="l" t="t" r="r" b="b"/>
              <a:pathLst>
                <a:path w="2203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202" y="2502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5077210" y="4181438"/>
              <a:ext cx="52035" cy="29950"/>
            </a:xfrm>
            <a:custGeom>
              <a:avLst/>
              <a:gdLst/>
              <a:ahLst/>
              <a:cxnLst/>
              <a:rect l="l" t="t" r="r" b="b"/>
              <a:pathLst>
                <a:path w="2203" h="1268" extrusionOk="0">
                  <a:moveTo>
                    <a:pt x="1" y="0"/>
                  </a:moveTo>
                  <a:lnTo>
                    <a:pt x="1" y="1268"/>
                  </a:lnTo>
                  <a:lnTo>
                    <a:pt x="2202" y="1268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4882588" y="4181438"/>
              <a:ext cx="52035" cy="59097"/>
            </a:xfrm>
            <a:custGeom>
              <a:avLst/>
              <a:gdLst/>
              <a:ahLst/>
              <a:cxnLst/>
              <a:rect l="l" t="t" r="r" b="b"/>
              <a:pathLst>
                <a:path w="2203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202" y="2502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4882588" y="4181438"/>
              <a:ext cx="52035" cy="29950"/>
            </a:xfrm>
            <a:custGeom>
              <a:avLst/>
              <a:gdLst/>
              <a:ahLst/>
              <a:cxnLst/>
              <a:rect l="l" t="t" r="r" b="b"/>
              <a:pathLst>
                <a:path w="2203" h="1268" extrusionOk="0">
                  <a:moveTo>
                    <a:pt x="1" y="0"/>
                  </a:moveTo>
                  <a:lnTo>
                    <a:pt x="1" y="1268"/>
                  </a:lnTo>
                  <a:lnTo>
                    <a:pt x="2202" y="1268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6685462" y="1429473"/>
              <a:ext cx="229303" cy="207454"/>
            </a:xfrm>
            <a:custGeom>
              <a:avLst/>
              <a:gdLst/>
              <a:ahLst/>
              <a:cxnLst/>
              <a:rect l="l" t="t" r="r" b="b"/>
              <a:pathLst>
                <a:path w="9708" h="8783" extrusionOk="0">
                  <a:moveTo>
                    <a:pt x="2463" y="0"/>
                  </a:moveTo>
                  <a:cubicBezTo>
                    <a:pt x="2403" y="0"/>
                    <a:pt x="2336" y="55"/>
                    <a:pt x="2336" y="109"/>
                  </a:cubicBezTo>
                  <a:cubicBezTo>
                    <a:pt x="1569" y="1644"/>
                    <a:pt x="1002" y="3245"/>
                    <a:pt x="601" y="4913"/>
                  </a:cubicBezTo>
                  <a:cubicBezTo>
                    <a:pt x="334" y="5914"/>
                    <a:pt x="168" y="6914"/>
                    <a:pt x="68" y="7948"/>
                  </a:cubicBezTo>
                  <a:lnTo>
                    <a:pt x="1" y="8549"/>
                  </a:lnTo>
                  <a:lnTo>
                    <a:pt x="1" y="8782"/>
                  </a:lnTo>
                  <a:lnTo>
                    <a:pt x="7806" y="8782"/>
                  </a:lnTo>
                  <a:cubicBezTo>
                    <a:pt x="7973" y="5747"/>
                    <a:pt x="8607" y="2811"/>
                    <a:pt x="9708" y="9"/>
                  </a:cubicBezTo>
                  <a:lnTo>
                    <a:pt x="2503" y="9"/>
                  </a:lnTo>
                  <a:cubicBezTo>
                    <a:pt x="2490" y="3"/>
                    <a:pt x="2477" y="0"/>
                    <a:pt x="24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6686266" y="1690499"/>
              <a:ext cx="222996" cy="202518"/>
            </a:xfrm>
            <a:custGeom>
              <a:avLst/>
              <a:gdLst/>
              <a:ahLst/>
              <a:cxnLst/>
              <a:rect l="l" t="t" r="r" b="b"/>
              <a:pathLst>
                <a:path w="9441" h="8574" extrusionOk="0">
                  <a:moveTo>
                    <a:pt x="0" y="1"/>
                  </a:moveTo>
                  <a:lnTo>
                    <a:pt x="0" y="201"/>
                  </a:lnTo>
                  <a:lnTo>
                    <a:pt x="0" y="301"/>
                  </a:lnTo>
                  <a:cubicBezTo>
                    <a:pt x="34" y="1201"/>
                    <a:pt x="167" y="2135"/>
                    <a:pt x="334" y="3036"/>
                  </a:cubicBezTo>
                  <a:cubicBezTo>
                    <a:pt x="701" y="4904"/>
                    <a:pt x="1301" y="6739"/>
                    <a:pt x="2102" y="8440"/>
                  </a:cubicBezTo>
                  <a:cubicBezTo>
                    <a:pt x="2135" y="8507"/>
                    <a:pt x="2202" y="8573"/>
                    <a:pt x="2302" y="8573"/>
                  </a:cubicBezTo>
                  <a:lnTo>
                    <a:pt x="9440" y="8573"/>
                  </a:lnTo>
                  <a:cubicBezTo>
                    <a:pt x="9440" y="8507"/>
                    <a:pt x="9407" y="8473"/>
                    <a:pt x="9407" y="8440"/>
                  </a:cubicBezTo>
                  <a:cubicBezTo>
                    <a:pt x="9007" y="7306"/>
                    <a:pt x="8640" y="6138"/>
                    <a:pt x="8406" y="4937"/>
                  </a:cubicBezTo>
                  <a:cubicBezTo>
                    <a:pt x="8173" y="3970"/>
                    <a:pt x="8006" y="3003"/>
                    <a:pt x="7906" y="2002"/>
                  </a:cubicBezTo>
                  <a:cubicBezTo>
                    <a:pt x="7839" y="1368"/>
                    <a:pt x="7806" y="734"/>
                    <a:pt x="7772" y="134"/>
                  </a:cubicBezTo>
                  <a:cubicBezTo>
                    <a:pt x="7772" y="1"/>
                    <a:pt x="7772" y="1"/>
                    <a:pt x="76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7250432" y="1946375"/>
              <a:ext cx="368779" cy="227933"/>
            </a:xfrm>
            <a:custGeom>
              <a:avLst/>
              <a:gdLst/>
              <a:ahLst/>
              <a:cxnLst/>
              <a:rect l="l" t="t" r="r" b="b"/>
              <a:pathLst>
                <a:path w="15613" h="9650" extrusionOk="0">
                  <a:moveTo>
                    <a:pt x="8268" y="1"/>
                  </a:moveTo>
                  <a:cubicBezTo>
                    <a:pt x="8207" y="1"/>
                    <a:pt x="8140" y="55"/>
                    <a:pt x="8140" y="110"/>
                  </a:cubicBezTo>
                  <a:cubicBezTo>
                    <a:pt x="7473" y="1444"/>
                    <a:pt x="6706" y="2712"/>
                    <a:pt x="5838" y="3912"/>
                  </a:cubicBezTo>
                  <a:cubicBezTo>
                    <a:pt x="4271" y="6047"/>
                    <a:pt x="2369" y="7915"/>
                    <a:pt x="201" y="9383"/>
                  </a:cubicBezTo>
                  <a:lnTo>
                    <a:pt x="1" y="9516"/>
                  </a:lnTo>
                  <a:lnTo>
                    <a:pt x="168" y="9650"/>
                  </a:lnTo>
                  <a:lnTo>
                    <a:pt x="335" y="9650"/>
                  </a:lnTo>
                  <a:lnTo>
                    <a:pt x="635" y="9583"/>
                  </a:lnTo>
                  <a:cubicBezTo>
                    <a:pt x="1635" y="9450"/>
                    <a:pt x="2636" y="9216"/>
                    <a:pt x="3604" y="8949"/>
                  </a:cubicBezTo>
                  <a:cubicBezTo>
                    <a:pt x="6105" y="8216"/>
                    <a:pt x="8474" y="7048"/>
                    <a:pt x="10575" y="5480"/>
                  </a:cubicBezTo>
                  <a:cubicBezTo>
                    <a:pt x="11643" y="4646"/>
                    <a:pt x="12643" y="3746"/>
                    <a:pt x="13544" y="2745"/>
                  </a:cubicBezTo>
                  <a:cubicBezTo>
                    <a:pt x="14278" y="1911"/>
                    <a:pt x="14945" y="1044"/>
                    <a:pt x="15545" y="110"/>
                  </a:cubicBezTo>
                  <a:lnTo>
                    <a:pt x="15612" y="10"/>
                  </a:lnTo>
                  <a:lnTo>
                    <a:pt x="8307" y="10"/>
                  </a:lnTo>
                  <a:cubicBezTo>
                    <a:pt x="8295" y="4"/>
                    <a:pt x="8281" y="1"/>
                    <a:pt x="82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7213416" y="1429686"/>
              <a:ext cx="237168" cy="207242"/>
            </a:xfrm>
            <a:custGeom>
              <a:avLst/>
              <a:gdLst/>
              <a:ahLst/>
              <a:cxnLst/>
              <a:rect l="l" t="t" r="r" b="b"/>
              <a:pathLst>
                <a:path w="10041" h="8774" extrusionOk="0">
                  <a:moveTo>
                    <a:pt x="0" y="0"/>
                  </a:moveTo>
                  <a:lnTo>
                    <a:pt x="0" y="8773"/>
                  </a:lnTo>
                  <a:lnTo>
                    <a:pt x="10041" y="8773"/>
                  </a:lnTo>
                  <a:cubicBezTo>
                    <a:pt x="10007" y="8506"/>
                    <a:pt x="10007" y="8273"/>
                    <a:pt x="9974" y="8006"/>
                  </a:cubicBezTo>
                  <a:cubicBezTo>
                    <a:pt x="9874" y="7072"/>
                    <a:pt x="9740" y="6138"/>
                    <a:pt x="9574" y="5237"/>
                  </a:cubicBezTo>
                  <a:cubicBezTo>
                    <a:pt x="9240" y="3469"/>
                    <a:pt x="8706" y="1735"/>
                    <a:pt x="7973" y="100"/>
                  </a:cubicBezTo>
                  <a:cubicBezTo>
                    <a:pt x="7973" y="34"/>
                    <a:pt x="7906" y="0"/>
                    <a:pt x="78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7211833" y="1692861"/>
              <a:ext cx="237971" cy="199565"/>
            </a:xfrm>
            <a:custGeom>
              <a:avLst/>
              <a:gdLst/>
              <a:ahLst/>
              <a:cxnLst/>
              <a:rect l="l" t="t" r="r" b="b"/>
              <a:pathLst>
                <a:path w="10075" h="8449" extrusionOk="0">
                  <a:moveTo>
                    <a:pt x="0" y="1"/>
                  </a:moveTo>
                  <a:lnTo>
                    <a:pt x="0" y="8440"/>
                  </a:lnTo>
                  <a:lnTo>
                    <a:pt x="8040" y="8440"/>
                  </a:lnTo>
                  <a:cubicBezTo>
                    <a:pt x="8058" y="8446"/>
                    <a:pt x="8075" y="8449"/>
                    <a:pt x="8091" y="8449"/>
                  </a:cubicBezTo>
                  <a:cubicBezTo>
                    <a:pt x="8163" y="8449"/>
                    <a:pt x="8212" y="8394"/>
                    <a:pt x="8240" y="8340"/>
                  </a:cubicBezTo>
                  <a:cubicBezTo>
                    <a:pt x="8807" y="6939"/>
                    <a:pt x="9240" y="5538"/>
                    <a:pt x="9541" y="4070"/>
                  </a:cubicBezTo>
                  <a:cubicBezTo>
                    <a:pt x="9674" y="3403"/>
                    <a:pt x="9774" y="2736"/>
                    <a:pt x="9874" y="2069"/>
                  </a:cubicBezTo>
                  <a:cubicBezTo>
                    <a:pt x="9941" y="1568"/>
                    <a:pt x="9974" y="1101"/>
                    <a:pt x="10041" y="601"/>
                  </a:cubicBezTo>
                  <a:cubicBezTo>
                    <a:pt x="10074" y="401"/>
                    <a:pt x="10074" y="201"/>
                    <a:pt x="100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6928156" y="1430466"/>
              <a:ext cx="231665" cy="208021"/>
            </a:xfrm>
            <a:custGeom>
              <a:avLst/>
              <a:gdLst/>
              <a:ahLst/>
              <a:cxnLst/>
              <a:rect l="l" t="t" r="r" b="b"/>
              <a:pathLst>
                <a:path w="9808" h="8807" extrusionOk="0">
                  <a:moveTo>
                    <a:pt x="2202" y="1"/>
                  </a:moveTo>
                  <a:cubicBezTo>
                    <a:pt x="2136" y="1"/>
                    <a:pt x="2069" y="34"/>
                    <a:pt x="2069" y="101"/>
                  </a:cubicBezTo>
                  <a:cubicBezTo>
                    <a:pt x="1435" y="1502"/>
                    <a:pt x="968" y="2936"/>
                    <a:pt x="635" y="4437"/>
                  </a:cubicBezTo>
                  <a:cubicBezTo>
                    <a:pt x="468" y="5171"/>
                    <a:pt x="334" y="5905"/>
                    <a:pt x="234" y="6672"/>
                  </a:cubicBezTo>
                  <a:cubicBezTo>
                    <a:pt x="134" y="7139"/>
                    <a:pt x="101" y="7640"/>
                    <a:pt x="34" y="8140"/>
                  </a:cubicBezTo>
                  <a:cubicBezTo>
                    <a:pt x="34" y="8340"/>
                    <a:pt x="1" y="8574"/>
                    <a:pt x="1" y="8807"/>
                  </a:cubicBezTo>
                  <a:lnTo>
                    <a:pt x="9808" y="8807"/>
                  </a:lnTo>
                  <a:lnTo>
                    <a:pt x="98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6928156" y="1692082"/>
              <a:ext cx="231665" cy="200935"/>
            </a:xfrm>
            <a:custGeom>
              <a:avLst/>
              <a:gdLst/>
              <a:ahLst/>
              <a:cxnLst/>
              <a:rect l="l" t="t" r="r" b="b"/>
              <a:pathLst>
                <a:path w="9808" h="8507" extrusionOk="0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34" y="567"/>
                    <a:pt x="68" y="1068"/>
                    <a:pt x="101" y="1601"/>
                  </a:cubicBezTo>
                  <a:cubicBezTo>
                    <a:pt x="201" y="2402"/>
                    <a:pt x="334" y="3169"/>
                    <a:pt x="468" y="3970"/>
                  </a:cubicBezTo>
                  <a:cubicBezTo>
                    <a:pt x="768" y="5471"/>
                    <a:pt x="1202" y="6939"/>
                    <a:pt x="1802" y="8373"/>
                  </a:cubicBezTo>
                  <a:cubicBezTo>
                    <a:pt x="1836" y="8440"/>
                    <a:pt x="1902" y="8506"/>
                    <a:pt x="1969" y="8506"/>
                  </a:cubicBezTo>
                  <a:lnTo>
                    <a:pt x="9808" y="8506"/>
                  </a:lnTo>
                  <a:lnTo>
                    <a:pt x="9808" y="8373"/>
                  </a:lnTo>
                  <a:lnTo>
                    <a:pt x="9808" y="100"/>
                  </a:lnTo>
                  <a:cubicBezTo>
                    <a:pt x="9808" y="34"/>
                    <a:pt x="9808" y="0"/>
                    <a:pt x="97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7462416" y="1429473"/>
              <a:ext cx="240310" cy="209013"/>
            </a:xfrm>
            <a:custGeom>
              <a:avLst/>
              <a:gdLst/>
              <a:ahLst/>
              <a:cxnLst/>
              <a:rect l="l" t="t" r="r" b="b"/>
              <a:pathLst>
                <a:path w="10174" h="8849" extrusionOk="0">
                  <a:moveTo>
                    <a:pt x="7709" y="0"/>
                  </a:moveTo>
                  <a:cubicBezTo>
                    <a:pt x="7697" y="0"/>
                    <a:pt x="7684" y="3"/>
                    <a:pt x="7672" y="9"/>
                  </a:cubicBezTo>
                  <a:lnTo>
                    <a:pt x="0" y="9"/>
                  </a:lnTo>
                  <a:cubicBezTo>
                    <a:pt x="1101" y="2811"/>
                    <a:pt x="1735" y="5813"/>
                    <a:pt x="1901" y="8849"/>
                  </a:cubicBezTo>
                  <a:lnTo>
                    <a:pt x="10141" y="8849"/>
                  </a:lnTo>
                  <a:lnTo>
                    <a:pt x="10174" y="8682"/>
                  </a:lnTo>
                  <a:cubicBezTo>
                    <a:pt x="10074" y="7648"/>
                    <a:pt x="9940" y="6614"/>
                    <a:pt x="9740" y="5613"/>
                  </a:cubicBezTo>
                  <a:cubicBezTo>
                    <a:pt x="9373" y="3679"/>
                    <a:pt x="8706" y="1844"/>
                    <a:pt x="7839" y="109"/>
                  </a:cubicBezTo>
                  <a:cubicBezTo>
                    <a:pt x="7812" y="55"/>
                    <a:pt x="7762" y="0"/>
                    <a:pt x="770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7467920" y="1690499"/>
              <a:ext cx="234027" cy="202518"/>
            </a:xfrm>
            <a:custGeom>
              <a:avLst/>
              <a:gdLst/>
              <a:ahLst/>
              <a:cxnLst/>
              <a:rect l="l" t="t" r="r" b="b"/>
              <a:pathLst>
                <a:path w="9908" h="8574" extrusionOk="0">
                  <a:moveTo>
                    <a:pt x="1768" y="1"/>
                  </a:moveTo>
                  <a:cubicBezTo>
                    <a:pt x="1702" y="1"/>
                    <a:pt x="1668" y="34"/>
                    <a:pt x="1668" y="101"/>
                  </a:cubicBezTo>
                  <a:cubicBezTo>
                    <a:pt x="1668" y="334"/>
                    <a:pt x="1635" y="568"/>
                    <a:pt x="1635" y="801"/>
                  </a:cubicBezTo>
                  <a:cubicBezTo>
                    <a:pt x="1568" y="1802"/>
                    <a:pt x="1468" y="2803"/>
                    <a:pt x="1268" y="3770"/>
                  </a:cubicBezTo>
                  <a:cubicBezTo>
                    <a:pt x="1035" y="5138"/>
                    <a:pt x="701" y="6472"/>
                    <a:pt x="267" y="7773"/>
                  </a:cubicBezTo>
                  <a:cubicBezTo>
                    <a:pt x="167" y="8040"/>
                    <a:pt x="101" y="8307"/>
                    <a:pt x="1" y="8573"/>
                  </a:cubicBezTo>
                  <a:lnTo>
                    <a:pt x="7639" y="8573"/>
                  </a:lnTo>
                  <a:cubicBezTo>
                    <a:pt x="7673" y="8573"/>
                    <a:pt x="7739" y="8540"/>
                    <a:pt x="7773" y="8473"/>
                  </a:cubicBezTo>
                  <a:cubicBezTo>
                    <a:pt x="7873" y="8240"/>
                    <a:pt x="8006" y="7973"/>
                    <a:pt x="8106" y="7739"/>
                  </a:cubicBezTo>
                  <a:cubicBezTo>
                    <a:pt x="8807" y="6138"/>
                    <a:pt x="9307" y="4504"/>
                    <a:pt x="9607" y="2803"/>
                  </a:cubicBezTo>
                  <a:cubicBezTo>
                    <a:pt x="9741" y="2069"/>
                    <a:pt x="9841" y="1302"/>
                    <a:pt x="9874" y="568"/>
                  </a:cubicBezTo>
                  <a:cubicBezTo>
                    <a:pt x="9908" y="401"/>
                    <a:pt x="9908" y="201"/>
                    <a:pt x="990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7251235" y="1157842"/>
              <a:ext cx="362449" cy="219264"/>
            </a:xfrm>
            <a:custGeom>
              <a:avLst/>
              <a:gdLst/>
              <a:ahLst/>
              <a:cxnLst/>
              <a:rect l="l" t="t" r="r" b="b"/>
              <a:pathLst>
                <a:path w="15345" h="9283" extrusionOk="0">
                  <a:moveTo>
                    <a:pt x="34" y="0"/>
                  </a:moveTo>
                  <a:lnTo>
                    <a:pt x="34" y="0"/>
                  </a:lnTo>
                  <a:cubicBezTo>
                    <a:pt x="67" y="33"/>
                    <a:pt x="100" y="100"/>
                    <a:pt x="100" y="134"/>
                  </a:cubicBezTo>
                  <a:lnTo>
                    <a:pt x="0" y="200"/>
                  </a:lnTo>
                  <a:lnTo>
                    <a:pt x="67" y="267"/>
                  </a:lnTo>
                  <a:cubicBezTo>
                    <a:pt x="567" y="634"/>
                    <a:pt x="1068" y="1001"/>
                    <a:pt x="1568" y="1368"/>
                  </a:cubicBezTo>
                  <a:cubicBezTo>
                    <a:pt x="2569" y="2135"/>
                    <a:pt x="3469" y="2969"/>
                    <a:pt x="4303" y="3903"/>
                  </a:cubicBezTo>
                  <a:cubicBezTo>
                    <a:pt x="5738" y="5504"/>
                    <a:pt x="6939" y="7272"/>
                    <a:pt x="7873" y="9173"/>
                  </a:cubicBezTo>
                  <a:cubicBezTo>
                    <a:pt x="7900" y="9228"/>
                    <a:pt x="7949" y="9282"/>
                    <a:pt x="8021" y="9282"/>
                  </a:cubicBezTo>
                  <a:cubicBezTo>
                    <a:pt x="8037" y="9282"/>
                    <a:pt x="8054" y="9280"/>
                    <a:pt x="8073" y="9273"/>
                  </a:cubicBezTo>
                  <a:lnTo>
                    <a:pt x="15345" y="9273"/>
                  </a:lnTo>
                  <a:cubicBezTo>
                    <a:pt x="15345" y="9273"/>
                    <a:pt x="15345" y="9273"/>
                    <a:pt x="15345" y="9240"/>
                  </a:cubicBezTo>
                  <a:cubicBezTo>
                    <a:pt x="13343" y="6238"/>
                    <a:pt x="10575" y="3803"/>
                    <a:pt x="7306" y="2168"/>
                  </a:cubicBezTo>
                  <a:cubicBezTo>
                    <a:pt x="5037" y="1001"/>
                    <a:pt x="2569" y="267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6768990" y="1944816"/>
              <a:ext cx="357725" cy="227933"/>
            </a:xfrm>
            <a:custGeom>
              <a:avLst/>
              <a:gdLst/>
              <a:ahLst/>
              <a:cxnLst/>
              <a:rect l="l" t="t" r="r" b="b"/>
              <a:pathLst>
                <a:path w="15145" h="9650" extrusionOk="0">
                  <a:moveTo>
                    <a:pt x="6842" y="0"/>
                  </a:moveTo>
                  <a:cubicBezTo>
                    <a:pt x="6830" y="0"/>
                    <a:pt x="6818" y="3"/>
                    <a:pt x="6806" y="9"/>
                  </a:cubicBezTo>
                  <a:lnTo>
                    <a:pt x="1" y="9"/>
                  </a:lnTo>
                  <a:cubicBezTo>
                    <a:pt x="1" y="9"/>
                    <a:pt x="1" y="42"/>
                    <a:pt x="34" y="76"/>
                  </a:cubicBezTo>
                  <a:cubicBezTo>
                    <a:pt x="501" y="843"/>
                    <a:pt x="1035" y="1577"/>
                    <a:pt x="1602" y="2277"/>
                  </a:cubicBezTo>
                  <a:cubicBezTo>
                    <a:pt x="2402" y="3211"/>
                    <a:pt x="3236" y="4079"/>
                    <a:pt x="4170" y="4846"/>
                  </a:cubicBezTo>
                  <a:cubicBezTo>
                    <a:pt x="5471" y="5947"/>
                    <a:pt x="6906" y="6881"/>
                    <a:pt x="8440" y="7614"/>
                  </a:cubicBezTo>
                  <a:cubicBezTo>
                    <a:pt x="9774" y="8282"/>
                    <a:pt x="11142" y="8815"/>
                    <a:pt x="12610" y="9182"/>
                  </a:cubicBezTo>
                  <a:cubicBezTo>
                    <a:pt x="13377" y="9382"/>
                    <a:pt x="14144" y="9516"/>
                    <a:pt x="14945" y="9649"/>
                  </a:cubicBezTo>
                  <a:cubicBezTo>
                    <a:pt x="15011" y="9616"/>
                    <a:pt x="15078" y="9616"/>
                    <a:pt x="15145" y="9616"/>
                  </a:cubicBezTo>
                  <a:lnTo>
                    <a:pt x="15112" y="9549"/>
                  </a:lnTo>
                  <a:cubicBezTo>
                    <a:pt x="14111" y="8882"/>
                    <a:pt x="13177" y="8115"/>
                    <a:pt x="12310" y="7314"/>
                  </a:cubicBezTo>
                  <a:cubicBezTo>
                    <a:pt x="11275" y="6347"/>
                    <a:pt x="10308" y="5279"/>
                    <a:pt x="9441" y="4112"/>
                  </a:cubicBezTo>
                  <a:cubicBezTo>
                    <a:pt x="8507" y="2844"/>
                    <a:pt x="7673" y="1510"/>
                    <a:pt x="6972" y="109"/>
                  </a:cubicBezTo>
                  <a:cubicBezTo>
                    <a:pt x="6945" y="55"/>
                    <a:pt x="6896" y="0"/>
                    <a:pt x="68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6773715" y="1159401"/>
              <a:ext cx="351442" cy="216714"/>
            </a:xfrm>
            <a:custGeom>
              <a:avLst/>
              <a:gdLst/>
              <a:ahLst/>
              <a:cxnLst/>
              <a:rect l="l" t="t" r="r" b="b"/>
              <a:pathLst>
                <a:path w="14879" h="9175" extrusionOk="0">
                  <a:moveTo>
                    <a:pt x="14778" y="1"/>
                  </a:moveTo>
                  <a:lnTo>
                    <a:pt x="14778" y="1"/>
                  </a:lnTo>
                  <a:cubicBezTo>
                    <a:pt x="8540" y="901"/>
                    <a:pt x="3670" y="4004"/>
                    <a:pt x="1" y="9174"/>
                  </a:cubicBezTo>
                  <a:lnTo>
                    <a:pt x="6906" y="9174"/>
                  </a:lnTo>
                  <a:cubicBezTo>
                    <a:pt x="6973" y="9141"/>
                    <a:pt x="7006" y="9141"/>
                    <a:pt x="7039" y="9107"/>
                  </a:cubicBezTo>
                  <a:cubicBezTo>
                    <a:pt x="7106" y="8974"/>
                    <a:pt x="7139" y="8874"/>
                    <a:pt x="7206" y="8774"/>
                  </a:cubicBezTo>
                  <a:cubicBezTo>
                    <a:pt x="8107" y="7006"/>
                    <a:pt x="9274" y="5371"/>
                    <a:pt x="10608" y="3904"/>
                  </a:cubicBezTo>
                  <a:cubicBezTo>
                    <a:pt x="11609" y="2803"/>
                    <a:pt x="12677" y="1802"/>
                    <a:pt x="13844" y="868"/>
                  </a:cubicBezTo>
                  <a:cubicBezTo>
                    <a:pt x="14211" y="601"/>
                    <a:pt x="14545" y="368"/>
                    <a:pt x="14878" y="134"/>
                  </a:cubicBezTo>
                  <a:lnTo>
                    <a:pt x="14745" y="68"/>
                  </a:lnTo>
                  <a:cubicBezTo>
                    <a:pt x="14745" y="34"/>
                    <a:pt x="14778" y="1"/>
                    <a:pt x="1477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7212613" y="1946588"/>
              <a:ext cx="167064" cy="181236"/>
            </a:xfrm>
            <a:custGeom>
              <a:avLst/>
              <a:gdLst/>
              <a:ahLst/>
              <a:cxnLst/>
              <a:rect l="l" t="t" r="r" b="b"/>
              <a:pathLst>
                <a:path w="7073" h="7673" extrusionOk="0">
                  <a:moveTo>
                    <a:pt x="1" y="1"/>
                  </a:moveTo>
                  <a:lnTo>
                    <a:pt x="1" y="7673"/>
                  </a:lnTo>
                  <a:cubicBezTo>
                    <a:pt x="1368" y="6772"/>
                    <a:pt x="2636" y="5705"/>
                    <a:pt x="3770" y="4471"/>
                  </a:cubicBezTo>
                  <a:cubicBezTo>
                    <a:pt x="5038" y="3103"/>
                    <a:pt x="6139" y="1602"/>
                    <a:pt x="70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6999093" y="1946588"/>
              <a:ext cx="160734" cy="178095"/>
            </a:xfrm>
            <a:custGeom>
              <a:avLst/>
              <a:gdLst/>
              <a:ahLst/>
              <a:cxnLst/>
              <a:rect l="l" t="t" r="r" b="b"/>
              <a:pathLst>
                <a:path w="6805" h="7540" extrusionOk="0">
                  <a:moveTo>
                    <a:pt x="0" y="1"/>
                  </a:moveTo>
                  <a:cubicBezTo>
                    <a:pt x="1635" y="3003"/>
                    <a:pt x="3970" y="5605"/>
                    <a:pt x="6805" y="7539"/>
                  </a:cubicBezTo>
                  <a:lnTo>
                    <a:pt x="680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7213416" y="1205889"/>
              <a:ext cx="160758" cy="170229"/>
            </a:xfrm>
            <a:custGeom>
              <a:avLst/>
              <a:gdLst/>
              <a:ahLst/>
              <a:cxnLst/>
              <a:rect l="l" t="t" r="r" b="b"/>
              <a:pathLst>
                <a:path w="6806" h="7207" extrusionOk="0">
                  <a:moveTo>
                    <a:pt x="0" y="1"/>
                  </a:moveTo>
                  <a:lnTo>
                    <a:pt x="0" y="7206"/>
                  </a:lnTo>
                  <a:lnTo>
                    <a:pt x="6805" y="7206"/>
                  </a:lnTo>
                  <a:cubicBezTo>
                    <a:pt x="5971" y="5772"/>
                    <a:pt x="4937" y="4437"/>
                    <a:pt x="3803" y="3203"/>
                  </a:cubicBezTo>
                  <a:cubicBezTo>
                    <a:pt x="2669" y="1969"/>
                    <a:pt x="1368" y="902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7005376" y="1211417"/>
              <a:ext cx="154451" cy="166261"/>
            </a:xfrm>
            <a:custGeom>
              <a:avLst/>
              <a:gdLst/>
              <a:ahLst/>
              <a:cxnLst/>
              <a:rect l="l" t="t" r="r" b="b"/>
              <a:pathLst>
                <a:path w="6539" h="7039" extrusionOk="0">
                  <a:moveTo>
                    <a:pt x="6539" y="0"/>
                  </a:moveTo>
                  <a:cubicBezTo>
                    <a:pt x="3837" y="1768"/>
                    <a:pt x="1602" y="4203"/>
                    <a:pt x="1" y="7039"/>
                  </a:cubicBezTo>
                  <a:lnTo>
                    <a:pt x="6539" y="7039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6540494" y="1012848"/>
              <a:ext cx="1306351" cy="1306351"/>
            </a:xfrm>
            <a:custGeom>
              <a:avLst/>
              <a:gdLst/>
              <a:ahLst/>
              <a:cxnLst/>
              <a:rect l="l" t="t" r="r" b="b"/>
              <a:pathLst>
                <a:path w="55307" h="55307" extrusionOk="0">
                  <a:moveTo>
                    <a:pt x="26986" y="0"/>
                  </a:moveTo>
                  <a:cubicBezTo>
                    <a:pt x="26552" y="0"/>
                    <a:pt x="26152" y="34"/>
                    <a:pt x="25719" y="67"/>
                  </a:cubicBezTo>
                  <a:lnTo>
                    <a:pt x="25752" y="467"/>
                  </a:lnTo>
                  <a:cubicBezTo>
                    <a:pt x="26152" y="434"/>
                    <a:pt x="26586" y="434"/>
                    <a:pt x="26986" y="434"/>
                  </a:cubicBezTo>
                  <a:lnTo>
                    <a:pt x="26986" y="0"/>
                  </a:lnTo>
                  <a:close/>
                  <a:moveTo>
                    <a:pt x="28220" y="0"/>
                  </a:moveTo>
                  <a:lnTo>
                    <a:pt x="28220" y="434"/>
                  </a:lnTo>
                  <a:cubicBezTo>
                    <a:pt x="28621" y="434"/>
                    <a:pt x="29054" y="467"/>
                    <a:pt x="29455" y="467"/>
                  </a:cubicBezTo>
                  <a:lnTo>
                    <a:pt x="29455" y="67"/>
                  </a:lnTo>
                  <a:cubicBezTo>
                    <a:pt x="29054" y="34"/>
                    <a:pt x="28621" y="0"/>
                    <a:pt x="28220" y="0"/>
                  </a:cubicBezTo>
                  <a:close/>
                  <a:moveTo>
                    <a:pt x="24484" y="167"/>
                  </a:moveTo>
                  <a:cubicBezTo>
                    <a:pt x="24051" y="201"/>
                    <a:pt x="23650" y="267"/>
                    <a:pt x="23217" y="334"/>
                  </a:cubicBezTo>
                  <a:lnTo>
                    <a:pt x="23283" y="734"/>
                  </a:lnTo>
                  <a:cubicBezTo>
                    <a:pt x="23684" y="668"/>
                    <a:pt x="24117" y="634"/>
                    <a:pt x="24518" y="567"/>
                  </a:cubicBezTo>
                  <a:lnTo>
                    <a:pt x="24484" y="167"/>
                  </a:lnTo>
                  <a:close/>
                  <a:moveTo>
                    <a:pt x="30755" y="167"/>
                  </a:moveTo>
                  <a:lnTo>
                    <a:pt x="30689" y="567"/>
                  </a:lnTo>
                  <a:cubicBezTo>
                    <a:pt x="31089" y="634"/>
                    <a:pt x="31523" y="668"/>
                    <a:pt x="31923" y="734"/>
                  </a:cubicBezTo>
                  <a:lnTo>
                    <a:pt x="31990" y="334"/>
                  </a:lnTo>
                  <a:cubicBezTo>
                    <a:pt x="31589" y="267"/>
                    <a:pt x="31156" y="201"/>
                    <a:pt x="30755" y="167"/>
                  </a:cubicBezTo>
                  <a:close/>
                  <a:moveTo>
                    <a:pt x="33224" y="534"/>
                  </a:moveTo>
                  <a:lnTo>
                    <a:pt x="33157" y="968"/>
                  </a:lnTo>
                  <a:cubicBezTo>
                    <a:pt x="33557" y="1034"/>
                    <a:pt x="33958" y="1135"/>
                    <a:pt x="34358" y="1235"/>
                  </a:cubicBezTo>
                  <a:lnTo>
                    <a:pt x="34458" y="801"/>
                  </a:lnTo>
                  <a:cubicBezTo>
                    <a:pt x="34058" y="701"/>
                    <a:pt x="33658" y="634"/>
                    <a:pt x="33224" y="534"/>
                  </a:cubicBezTo>
                  <a:close/>
                  <a:moveTo>
                    <a:pt x="21983" y="567"/>
                  </a:moveTo>
                  <a:cubicBezTo>
                    <a:pt x="21582" y="634"/>
                    <a:pt x="21182" y="734"/>
                    <a:pt x="20748" y="834"/>
                  </a:cubicBezTo>
                  <a:lnTo>
                    <a:pt x="20848" y="1268"/>
                  </a:lnTo>
                  <a:cubicBezTo>
                    <a:pt x="21249" y="1168"/>
                    <a:pt x="21682" y="1068"/>
                    <a:pt x="22083" y="968"/>
                  </a:cubicBezTo>
                  <a:lnTo>
                    <a:pt x="21983" y="567"/>
                  </a:lnTo>
                  <a:close/>
                  <a:moveTo>
                    <a:pt x="35692" y="1135"/>
                  </a:moveTo>
                  <a:lnTo>
                    <a:pt x="35559" y="1568"/>
                  </a:lnTo>
                  <a:cubicBezTo>
                    <a:pt x="35959" y="1668"/>
                    <a:pt x="36359" y="1802"/>
                    <a:pt x="36726" y="1935"/>
                  </a:cubicBezTo>
                  <a:lnTo>
                    <a:pt x="36893" y="1535"/>
                  </a:lnTo>
                  <a:cubicBezTo>
                    <a:pt x="36493" y="1401"/>
                    <a:pt x="36093" y="1268"/>
                    <a:pt x="35692" y="1135"/>
                  </a:cubicBezTo>
                  <a:close/>
                  <a:moveTo>
                    <a:pt x="19547" y="1168"/>
                  </a:moveTo>
                  <a:cubicBezTo>
                    <a:pt x="19147" y="1301"/>
                    <a:pt x="18747" y="1435"/>
                    <a:pt x="18347" y="1602"/>
                  </a:cubicBezTo>
                  <a:lnTo>
                    <a:pt x="18480" y="1968"/>
                  </a:lnTo>
                  <a:cubicBezTo>
                    <a:pt x="18880" y="1835"/>
                    <a:pt x="19281" y="1702"/>
                    <a:pt x="19681" y="1602"/>
                  </a:cubicBezTo>
                  <a:lnTo>
                    <a:pt x="19547" y="1168"/>
                  </a:lnTo>
                  <a:close/>
                  <a:moveTo>
                    <a:pt x="38061" y="2002"/>
                  </a:moveTo>
                  <a:lnTo>
                    <a:pt x="37894" y="2402"/>
                  </a:lnTo>
                  <a:cubicBezTo>
                    <a:pt x="38294" y="2536"/>
                    <a:pt x="38661" y="2702"/>
                    <a:pt x="39028" y="2869"/>
                  </a:cubicBezTo>
                  <a:lnTo>
                    <a:pt x="39195" y="2502"/>
                  </a:lnTo>
                  <a:cubicBezTo>
                    <a:pt x="38828" y="2335"/>
                    <a:pt x="38428" y="2169"/>
                    <a:pt x="38061" y="2002"/>
                  </a:cubicBezTo>
                  <a:close/>
                  <a:moveTo>
                    <a:pt x="17179" y="2035"/>
                  </a:moveTo>
                  <a:cubicBezTo>
                    <a:pt x="16779" y="2202"/>
                    <a:pt x="16412" y="2369"/>
                    <a:pt x="16012" y="2536"/>
                  </a:cubicBezTo>
                  <a:lnTo>
                    <a:pt x="16212" y="2936"/>
                  </a:lnTo>
                  <a:cubicBezTo>
                    <a:pt x="16579" y="2736"/>
                    <a:pt x="16946" y="2569"/>
                    <a:pt x="17346" y="2435"/>
                  </a:cubicBezTo>
                  <a:lnTo>
                    <a:pt x="17179" y="2035"/>
                  </a:lnTo>
                  <a:close/>
                  <a:moveTo>
                    <a:pt x="40362" y="3069"/>
                  </a:moveTo>
                  <a:lnTo>
                    <a:pt x="40162" y="3436"/>
                  </a:lnTo>
                  <a:cubicBezTo>
                    <a:pt x="40529" y="3636"/>
                    <a:pt x="40896" y="3836"/>
                    <a:pt x="41263" y="4037"/>
                  </a:cubicBezTo>
                  <a:lnTo>
                    <a:pt x="41463" y="3670"/>
                  </a:lnTo>
                  <a:cubicBezTo>
                    <a:pt x="41096" y="3470"/>
                    <a:pt x="40729" y="3269"/>
                    <a:pt x="40362" y="3069"/>
                  </a:cubicBezTo>
                  <a:close/>
                  <a:moveTo>
                    <a:pt x="14911" y="3103"/>
                  </a:moveTo>
                  <a:cubicBezTo>
                    <a:pt x="14544" y="3303"/>
                    <a:pt x="14177" y="3503"/>
                    <a:pt x="13810" y="3703"/>
                  </a:cubicBezTo>
                  <a:lnTo>
                    <a:pt x="14010" y="4070"/>
                  </a:lnTo>
                  <a:cubicBezTo>
                    <a:pt x="14377" y="3870"/>
                    <a:pt x="14711" y="3670"/>
                    <a:pt x="15111" y="3470"/>
                  </a:cubicBezTo>
                  <a:lnTo>
                    <a:pt x="14911" y="3103"/>
                  </a:lnTo>
                  <a:close/>
                  <a:moveTo>
                    <a:pt x="42531" y="4337"/>
                  </a:moveTo>
                  <a:lnTo>
                    <a:pt x="42330" y="4670"/>
                  </a:lnTo>
                  <a:cubicBezTo>
                    <a:pt x="42664" y="4904"/>
                    <a:pt x="42998" y="5137"/>
                    <a:pt x="43364" y="5371"/>
                  </a:cubicBezTo>
                  <a:lnTo>
                    <a:pt x="43598" y="5037"/>
                  </a:lnTo>
                  <a:cubicBezTo>
                    <a:pt x="43231" y="4770"/>
                    <a:pt x="42897" y="4537"/>
                    <a:pt x="42531" y="4337"/>
                  </a:cubicBezTo>
                  <a:close/>
                  <a:moveTo>
                    <a:pt x="12743" y="4370"/>
                  </a:moveTo>
                  <a:cubicBezTo>
                    <a:pt x="12376" y="4604"/>
                    <a:pt x="12042" y="4837"/>
                    <a:pt x="11709" y="5071"/>
                  </a:cubicBezTo>
                  <a:lnTo>
                    <a:pt x="11942" y="5404"/>
                  </a:lnTo>
                  <a:lnTo>
                    <a:pt x="11942" y="5438"/>
                  </a:lnTo>
                  <a:cubicBezTo>
                    <a:pt x="12276" y="5171"/>
                    <a:pt x="12643" y="4937"/>
                    <a:pt x="12976" y="4737"/>
                  </a:cubicBezTo>
                  <a:lnTo>
                    <a:pt x="12743" y="4370"/>
                  </a:lnTo>
                  <a:close/>
                  <a:moveTo>
                    <a:pt x="44599" y="5771"/>
                  </a:moveTo>
                  <a:lnTo>
                    <a:pt x="44332" y="6105"/>
                  </a:lnTo>
                  <a:cubicBezTo>
                    <a:pt x="44665" y="6372"/>
                    <a:pt x="44999" y="6638"/>
                    <a:pt x="45299" y="6872"/>
                  </a:cubicBezTo>
                  <a:lnTo>
                    <a:pt x="45566" y="6572"/>
                  </a:lnTo>
                  <a:cubicBezTo>
                    <a:pt x="45266" y="6305"/>
                    <a:pt x="44932" y="6038"/>
                    <a:pt x="44599" y="5771"/>
                  </a:cubicBezTo>
                  <a:close/>
                  <a:moveTo>
                    <a:pt x="10674" y="5838"/>
                  </a:moveTo>
                  <a:cubicBezTo>
                    <a:pt x="10341" y="6071"/>
                    <a:pt x="10007" y="6338"/>
                    <a:pt x="9707" y="6605"/>
                  </a:cubicBezTo>
                  <a:lnTo>
                    <a:pt x="9974" y="6939"/>
                  </a:lnTo>
                  <a:cubicBezTo>
                    <a:pt x="10274" y="6672"/>
                    <a:pt x="10608" y="6405"/>
                    <a:pt x="10941" y="6171"/>
                  </a:cubicBezTo>
                  <a:lnTo>
                    <a:pt x="10674" y="5838"/>
                  </a:lnTo>
                  <a:close/>
                  <a:moveTo>
                    <a:pt x="46500" y="7406"/>
                  </a:moveTo>
                  <a:lnTo>
                    <a:pt x="46233" y="7706"/>
                  </a:lnTo>
                  <a:cubicBezTo>
                    <a:pt x="46533" y="8006"/>
                    <a:pt x="46834" y="8306"/>
                    <a:pt x="47100" y="8573"/>
                  </a:cubicBezTo>
                  <a:lnTo>
                    <a:pt x="47401" y="8306"/>
                  </a:lnTo>
                  <a:cubicBezTo>
                    <a:pt x="47134" y="8006"/>
                    <a:pt x="46800" y="7706"/>
                    <a:pt x="46500" y="7406"/>
                  </a:cubicBezTo>
                  <a:close/>
                  <a:moveTo>
                    <a:pt x="8773" y="7472"/>
                  </a:moveTo>
                  <a:cubicBezTo>
                    <a:pt x="8440" y="7739"/>
                    <a:pt x="8139" y="8039"/>
                    <a:pt x="7872" y="8340"/>
                  </a:cubicBezTo>
                  <a:lnTo>
                    <a:pt x="8173" y="8640"/>
                  </a:lnTo>
                  <a:lnTo>
                    <a:pt x="8173" y="8607"/>
                  </a:lnTo>
                  <a:cubicBezTo>
                    <a:pt x="8473" y="8340"/>
                    <a:pt x="8740" y="8039"/>
                    <a:pt x="9040" y="7773"/>
                  </a:cubicBezTo>
                  <a:lnTo>
                    <a:pt x="8773" y="7472"/>
                  </a:lnTo>
                  <a:close/>
                  <a:moveTo>
                    <a:pt x="48268" y="9207"/>
                  </a:moveTo>
                  <a:lnTo>
                    <a:pt x="47968" y="9474"/>
                  </a:lnTo>
                  <a:cubicBezTo>
                    <a:pt x="48235" y="9807"/>
                    <a:pt x="48501" y="10108"/>
                    <a:pt x="48768" y="10441"/>
                  </a:cubicBezTo>
                  <a:lnTo>
                    <a:pt x="49102" y="10174"/>
                  </a:lnTo>
                  <a:cubicBezTo>
                    <a:pt x="48835" y="9841"/>
                    <a:pt x="48535" y="9507"/>
                    <a:pt x="48268" y="9207"/>
                  </a:cubicBezTo>
                  <a:close/>
                  <a:moveTo>
                    <a:pt x="7005" y="9274"/>
                  </a:moveTo>
                  <a:cubicBezTo>
                    <a:pt x="6738" y="9574"/>
                    <a:pt x="6438" y="9874"/>
                    <a:pt x="6205" y="10208"/>
                  </a:cubicBezTo>
                  <a:lnTo>
                    <a:pt x="6505" y="10475"/>
                  </a:lnTo>
                  <a:cubicBezTo>
                    <a:pt x="6805" y="10141"/>
                    <a:pt x="7039" y="9841"/>
                    <a:pt x="7305" y="9541"/>
                  </a:cubicBezTo>
                  <a:lnTo>
                    <a:pt x="7005" y="9274"/>
                  </a:lnTo>
                  <a:close/>
                  <a:moveTo>
                    <a:pt x="49869" y="11142"/>
                  </a:moveTo>
                  <a:lnTo>
                    <a:pt x="49536" y="11409"/>
                  </a:lnTo>
                  <a:cubicBezTo>
                    <a:pt x="49769" y="11742"/>
                    <a:pt x="50003" y="12076"/>
                    <a:pt x="50236" y="12409"/>
                  </a:cubicBezTo>
                  <a:lnTo>
                    <a:pt x="50603" y="12176"/>
                  </a:lnTo>
                  <a:cubicBezTo>
                    <a:pt x="50369" y="11842"/>
                    <a:pt x="50103" y="11475"/>
                    <a:pt x="49869" y="11142"/>
                  </a:cubicBezTo>
                  <a:close/>
                  <a:moveTo>
                    <a:pt x="5404" y="11208"/>
                  </a:moveTo>
                  <a:cubicBezTo>
                    <a:pt x="5171" y="11542"/>
                    <a:pt x="4937" y="11876"/>
                    <a:pt x="4670" y="12242"/>
                  </a:cubicBezTo>
                  <a:lnTo>
                    <a:pt x="5037" y="12476"/>
                  </a:lnTo>
                  <a:cubicBezTo>
                    <a:pt x="5271" y="12109"/>
                    <a:pt x="5504" y="11775"/>
                    <a:pt x="5738" y="11442"/>
                  </a:cubicBezTo>
                  <a:lnTo>
                    <a:pt x="5404" y="11208"/>
                  </a:lnTo>
                  <a:close/>
                  <a:moveTo>
                    <a:pt x="51270" y="13243"/>
                  </a:moveTo>
                  <a:lnTo>
                    <a:pt x="50903" y="13443"/>
                  </a:lnTo>
                  <a:cubicBezTo>
                    <a:pt x="51137" y="13810"/>
                    <a:pt x="51337" y="14144"/>
                    <a:pt x="51537" y="14511"/>
                  </a:cubicBezTo>
                  <a:lnTo>
                    <a:pt x="51904" y="14311"/>
                  </a:lnTo>
                  <a:cubicBezTo>
                    <a:pt x="51704" y="13944"/>
                    <a:pt x="51504" y="13577"/>
                    <a:pt x="51270" y="13243"/>
                  </a:cubicBezTo>
                  <a:close/>
                  <a:moveTo>
                    <a:pt x="4003" y="13310"/>
                  </a:moveTo>
                  <a:cubicBezTo>
                    <a:pt x="3803" y="13677"/>
                    <a:pt x="3569" y="14044"/>
                    <a:pt x="3369" y="14411"/>
                  </a:cubicBezTo>
                  <a:lnTo>
                    <a:pt x="3736" y="14611"/>
                  </a:lnTo>
                  <a:cubicBezTo>
                    <a:pt x="3936" y="14211"/>
                    <a:pt x="4136" y="13877"/>
                    <a:pt x="4370" y="13510"/>
                  </a:cubicBezTo>
                  <a:lnTo>
                    <a:pt x="4003" y="13310"/>
                  </a:lnTo>
                  <a:close/>
                  <a:moveTo>
                    <a:pt x="52504" y="15411"/>
                  </a:moveTo>
                  <a:lnTo>
                    <a:pt x="52104" y="15612"/>
                  </a:lnTo>
                  <a:cubicBezTo>
                    <a:pt x="52304" y="15978"/>
                    <a:pt x="52471" y="16345"/>
                    <a:pt x="52638" y="16712"/>
                  </a:cubicBezTo>
                  <a:lnTo>
                    <a:pt x="53005" y="16546"/>
                  </a:lnTo>
                  <a:cubicBezTo>
                    <a:pt x="52838" y="16179"/>
                    <a:pt x="52671" y="15812"/>
                    <a:pt x="52504" y="15411"/>
                  </a:cubicBezTo>
                  <a:close/>
                  <a:moveTo>
                    <a:pt x="2802" y="15511"/>
                  </a:moveTo>
                  <a:cubicBezTo>
                    <a:pt x="2635" y="15878"/>
                    <a:pt x="2435" y="16279"/>
                    <a:pt x="2268" y="16646"/>
                  </a:cubicBezTo>
                  <a:lnTo>
                    <a:pt x="2669" y="16812"/>
                  </a:lnTo>
                  <a:cubicBezTo>
                    <a:pt x="2836" y="16445"/>
                    <a:pt x="3002" y="16045"/>
                    <a:pt x="3169" y="15678"/>
                  </a:cubicBezTo>
                  <a:lnTo>
                    <a:pt x="2802" y="15511"/>
                  </a:lnTo>
                  <a:close/>
                  <a:moveTo>
                    <a:pt x="53505" y="17713"/>
                  </a:moveTo>
                  <a:lnTo>
                    <a:pt x="53105" y="17880"/>
                  </a:lnTo>
                  <a:cubicBezTo>
                    <a:pt x="53272" y="18247"/>
                    <a:pt x="53405" y="18647"/>
                    <a:pt x="53538" y="19047"/>
                  </a:cubicBezTo>
                  <a:lnTo>
                    <a:pt x="53905" y="18914"/>
                  </a:lnTo>
                  <a:cubicBezTo>
                    <a:pt x="53805" y="18514"/>
                    <a:pt x="53638" y="18113"/>
                    <a:pt x="53505" y="17713"/>
                  </a:cubicBezTo>
                  <a:close/>
                  <a:moveTo>
                    <a:pt x="1801" y="17813"/>
                  </a:moveTo>
                  <a:cubicBezTo>
                    <a:pt x="1635" y="18213"/>
                    <a:pt x="1501" y="18580"/>
                    <a:pt x="1368" y="19014"/>
                  </a:cubicBezTo>
                  <a:lnTo>
                    <a:pt x="1801" y="19147"/>
                  </a:lnTo>
                  <a:cubicBezTo>
                    <a:pt x="1902" y="18780"/>
                    <a:pt x="2035" y="18347"/>
                    <a:pt x="2168" y="17980"/>
                  </a:cubicBezTo>
                  <a:lnTo>
                    <a:pt x="1801" y="17813"/>
                  </a:lnTo>
                  <a:close/>
                  <a:moveTo>
                    <a:pt x="54272" y="20115"/>
                  </a:moveTo>
                  <a:lnTo>
                    <a:pt x="53872" y="20215"/>
                  </a:lnTo>
                  <a:cubicBezTo>
                    <a:pt x="53972" y="20615"/>
                    <a:pt x="54072" y="21015"/>
                    <a:pt x="54172" y="21416"/>
                  </a:cubicBezTo>
                  <a:lnTo>
                    <a:pt x="54606" y="21316"/>
                  </a:lnTo>
                  <a:cubicBezTo>
                    <a:pt x="54506" y="20915"/>
                    <a:pt x="54406" y="20515"/>
                    <a:pt x="54272" y="20115"/>
                  </a:cubicBezTo>
                  <a:close/>
                  <a:moveTo>
                    <a:pt x="1001" y="20215"/>
                  </a:moveTo>
                  <a:cubicBezTo>
                    <a:pt x="867" y="20615"/>
                    <a:pt x="767" y="21015"/>
                    <a:pt x="667" y="21449"/>
                  </a:cubicBezTo>
                  <a:lnTo>
                    <a:pt x="1101" y="21516"/>
                  </a:lnTo>
                  <a:cubicBezTo>
                    <a:pt x="1201" y="21115"/>
                    <a:pt x="1301" y="20715"/>
                    <a:pt x="1401" y="20315"/>
                  </a:cubicBezTo>
                  <a:lnTo>
                    <a:pt x="1001" y="20215"/>
                  </a:lnTo>
                  <a:close/>
                  <a:moveTo>
                    <a:pt x="54839" y="22550"/>
                  </a:moveTo>
                  <a:lnTo>
                    <a:pt x="54439" y="22650"/>
                  </a:lnTo>
                  <a:cubicBezTo>
                    <a:pt x="54506" y="23017"/>
                    <a:pt x="54572" y="23450"/>
                    <a:pt x="54639" y="23851"/>
                  </a:cubicBezTo>
                  <a:lnTo>
                    <a:pt x="55039" y="23817"/>
                  </a:lnTo>
                  <a:cubicBezTo>
                    <a:pt x="55006" y="23384"/>
                    <a:pt x="54939" y="22983"/>
                    <a:pt x="54839" y="22550"/>
                  </a:cubicBezTo>
                  <a:close/>
                  <a:moveTo>
                    <a:pt x="434" y="22650"/>
                  </a:moveTo>
                  <a:cubicBezTo>
                    <a:pt x="367" y="23084"/>
                    <a:pt x="300" y="23484"/>
                    <a:pt x="234" y="23917"/>
                  </a:cubicBezTo>
                  <a:lnTo>
                    <a:pt x="667" y="23951"/>
                  </a:lnTo>
                  <a:cubicBezTo>
                    <a:pt x="734" y="23551"/>
                    <a:pt x="801" y="23150"/>
                    <a:pt x="867" y="22750"/>
                  </a:cubicBezTo>
                  <a:lnTo>
                    <a:pt x="434" y="22650"/>
                  </a:lnTo>
                  <a:close/>
                  <a:moveTo>
                    <a:pt x="55206" y="25052"/>
                  </a:moveTo>
                  <a:lnTo>
                    <a:pt x="54773" y="25085"/>
                  </a:lnTo>
                  <a:cubicBezTo>
                    <a:pt x="54806" y="25485"/>
                    <a:pt x="54839" y="25919"/>
                    <a:pt x="54873" y="26319"/>
                  </a:cubicBezTo>
                  <a:lnTo>
                    <a:pt x="55273" y="26286"/>
                  </a:lnTo>
                  <a:cubicBezTo>
                    <a:pt x="55273" y="25886"/>
                    <a:pt x="55240" y="25452"/>
                    <a:pt x="55206" y="25052"/>
                  </a:cubicBezTo>
                  <a:close/>
                  <a:moveTo>
                    <a:pt x="100" y="25185"/>
                  </a:moveTo>
                  <a:cubicBezTo>
                    <a:pt x="67" y="25585"/>
                    <a:pt x="34" y="26019"/>
                    <a:pt x="34" y="26419"/>
                  </a:cubicBezTo>
                  <a:lnTo>
                    <a:pt x="434" y="26419"/>
                  </a:lnTo>
                  <a:cubicBezTo>
                    <a:pt x="467" y="26019"/>
                    <a:pt x="501" y="25619"/>
                    <a:pt x="534" y="25218"/>
                  </a:cubicBezTo>
                  <a:lnTo>
                    <a:pt x="100" y="25185"/>
                  </a:lnTo>
                  <a:close/>
                  <a:moveTo>
                    <a:pt x="54906" y="27587"/>
                  </a:moveTo>
                  <a:lnTo>
                    <a:pt x="54906" y="27654"/>
                  </a:lnTo>
                  <a:cubicBezTo>
                    <a:pt x="54906" y="28054"/>
                    <a:pt x="54873" y="28487"/>
                    <a:pt x="54873" y="28888"/>
                  </a:cubicBezTo>
                  <a:lnTo>
                    <a:pt x="55306" y="28888"/>
                  </a:lnTo>
                  <a:cubicBezTo>
                    <a:pt x="55306" y="28487"/>
                    <a:pt x="55306" y="28054"/>
                    <a:pt x="55306" y="27654"/>
                  </a:cubicBezTo>
                  <a:lnTo>
                    <a:pt x="55306" y="27587"/>
                  </a:lnTo>
                  <a:close/>
                  <a:moveTo>
                    <a:pt x="0" y="27687"/>
                  </a:moveTo>
                  <a:cubicBezTo>
                    <a:pt x="0" y="28087"/>
                    <a:pt x="0" y="28521"/>
                    <a:pt x="34" y="28921"/>
                  </a:cubicBezTo>
                  <a:lnTo>
                    <a:pt x="434" y="28921"/>
                  </a:lnTo>
                  <a:cubicBezTo>
                    <a:pt x="400" y="28521"/>
                    <a:pt x="400" y="28087"/>
                    <a:pt x="400" y="27687"/>
                  </a:cubicBezTo>
                  <a:close/>
                  <a:moveTo>
                    <a:pt x="54773" y="30089"/>
                  </a:moveTo>
                  <a:cubicBezTo>
                    <a:pt x="54739" y="30522"/>
                    <a:pt x="54706" y="30923"/>
                    <a:pt x="54639" y="31356"/>
                  </a:cubicBezTo>
                  <a:lnTo>
                    <a:pt x="55073" y="31390"/>
                  </a:lnTo>
                  <a:cubicBezTo>
                    <a:pt x="55140" y="30989"/>
                    <a:pt x="55173" y="30556"/>
                    <a:pt x="55206" y="30122"/>
                  </a:cubicBezTo>
                  <a:lnTo>
                    <a:pt x="54773" y="30089"/>
                  </a:lnTo>
                  <a:close/>
                  <a:moveTo>
                    <a:pt x="534" y="30155"/>
                  </a:moveTo>
                  <a:lnTo>
                    <a:pt x="134" y="30189"/>
                  </a:lnTo>
                  <a:cubicBezTo>
                    <a:pt x="167" y="30622"/>
                    <a:pt x="200" y="31023"/>
                    <a:pt x="267" y="31456"/>
                  </a:cubicBezTo>
                  <a:lnTo>
                    <a:pt x="667" y="31390"/>
                  </a:lnTo>
                  <a:cubicBezTo>
                    <a:pt x="634" y="30989"/>
                    <a:pt x="567" y="30556"/>
                    <a:pt x="534" y="30155"/>
                  </a:cubicBezTo>
                  <a:close/>
                  <a:moveTo>
                    <a:pt x="54439" y="32590"/>
                  </a:moveTo>
                  <a:cubicBezTo>
                    <a:pt x="54372" y="33024"/>
                    <a:pt x="54306" y="33391"/>
                    <a:pt x="54206" y="33825"/>
                  </a:cubicBezTo>
                  <a:lnTo>
                    <a:pt x="54606" y="33925"/>
                  </a:lnTo>
                  <a:lnTo>
                    <a:pt x="54606" y="33891"/>
                  </a:lnTo>
                  <a:cubicBezTo>
                    <a:pt x="54706" y="33458"/>
                    <a:pt x="54806" y="33057"/>
                    <a:pt x="54873" y="32690"/>
                  </a:cubicBezTo>
                  <a:lnTo>
                    <a:pt x="54439" y="32590"/>
                  </a:lnTo>
                  <a:close/>
                  <a:moveTo>
                    <a:pt x="867" y="32624"/>
                  </a:moveTo>
                  <a:lnTo>
                    <a:pt x="467" y="32690"/>
                  </a:lnTo>
                  <a:cubicBezTo>
                    <a:pt x="534" y="33124"/>
                    <a:pt x="634" y="33524"/>
                    <a:pt x="734" y="33958"/>
                  </a:cubicBezTo>
                  <a:lnTo>
                    <a:pt x="1134" y="33825"/>
                  </a:lnTo>
                  <a:cubicBezTo>
                    <a:pt x="1034" y="33458"/>
                    <a:pt x="968" y="33024"/>
                    <a:pt x="867" y="32624"/>
                  </a:cubicBezTo>
                  <a:close/>
                  <a:moveTo>
                    <a:pt x="53905" y="35025"/>
                  </a:moveTo>
                  <a:cubicBezTo>
                    <a:pt x="53805" y="35426"/>
                    <a:pt x="53672" y="35826"/>
                    <a:pt x="53538" y="36193"/>
                  </a:cubicBezTo>
                  <a:lnTo>
                    <a:pt x="53939" y="36326"/>
                  </a:lnTo>
                  <a:lnTo>
                    <a:pt x="53939" y="36293"/>
                  </a:lnTo>
                  <a:cubicBezTo>
                    <a:pt x="54072" y="35893"/>
                    <a:pt x="54206" y="35492"/>
                    <a:pt x="54306" y="35126"/>
                  </a:cubicBezTo>
                  <a:lnTo>
                    <a:pt x="53905" y="35025"/>
                  </a:lnTo>
                  <a:close/>
                  <a:moveTo>
                    <a:pt x="1435" y="35059"/>
                  </a:moveTo>
                  <a:lnTo>
                    <a:pt x="1034" y="35159"/>
                  </a:lnTo>
                  <a:cubicBezTo>
                    <a:pt x="1134" y="35559"/>
                    <a:pt x="1268" y="35959"/>
                    <a:pt x="1401" y="36360"/>
                  </a:cubicBezTo>
                  <a:lnTo>
                    <a:pt x="1801" y="36226"/>
                  </a:lnTo>
                  <a:cubicBezTo>
                    <a:pt x="1668" y="35859"/>
                    <a:pt x="1568" y="35459"/>
                    <a:pt x="1435" y="35059"/>
                  </a:cubicBezTo>
                  <a:close/>
                  <a:moveTo>
                    <a:pt x="53138" y="37360"/>
                  </a:moveTo>
                  <a:cubicBezTo>
                    <a:pt x="52971" y="37761"/>
                    <a:pt x="52805" y="38161"/>
                    <a:pt x="52638" y="38528"/>
                  </a:cubicBezTo>
                  <a:lnTo>
                    <a:pt x="53038" y="38695"/>
                  </a:lnTo>
                  <a:lnTo>
                    <a:pt x="53038" y="38661"/>
                  </a:lnTo>
                  <a:cubicBezTo>
                    <a:pt x="53205" y="38294"/>
                    <a:pt x="53372" y="37894"/>
                    <a:pt x="53505" y="37527"/>
                  </a:cubicBezTo>
                  <a:lnTo>
                    <a:pt x="53138" y="37360"/>
                  </a:lnTo>
                  <a:close/>
                  <a:moveTo>
                    <a:pt x="2202" y="37394"/>
                  </a:moveTo>
                  <a:lnTo>
                    <a:pt x="1835" y="37561"/>
                  </a:lnTo>
                  <a:cubicBezTo>
                    <a:pt x="1968" y="37928"/>
                    <a:pt x="2135" y="38328"/>
                    <a:pt x="2302" y="38728"/>
                  </a:cubicBezTo>
                  <a:lnTo>
                    <a:pt x="2669" y="38561"/>
                  </a:lnTo>
                  <a:cubicBezTo>
                    <a:pt x="2502" y="38161"/>
                    <a:pt x="2369" y="37794"/>
                    <a:pt x="2202" y="37394"/>
                  </a:cubicBezTo>
                  <a:close/>
                  <a:moveTo>
                    <a:pt x="3202" y="39662"/>
                  </a:moveTo>
                  <a:lnTo>
                    <a:pt x="2802" y="39829"/>
                  </a:lnTo>
                  <a:cubicBezTo>
                    <a:pt x="3002" y="40229"/>
                    <a:pt x="3202" y="40596"/>
                    <a:pt x="3403" y="40963"/>
                  </a:cubicBezTo>
                  <a:lnTo>
                    <a:pt x="3770" y="40763"/>
                  </a:lnTo>
                  <a:cubicBezTo>
                    <a:pt x="3569" y="40396"/>
                    <a:pt x="3369" y="40029"/>
                    <a:pt x="3202" y="39662"/>
                  </a:cubicBezTo>
                  <a:close/>
                  <a:moveTo>
                    <a:pt x="52137" y="39662"/>
                  </a:moveTo>
                  <a:cubicBezTo>
                    <a:pt x="51937" y="40029"/>
                    <a:pt x="51737" y="40396"/>
                    <a:pt x="51537" y="40763"/>
                  </a:cubicBezTo>
                  <a:lnTo>
                    <a:pt x="51904" y="40963"/>
                  </a:lnTo>
                  <a:lnTo>
                    <a:pt x="51937" y="40930"/>
                  </a:lnTo>
                  <a:cubicBezTo>
                    <a:pt x="52137" y="40563"/>
                    <a:pt x="52338" y="40196"/>
                    <a:pt x="52504" y="39829"/>
                  </a:cubicBezTo>
                  <a:lnTo>
                    <a:pt x="52137" y="39662"/>
                  </a:lnTo>
                  <a:close/>
                  <a:moveTo>
                    <a:pt x="4370" y="41797"/>
                  </a:moveTo>
                  <a:lnTo>
                    <a:pt x="4036" y="42030"/>
                  </a:lnTo>
                  <a:cubicBezTo>
                    <a:pt x="4237" y="42397"/>
                    <a:pt x="4470" y="42731"/>
                    <a:pt x="4704" y="43098"/>
                  </a:cubicBezTo>
                  <a:lnTo>
                    <a:pt x="5037" y="42864"/>
                  </a:lnTo>
                  <a:cubicBezTo>
                    <a:pt x="4804" y="42497"/>
                    <a:pt x="4603" y="42164"/>
                    <a:pt x="4370" y="41797"/>
                  </a:cubicBezTo>
                  <a:close/>
                  <a:moveTo>
                    <a:pt x="50937" y="41797"/>
                  </a:moveTo>
                  <a:cubicBezTo>
                    <a:pt x="50703" y="42164"/>
                    <a:pt x="50503" y="42497"/>
                    <a:pt x="50269" y="42864"/>
                  </a:cubicBezTo>
                  <a:lnTo>
                    <a:pt x="50603" y="43098"/>
                  </a:lnTo>
                  <a:lnTo>
                    <a:pt x="50603" y="43065"/>
                  </a:lnTo>
                  <a:cubicBezTo>
                    <a:pt x="50836" y="42731"/>
                    <a:pt x="51070" y="42364"/>
                    <a:pt x="51270" y="42030"/>
                  </a:cubicBezTo>
                  <a:lnTo>
                    <a:pt x="50937" y="41797"/>
                  </a:lnTo>
                  <a:close/>
                  <a:moveTo>
                    <a:pt x="5738" y="43932"/>
                  </a:moveTo>
                  <a:lnTo>
                    <a:pt x="5404" y="44199"/>
                  </a:lnTo>
                  <a:cubicBezTo>
                    <a:pt x="5671" y="44532"/>
                    <a:pt x="5938" y="44866"/>
                    <a:pt x="6205" y="45166"/>
                  </a:cubicBezTo>
                  <a:lnTo>
                    <a:pt x="6505" y="44899"/>
                  </a:lnTo>
                  <a:cubicBezTo>
                    <a:pt x="6271" y="44599"/>
                    <a:pt x="6004" y="44265"/>
                    <a:pt x="5738" y="43932"/>
                  </a:cubicBezTo>
                  <a:close/>
                  <a:moveTo>
                    <a:pt x="49536" y="43932"/>
                  </a:moveTo>
                  <a:cubicBezTo>
                    <a:pt x="49269" y="44265"/>
                    <a:pt x="49035" y="44599"/>
                    <a:pt x="48768" y="44899"/>
                  </a:cubicBezTo>
                  <a:lnTo>
                    <a:pt x="49102" y="45166"/>
                  </a:lnTo>
                  <a:lnTo>
                    <a:pt x="49102" y="45099"/>
                  </a:lnTo>
                  <a:cubicBezTo>
                    <a:pt x="49369" y="44766"/>
                    <a:pt x="49636" y="44432"/>
                    <a:pt x="49869" y="44165"/>
                  </a:cubicBezTo>
                  <a:lnTo>
                    <a:pt x="49536" y="43932"/>
                  </a:lnTo>
                  <a:close/>
                  <a:moveTo>
                    <a:pt x="7305" y="45867"/>
                  </a:moveTo>
                  <a:lnTo>
                    <a:pt x="7005" y="46133"/>
                  </a:lnTo>
                  <a:cubicBezTo>
                    <a:pt x="7272" y="46434"/>
                    <a:pt x="7572" y="46734"/>
                    <a:pt x="7872" y="47034"/>
                  </a:cubicBezTo>
                  <a:lnTo>
                    <a:pt x="8139" y="46767"/>
                  </a:lnTo>
                  <a:cubicBezTo>
                    <a:pt x="7872" y="46467"/>
                    <a:pt x="7606" y="46167"/>
                    <a:pt x="7305" y="45867"/>
                  </a:cubicBezTo>
                  <a:close/>
                  <a:moveTo>
                    <a:pt x="47934" y="45867"/>
                  </a:moveTo>
                  <a:cubicBezTo>
                    <a:pt x="47701" y="46167"/>
                    <a:pt x="47401" y="46467"/>
                    <a:pt x="47100" y="46767"/>
                  </a:cubicBezTo>
                  <a:lnTo>
                    <a:pt x="47401" y="47034"/>
                  </a:lnTo>
                  <a:lnTo>
                    <a:pt x="47434" y="46967"/>
                  </a:lnTo>
                  <a:cubicBezTo>
                    <a:pt x="47734" y="46667"/>
                    <a:pt x="48034" y="46367"/>
                    <a:pt x="48268" y="46133"/>
                  </a:cubicBezTo>
                  <a:lnTo>
                    <a:pt x="47934" y="45867"/>
                  </a:lnTo>
                  <a:close/>
                  <a:moveTo>
                    <a:pt x="9073" y="47634"/>
                  </a:moveTo>
                  <a:lnTo>
                    <a:pt x="8773" y="47935"/>
                  </a:lnTo>
                  <a:cubicBezTo>
                    <a:pt x="9073" y="48202"/>
                    <a:pt x="9407" y="48502"/>
                    <a:pt x="9707" y="48769"/>
                  </a:cubicBezTo>
                  <a:lnTo>
                    <a:pt x="9974" y="48468"/>
                  </a:lnTo>
                  <a:cubicBezTo>
                    <a:pt x="9674" y="48168"/>
                    <a:pt x="9374" y="47901"/>
                    <a:pt x="9073" y="47634"/>
                  </a:cubicBezTo>
                  <a:close/>
                  <a:moveTo>
                    <a:pt x="46233" y="47601"/>
                  </a:moveTo>
                  <a:cubicBezTo>
                    <a:pt x="45933" y="47901"/>
                    <a:pt x="45633" y="48168"/>
                    <a:pt x="45299" y="48435"/>
                  </a:cubicBezTo>
                  <a:lnTo>
                    <a:pt x="45566" y="48769"/>
                  </a:lnTo>
                  <a:lnTo>
                    <a:pt x="45599" y="48702"/>
                  </a:lnTo>
                  <a:cubicBezTo>
                    <a:pt x="45933" y="48435"/>
                    <a:pt x="46233" y="48135"/>
                    <a:pt x="46500" y="47901"/>
                  </a:cubicBezTo>
                  <a:lnTo>
                    <a:pt x="46233" y="47601"/>
                  </a:lnTo>
                  <a:close/>
                  <a:moveTo>
                    <a:pt x="10941" y="49236"/>
                  </a:moveTo>
                  <a:lnTo>
                    <a:pt x="10708" y="49536"/>
                  </a:lnTo>
                  <a:cubicBezTo>
                    <a:pt x="11041" y="49803"/>
                    <a:pt x="11375" y="50070"/>
                    <a:pt x="11709" y="50303"/>
                  </a:cubicBezTo>
                  <a:lnTo>
                    <a:pt x="11942" y="49969"/>
                  </a:lnTo>
                  <a:cubicBezTo>
                    <a:pt x="11608" y="49736"/>
                    <a:pt x="11275" y="49469"/>
                    <a:pt x="10941" y="49236"/>
                  </a:cubicBezTo>
                  <a:close/>
                  <a:moveTo>
                    <a:pt x="44365" y="49236"/>
                  </a:moveTo>
                  <a:cubicBezTo>
                    <a:pt x="44032" y="49469"/>
                    <a:pt x="43698" y="49736"/>
                    <a:pt x="43364" y="49969"/>
                  </a:cubicBezTo>
                  <a:lnTo>
                    <a:pt x="43598" y="50303"/>
                  </a:lnTo>
                  <a:lnTo>
                    <a:pt x="43631" y="50236"/>
                  </a:lnTo>
                  <a:cubicBezTo>
                    <a:pt x="43965" y="50003"/>
                    <a:pt x="44332" y="49736"/>
                    <a:pt x="44599" y="49536"/>
                  </a:cubicBezTo>
                  <a:lnTo>
                    <a:pt x="44365" y="49236"/>
                  </a:lnTo>
                  <a:close/>
                  <a:moveTo>
                    <a:pt x="12976" y="50637"/>
                  </a:moveTo>
                  <a:lnTo>
                    <a:pt x="12743" y="51004"/>
                  </a:lnTo>
                  <a:cubicBezTo>
                    <a:pt x="13110" y="51237"/>
                    <a:pt x="13476" y="51437"/>
                    <a:pt x="13843" y="51637"/>
                  </a:cubicBezTo>
                  <a:lnTo>
                    <a:pt x="14044" y="51304"/>
                  </a:lnTo>
                  <a:cubicBezTo>
                    <a:pt x="13677" y="51070"/>
                    <a:pt x="13310" y="50870"/>
                    <a:pt x="12976" y="50637"/>
                  </a:cubicBezTo>
                  <a:close/>
                  <a:moveTo>
                    <a:pt x="42330" y="50637"/>
                  </a:moveTo>
                  <a:cubicBezTo>
                    <a:pt x="41997" y="50870"/>
                    <a:pt x="41630" y="51070"/>
                    <a:pt x="41263" y="51304"/>
                  </a:cubicBezTo>
                  <a:lnTo>
                    <a:pt x="41496" y="51637"/>
                  </a:lnTo>
                  <a:lnTo>
                    <a:pt x="41496" y="51604"/>
                  </a:lnTo>
                  <a:cubicBezTo>
                    <a:pt x="41863" y="51404"/>
                    <a:pt x="42230" y="51170"/>
                    <a:pt x="42564" y="51004"/>
                  </a:cubicBezTo>
                  <a:lnTo>
                    <a:pt x="42330" y="50637"/>
                  </a:lnTo>
                  <a:close/>
                  <a:moveTo>
                    <a:pt x="15144" y="51871"/>
                  </a:moveTo>
                  <a:lnTo>
                    <a:pt x="14944" y="52238"/>
                  </a:lnTo>
                  <a:cubicBezTo>
                    <a:pt x="15311" y="52438"/>
                    <a:pt x="15711" y="52638"/>
                    <a:pt x="16078" y="52805"/>
                  </a:cubicBezTo>
                  <a:lnTo>
                    <a:pt x="16245" y="52405"/>
                  </a:lnTo>
                  <a:cubicBezTo>
                    <a:pt x="15878" y="52238"/>
                    <a:pt x="15511" y="52071"/>
                    <a:pt x="15144" y="51871"/>
                  </a:cubicBezTo>
                  <a:close/>
                  <a:moveTo>
                    <a:pt x="40196" y="51871"/>
                  </a:moveTo>
                  <a:cubicBezTo>
                    <a:pt x="39829" y="52071"/>
                    <a:pt x="39462" y="52238"/>
                    <a:pt x="39095" y="52405"/>
                  </a:cubicBezTo>
                  <a:lnTo>
                    <a:pt x="39262" y="52805"/>
                  </a:lnTo>
                  <a:lnTo>
                    <a:pt x="39262" y="52738"/>
                  </a:lnTo>
                  <a:cubicBezTo>
                    <a:pt x="39662" y="52571"/>
                    <a:pt x="40029" y="52405"/>
                    <a:pt x="40396" y="52238"/>
                  </a:cubicBezTo>
                  <a:lnTo>
                    <a:pt x="40196" y="51871"/>
                  </a:lnTo>
                  <a:close/>
                  <a:moveTo>
                    <a:pt x="17379" y="52905"/>
                  </a:moveTo>
                  <a:lnTo>
                    <a:pt x="17212" y="53272"/>
                  </a:lnTo>
                  <a:cubicBezTo>
                    <a:pt x="17613" y="53439"/>
                    <a:pt x="18013" y="53605"/>
                    <a:pt x="18413" y="53739"/>
                  </a:cubicBezTo>
                  <a:lnTo>
                    <a:pt x="18547" y="53339"/>
                  </a:lnTo>
                  <a:cubicBezTo>
                    <a:pt x="18146" y="53205"/>
                    <a:pt x="17746" y="53072"/>
                    <a:pt x="17379" y="52905"/>
                  </a:cubicBezTo>
                  <a:close/>
                  <a:moveTo>
                    <a:pt x="37927" y="52905"/>
                  </a:moveTo>
                  <a:cubicBezTo>
                    <a:pt x="37560" y="53072"/>
                    <a:pt x="37160" y="53205"/>
                    <a:pt x="36793" y="53339"/>
                  </a:cubicBezTo>
                  <a:lnTo>
                    <a:pt x="36927" y="53739"/>
                  </a:lnTo>
                  <a:lnTo>
                    <a:pt x="36927" y="53705"/>
                  </a:lnTo>
                  <a:cubicBezTo>
                    <a:pt x="37327" y="53572"/>
                    <a:pt x="37727" y="53405"/>
                    <a:pt x="38094" y="53272"/>
                  </a:cubicBezTo>
                  <a:lnTo>
                    <a:pt x="37927" y="52905"/>
                  </a:lnTo>
                  <a:close/>
                  <a:moveTo>
                    <a:pt x="19714" y="53705"/>
                  </a:moveTo>
                  <a:lnTo>
                    <a:pt x="19581" y="54106"/>
                  </a:lnTo>
                  <a:cubicBezTo>
                    <a:pt x="20014" y="54239"/>
                    <a:pt x="20381" y="54339"/>
                    <a:pt x="20815" y="54473"/>
                  </a:cubicBezTo>
                  <a:lnTo>
                    <a:pt x="20915" y="54039"/>
                  </a:lnTo>
                  <a:cubicBezTo>
                    <a:pt x="20515" y="53939"/>
                    <a:pt x="20115" y="53839"/>
                    <a:pt x="19714" y="53705"/>
                  </a:cubicBezTo>
                  <a:close/>
                  <a:moveTo>
                    <a:pt x="35592" y="53705"/>
                  </a:moveTo>
                  <a:cubicBezTo>
                    <a:pt x="35225" y="53839"/>
                    <a:pt x="34825" y="53939"/>
                    <a:pt x="34425" y="54039"/>
                  </a:cubicBezTo>
                  <a:lnTo>
                    <a:pt x="34525" y="54473"/>
                  </a:lnTo>
                  <a:lnTo>
                    <a:pt x="34525" y="54439"/>
                  </a:lnTo>
                  <a:cubicBezTo>
                    <a:pt x="34925" y="54339"/>
                    <a:pt x="35359" y="54206"/>
                    <a:pt x="35726" y="54139"/>
                  </a:cubicBezTo>
                  <a:lnTo>
                    <a:pt x="35592" y="53705"/>
                  </a:lnTo>
                  <a:close/>
                  <a:moveTo>
                    <a:pt x="22116" y="54306"/>
                  </a:moveTo>
                  <a:lnTo>
                    <a:pt x="22049" y="54740"/>
                  </a:lnTo>
                  <a:cubicBezTo>
                    <a:pt x="22450" y="54806"/>
                    <a:pt x="22883" y="54906"/>
                    <a:pt x="23283" y="54973"/>
                  </a:cubicBezTo>
                  <a:lnTo>
                    <a:pt x="23350" y="54539"/>
                  </a:lnTo>
                  <a:cubicBezTo>
                    <a:pt x="22950" y="54473"/>
                    <a:pt x="22550" y="54406"/>
                    <a:pt x="22116" y="54306"/>
                  </a:cubicBezTo>
                  <a:close/>
                  <a:moveTo>
                    <a:pt x="33224" y="54306"/>
                  </a:moveTo>
                  <a:cubicBezTo>
                    <a:pt x="32824" y="54406"/>
                    <a:pt x="32423" y="54473"/>
                    <a:pt x="31990" y="54539"/>
                  </a:cubicBezTo>
                  <a:lnTo>
                    <a:pt x="32056" y="54973"/>
                  </a:lnTo>
                  <a:lnTo>
                    <a:pt x="32056" y="54940"/>
                  </a:lnTo>
                  <a:cubicBezTo>
                    <a:pt x="32490" y="54873"/>
                    <a:pt x="32890" y="54806"/>
                    <a:pt x="33324" y="54740"/>
                  </a:cubicBezTo>
                  <a:lnTo>
                    <a:pt x="33224" y="54306"/>
                  </a:lnTo>
                  <a:close/>
                  <a:moveTo>
                    <a:pt x="24584" y="54706"/>
                  </a:moveTo>
                  <a:lnTo>
                    <a:pt x="24551" y="55140"/>
                  </a:lnTo>
                  <a:cubicBezTo>
                    <a:pt x="24951" y="55173"/>
                    <a:pt x="25385" y="55207"/>
                    <a:pt x="25785" y="55240"/>
                  </a:cubicBezTo>
                  <a:lnTo>
                    <a:pt x="25852" y="54806"/>
                  </a:lnTo>
                  <a:cubicBezTo>
                    <a:pt x="25418" y="54773"/>
                    <a:pt x="25018" y="54740"/>
                    <a:pt x="24584" y="54706"/>
                  </a:cubicBezTo>
                  <a:close/>
                  <a:moveTo>
                    <a:pt x="30789" y="54706"/>
                  </a:moveTo>
                  <a:cubicBezTo>
                    <a:pt x="30389" y="54773"/>
                    <a:pt x="29955" y="54806"/>
                    <a:pt x="29555" y="54806"/>
                  </a:cubicBezTo>
                  <a:lnTo>
                    <a:pt x="29555" y="55240"/>
                  </a:lnTo>
                  <a:cubicBezTo>
                    <a:pt x="29988" y="55207"/>
                    <a:pt x="30422" y="55173"/>
                    <a:pt x="30856" y="55140"/>
                  </a:cubicBezTo>
                  <a:lnTo>
                    <a:pt x="30789" y="54706"/>
                  </a:lnTo>
                  <a:close/>
                  <a:moveTo>
                    <a:pt x="27053" y="54873"/>
                  </a:moveTo>
                  <a:lnTo>
                    <a:pt x="27053" y="55307"/>
                  </a:lnTo>
                  <a:lnTo>
                    <a:pt x="28287" y="55307"/>
                  </a:lnTo>
                  <a:lnTo>
                    <a:pt x="28287" y="54873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7021156" y="747287"/>
              <a:ext cx="336443" cy="485391"/>
            </a:xfrm>
            <a:custGeom>
              <a:avLst/>
              <a:gdLst/>
              <a:ahLst/>
              <a:cxnLst/>
              <a:rect l="l" t="t" r="r" b="b"/>
              <a:pathLst>
                <a:path w="14244" h="20550" extrusionOk="0">
                  <a:moveTo>
                    <a:pt x="7085" y="3008"/>
                  </a:moveTo>
                  <a:cubicBezTo>
                    <a:pt x="8954" y="3008"/>
                    <a:pt x="10741" y="4449"/>
                    <a:pt x="10741" y="6639"/>
                  </a:cubicBezTo>
                  <a:cubicBezTo>
                    <a:pt x="10741" y="8641"/>
                    <a:pt x="9107" y="10275"/>
                    <a:pt x="7105" y="10275"/>
                  </a:cubicBezTo>
                  <a:cubicBezTo>
                    <a:pt x="3869" y="10275"/>
                    <a:pt x="2268" y="6372"/>
                    <a:pt x="4537" y="4071"/>
                  </a:cubicBezTo>
                  <a:cubicBezTo>
                    <a:pt x="5281" y="3337"/>
                    <a:pt x="6192" y="3008"/>
                    <a:pt x="7085" y="3008"/>
                  </a:cubicBezTo>
                  <a:close/>
                  <a:moveTo>
                    <a:pt x="7105" y="1"/>
                  </a:moveTo>
                  <a:cubicBezTo>
                    <a:pt x="3102" y="1"/>
                    <a:pt x="834" y="3270"/>
                    <a:pt x="500" y="6572"/>
                  </a:cubicBezTo>
                  <a:cubicBezTo>
                    <a:pt x="0" y="11709"/>
                    <a:pt x="3436" y="16313"/>
                    <a:pt x="7105" y="20549"/>
                  </a:cubicBezTo>
                  <a:cubicBezTo>
                    <a:pt x="10774" y="16313"/>
                    <a:pt x="14244" y="11709"/>
                    <a:pt x="13743" y="6606"/>
                  </a:cubicBezTo>
                  <a:cubicBezTo>
                    <a:pt x="13410" y="3270"/>
                    <a:pt x="11108" y="1"/>
                    <a:pt x="7105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5501274" y="3822096"/>
              <a:ext cx="1335380" cy="880081"/>
            </a:xfrm>
            <a:custGeom>
              <a:avLst/>
              <a:gdLst/>
              <a:ahLst/>
              <a:cxnLst/>
              <a:rect l="l" t="t" r="r" b="b"/>
              <a:pathLst>
                <a:path w="56536" h="37260" extrusionOk="0">
                  <a:moveTo>
                    <a:pt x="22650" y="0"/>
                  </a:moveTo>
                  <a:cubicBezTo>
                    <a:pt x="22648" y="0"/>
                    <a:pt x="22646" y="0"/>
                    <a:pt x="22645" y="1"/>
                  </a:cubicBezTo>
                  <a:cubicBezTo>
                    <a:pt x="21110" y="735"/>
                    <a:pt x="562" y="33992"/>
                    <a:pt x="262" y="35360"/>
                  </a:cubicBezTo>
                  <a:cubicBezTo>
                    <a:pt x="0" y="36433"/>
                    <a:pt x="2326" y="37260"/>
                    <a:pt x="4211" y="37260"/>
                  </a:cubicBezTo>
                  <a:cubicBezTo>
                    <a:pt x="4728" y="37260"/>
                    <a:pt x="5211" y="37198"/>
                    <a:pt x="5599" y="37061"/>
                  </a:cubicBezTo>
                  <a:cubicBezTo>
                    <a:pt x="6266" y="36828"/>
                    <a:pt x="8601" y="35360"/>
                    <a:pt x="11236" y="33625"/>
                  </a:cubicBezTo>
                  <a:cubicBezTo>
                    <a:pt x="15506" y="30857"/>
                    <a:pt x="20109" y="27521"/>
                    <a:pt x="20109" y="27521"/>
                  </a:cubicBezTo>
                  <a:lnTo>
                    <a:pt x="56535" y="24819"/>
                  </a:lnTo>
                  <a:lnTo>
                    <a:pt x="54034" y="768"/>
                  </a:lnTo>
                  <a:cubicBezTo>
                    <a:pt x="54034" y="768"/>
                    <a:pt x="36081" y="6405"/>
                    <a:pt x="34174" y="6405"/>
                  </a:cubicBezTo>
                  <a:cubicBezTo>
                    <a:pt x="34091" y="6405"/>
                    <a:pt x="34039" y="6395"/>
                    <a:pt x="34019" y="6372"/>
                  </a:cubicBezTo>
                  <a:cubicBezTo>
                    <a:pt x="34019" y="6372"/>
                    <a:pt x="22983" y="0"/>
                    <a:pt x="22650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5501888" y="3822096"/>
              <a:ext cx="919550" cy="880081"/>
            </a:xfrm>
            <a:custGeom>
              <a:avLst/>
              <a:gdLst/>
              <a:ahLst/>
              <a:cxnLst/>
              <a:rect l="l" t="t" r="r" b="b"/>
              <a:pathLst>
                <a:path w="38931" h="37260" extrusionOk="0">
                  <a:moveTo>
                    <a:pt x="22625" y="0"/>
                  </a:moveTo>
                  <a:cubicBezTo>
                    <a:pt x="22622" y="0"/>
                    <a:pt x="22620" y="0"/>
                    <a:pt x="22619" y="1"/>
                  </a:cubicBezTo>
                  <a:cubicBezTo>
                    <a:pt x="21084" y="735"/>
                    <a:pt x="569" y="33992"/>
                    <a:pt x="236" y="35360"/>
                  </a:cubicBezTo>
                  <a:cubicBezTo>
                    <a:pt x="0" y="36433"/>
                    <a:pt x="2312" y="37260"/>
                    <a:pt x="4172" y="37260"/>
                  </a:cubicBezTo>
                  <a:cubicBezTo>
                    <a:pt x="4683" y="37260"/>
                    <a:pt x="5159" y="37198"/>
                    <a:pt x="5540" y="37061"/>
                  </a:cubicBezTo>
                  <a:cubicBezTo>
                    <a:pt x="6240" y="36828"/>
                    <a:pt x="8575" y="35360"/>
                    <a:pt x="11177" y="33625"/>
                  </a:cubicBezTo>
                  <a:cubicBezTo>
                    <a:pt x="15447" y="30857"/>
                    <a:pt x="20083" y="27521"/>
                    <a:pt x="20083" y="27521"/>
                  </a:cubicBezTo>
                  <a:lnTo>
                    <a:pt x="28223" y="26921"/>
                  </a:lnTo>
                  <a:lnTo>
                    <a:pt x="38930" y="5272"/>
                  </a:lnTo>
                  <a:lnTo>
                    <a:pt x="38930" y="5272"/>
                  </a:lnTo>
                  <a:cubicBezTo>
                    <a:pt x="36605" y="5924"/>
                    <a:pt x="34785" y="6383"/>
                    <a:pt x="34190" y="6383"/>
                  </a:cubicBezTo>
                  <a:cubicBezTo>
                    <a:pt x="34085" y="6383"/>
                    <a:pt x="34018" y="6369"/>
                    <a:pt x="33993" y="6339"/>
                  </a:cubicBezTo>
                  <a:cubicBezTo>
                    <a:pt x="33993" y="6339"/>
                    <a:pt x="22990" y="0"/>
                    <a:pt x="22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5496526" y="3821577"/>
              <a:ext cx="808300" cy="883979"/>
            </a:xfrm>
            <a:custGeom>
              <a:avLst/>
              <a:gdLst/>
              <a:ahLst/>
              <a:cxnLst/>
              <a:rect l="l" t="t" r="r" b="b"/>
              <a:pathLst>
                <a:path w="34221" h="37425" extrusionOk="0">
                  <a:moveTo>
                    <a:pt x="22909" y="0"/>
                  </a:moveTo>
                  <a:cubicBezTo>
                    <a:pt x="22853" y="0"/>
                    <a:pt x="22810" y="8"/>
                    <a:pt x="22779" y="23"/>
                  </a:cubicBezTo>
                  <a:cubicBezTo>
                    <a:pt x="21211" y="790"/>
                    <a:pt x="563" y="34048"/>
                    <a:pt x="263" y="35449"/>
                  </a:cubicBezTo>
                  <a:cubicBezTo>
                    <a:pt x="1" y="36550"/>
                    <a:pt x="2376" y="37424"/>
                    <a:pt x="4296" y="37424"/>
                  </a:cubicBezTo>
                  <a:cubicBezTo>
                    <a:pt x="4818" y="37424"/>
                    <a:pt x="5307" y="37359"/>
                    <a:pt x="5700" y="37217"/>
                  </a:cubicBezTo>
                  <a:cubicBezTo>
                    <a:pt x="7535" y="36583"/>
                    <a:pt x="20877" y="27810"/>
                    <a:pt x="20877" y="27810"/>
                  </a:cubicBezTo>
                  <a:lnTo>
                    <a:pt x="34220" y="6394"/>
                  </a:lnTo>
                  <a:cubicBezTo>
                    <a:pt x="29094" y="2597"/>
                    <a:pt x="23937" y="0"/>
                    <a:pt x="22909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5537510" y="3870640"/>
              <a:ext cx="492902" cy="797836"/>
            </a:xfrm>
            <a:custGeom>
              <a:avLst/>
              <a:gdLst/>
              <a:ahLst/>
              <a:cxnLst/>
              <a:rect l="l" t="t" r="r" b="b"/>
              <a:pathLst>
                <a:path w="20868" h="33778" extrusionOk="0">
                  <a:moveTo>
                    <a:pt x="20838" y="1"/>
                  </a:moveTo>
                  <a:cubicBezTo>
                    <a:pt x="20830" y="1"/>
                    <a:pt x="20820" y="5"/>
                    <a:pt x="20810" y="14"/>
                  </a:cubicBezTo>
                  <a:cubicBezTo>
                    <a:pt x="17141" y="5385"/>
                    <a:pt x="3331" y="27968"/>
                    <a:pt x="62" y="33638"/>
                  </a:cubicBezTo>
                  <a:cubicBezTo>
                    <a:pt x="0" y="33721"/>
                    <a:pt x="15" y="33778"/>
                    <a:pt x="51" y="33778"/>
                  </a:cubicBezTo>
                  <a:cubicBezTo>
                    <a:pt x="73" y="33778"/>
                    <a:pt x="103" y="33756"/>
                    <a:pt x="129" y="33705"/>
                  </a:cubicBezTo>
                  <a:cubicBezTo>
                    <a:pt x="3731" y="28201"/>
                    <a:pt x="17708" y="5752"/>
                    <a:pt x="20844" y="48"/>
                  </a:cubicBezTo>
                  <a:cubicBezTo>
                    <a:pt x="20867" y="24"/>
                    <a:pt x="20857" y="1"/>
                    <a:pt x="208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5654014" y="4496629"/>
              <a:ext cx="63845" cy="171765"/>
            </a:xfrm>
            <a:custGeom>
              <a:avLst/>
              <a:gdLst/>
              <a:ahLst/>
              <a:cxnLst/>
              <a:rect l="l" t="t" r="r" b="b"/>
              <a:pathLst>
                <a:path w="2703" h="7272" extrusionOk="0">
                  <a:moveTo>
                    <a:pt x="67" y="0"/>
                  </a:moveTo>
                  <a:cubicBezTo>
                    <a:pt x="34" y="0"/>
                    <a:pt x="0" y="33"/>
                    <a:pt x="34" y="67"/>
                  </a:cubicBezTo>
                  <a:cubicBezTo>
                    <a:pt x="2035" y="1735"/>
                    <a:pt x="2702" y="4904"/>
                    <a:pt x="1501" y="7239"/>
                  </a:cubicBezTo>
                  <a:cubicBezTo>
                    <a:pt x="1501" y="7272"/>
                    <a:pt x="1535" y="7272"/>
                    <a:pt x="1568" y="7272"/>
                  </a:cubicBezTo>
                  <a:cubicBezTo>
                    <a:pt x="2369" y="6038"/>
                    <a:pt x="2636" y="4503"/>
                    <a:pt x="2269" y="3102"/>
                  </a:cubicBezTo>
                  <a:cubicBezTo>
                    <a:pt x="1968" y="1801"/>
                    <a:pt x="1168" y="701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5942440" y="4325769"/>
              <a:ext cx="61436" cy="188157"/>
            </a:xfrm>
            <a:custGeom>
              <a:avLst/>
              <a:gdLst/>
              <a:ahLst/>
              <a:cxnLst/>
              <a:rect l="l" t="t" r="r" b="b"/>
              <a:pathLst>
                <a:path w="2601" h="7966" extrusionOk="0">
                  <a:moveTo>
                    <a:pt x="1529" y="1"/>
                  </a:moveTo>
                  <a:cubicBezTo>
                    <a:pt x="1478" y="1"/>
                    <a:pt x="1433" y="36"/>
                    <a:pt x="1433" y="95"/>
                  </a:cubicBezTo>
                  <a:cubicBezTo>
                    <a:pt x="1233" y="2663"/>
                    <a:pt x="800" y="5232"/>
                    <a:pt x="66" y="7733"/>
                  </a:cubicBezTo>
                  <a:cubicBezTo>
                    <a:pt x="1" y="7864"/>
                    <a:pt x="105" y="7966"/>
                    <a:pt x="214" y="7966"/>
                  </a:cubicBezTo>
                  <a:cubicBezTo>
                    <a:pt x="272" y="7966"/>
                    <a:pt x="331" y="7937"/>
                    <a:pt x="366" y="7867"/>
                  </a:cubicBezTo>
                  <a:cubicBezTo>
                    <a:pt x="1800" y="5632"/>
                    <a:pt x="2601" y="2563"/>
                    <a:pt x="1634" y="61"/>
                  </a:cubicBezTo>
                  <a:cubicBezTo>
                    <a:pt x="1606" y="19"/>
                    <a:pt x="1566" y="1"/>
                    <a:pt x="15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5901455" y="4356502"/>
              <a:ext cx="61459" cy="188157"/>
            </a:xfrm>
            <a:custGeom>
              <a:avLst/>
              <a:gdLst/>
              <a:ahLst/>
              <a:cxnLst/>
              <a:rect l="l" t="t" r="r" b="b"/>
              <a:pathLst>
                <a:path w="2602" h="7966" extrusionOk="0">
                  <a:moveTo>
                    <a:pt x="1523" y="1"/>
                  </a:moveTo>
                  <a:cubicBezTo>
                    <a:pt x="1479" y="1"/>
                    <a:pt x="1434" y="36"/>
                    <a:pt x="1434" y="95"/>
                  </a:cubicBezTo>
                  <a:cubicBezTo>
                    <a:pt x="1234" y="2663"/>
                    <a:pt x="767" y="5232"/>
                    <a:pt x="66" y="7733"/>
                  </a:cubicBezTo>
                  <a:cubicBezTo>
                    <a:pt x="1" y="7864"/>
                    <a:pt x="106" y="7966"/>
                    <a:pt x="214" y="7966"/>
                  </a:cubicBezTo>
                  <a:cubicBezTo>
                    <a:pt x="272" y="7966"/>
                    <a:pt x="332" y="7937"/>
                    <a:pt x="366" y="7867"/>
                  </a:cubicBezTo>
                  <a:cubicBezTo>
                    <a:pt x="1767" y="5632"/>
                    <a:pt x="2601" y="2563"/>
                    <a:pt x="1601" y="61"/>
                  </a:cubicBezTo>
                  <a:cubicBezTo>
                    <a:pt x="1587" y="19"/>
                    <a:pt x="1555" y="1"/>
                    <a:pt x="15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5860211" y="4387471"/>
              <a:ext cx="61719" cy="187921"/>
            </a:xfrm>
            <a:custGeom>
              <a:avLst/>
              <a:gdLst/>
              <a:ahLst/>
              <a:cxnLst/>
              <a:rect l="l" t="t" r="r" b="b"/>
              <a:pathLst>
                <a:path w="2613" h="7956" extrusionOk="0">
                  <a:moveTo>
                    <a:pt x="1546" y="0"/>
                  </a:moveTo>
                  <a:cubicBezTo>
                    <a:pt x="1499" y="0"/>
                    <a:pt x="1445" y="42"/>
                    <a:pt x="1445" y="84"/>
                  </a:cubicBezTo>
                  <a:cubicBezTo>
                    <a:pt x="1245" y="2686"/>
                    <a:pt x="778" y="5255"/>
                    <a:pt x="44" y="7723"/>
                  </a:cubicBezTo>
                  <a:cubicBezTo>
                    <a:pt x="1" y="7854"/>
                    <a:pt x="113" y="7956"/>
                    <a:pt x="224" y="7956"/>
                  </a:cubicBezTo>
                  <a:cubicBezTo>
                    <a:pt x="284" y="7956"/>
                    <a:pt x="343" y="7926"/>
                    <a:pt x="378" y="7857"/>
                  </a:cubicBezTo>
                  <a:cubicBezTo>
                    <a:pt x="1779" y="5655"/>
                    <a:pt x="2613" y="2586"/>
                    <a:pt x="1612" y="51"/>
                  </a:cubicBezTo>
                  <a:cubicBezTo>
                    <a:pt x="1600" y="14"/>
                    <a:pt x="1574" y="0"/>
                    <a:pt x="15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5818731" y="4418179"/>
              <a:ext cx="62239" cy="187944"/>
            </a:xfrm>
            <a:custGeom>
              <a:avLst/>
              <a:gdLst/>
              <a:ahLst/>
              <a:cxnLst/>
              <a:rect l="l" t="t" r="r" b="b"/>
              <a:pathLst>
                <a:path w="2635" h="7957" extrusionOk="0">
                  <a:moveTo>
                    <a:pt x="1568" y="1"/>
                  </a:moveTo>
                  <a:cubicBezTo>
                    <a:pt x="1520" y="1"/>
                    <a:pt x="1467" y="43"/>
                    <a:pt x="1467" y="85"/>
                  </a:cubicBezTo>
                  <a:cubicBezTo>
                    <a:pt x="1267" y="2687"/>
                    <a:pt x="800" y="5222"/>
                    <a:pt x="66" y="7724"/>
                  </a:cubicBezTo>
                  <a:cubicBezTo>
                    <a:pt x="0" y="7855"/>
                    <a:pt x="119" y="7957"/>
                    <a:pt x="238" y="7957"/>
                  </a:cubicBezTo>
                  <a:cubicBezTo>
                    <a:pt x="301" y="7957"/>
                    <a:pt x="364" y="7927"/>
                    <a:pt x="399" y="7858"/>
                  </a:cubicBezTo>
                  <a:cubicBezTo>
                    <a:pt x="1800" y="5656"/>
                    <a:pt x="2634" y="2554"/>
                    <a:pt x="1633" y="52"/>
                  </a:cubicBezTo>
                  <a:cubicBezTo>
                    <a:pt x="1621" y="15"/>
                    <a:pt x="1595" y="1"/>
                    <a:pt x="1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6016519" y="3901160"/>
              <a:ext cx="143350" cy="106692"/>
            </a:xfrm>
            <a:custGeom>
              <a:avLst/>
              <a:gdLst/>
              <a:ahLst/>
              <a:cxnLst/>
              <a:rect l="l" t="t" r="r" b="b"/>
              <a:pathLst>
                <a:path w="6069" h="4517" extrusionOk="0">
                  <a:moveTo>
                    <a:pt x="2900" y="0"/>
                  </a:moveTo>
                  <a:cubicBezTo>
                    <a:pt x="2228" y="0"/>
                    <a:pt x="1558" y="310"/>
                    <a:pt x="1099" y="1057"/>
                  </a:cubicBezTo>
                  <a:cubicBezTo>
                    <a:pt x="0" y="2812"/>
                    <a:pt x="1590" y="4516"/>
                    <a:pt x="3168" y="4516"/>
                  </a:cubicBezTo>
                  <a:cubicBezTo>
                    <a:pt x="3840" y="4516"/>
                    <a:pt x="4510" y="4207"/>
                    <a:pt x="4969" y="3459"/>
                  </a:cubicBezTo>
                  <a:cubicBezTo>
                    <a:pt x="6068" y="1705"/>
                    <a:pt x="4478" y="0"/>
                    <a:pt x="29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5962897" y="4433061"/>
              <a:ext cx="132390" cy="225099"/>
            </a:xfrm>
            <a:custGeom>
              <a:avLst/>
              <a:gdLst/>
              <a:ahLst/>
              <a:cxnLst/>
              <a:rect l="l" t="t" r="r" b="b"/>
              <a:pathLst>
                <a:path w="5605" h="9530" extrusionOk="0">
                  <a:moveTo>
                    <a:pt x="667" y="389"/>
                  </a:moveTo>
                  <a:lnTo>
                    <a:pt x="667" y="389"/>
                  </a:lnTo>
                  <a:cubicBezTo>
                    <a:pt x="1535" y="1490"/>
                    <a:pt x="2469" y="2524"/>
                    <a:pt x="3203" y="3692"/>
                  </a:cubicBezTo>
                  <a:cubicBezTo>
                    <a:pt x="3570" y="4259"/>
                    <a:pt x="3903" y="4859"/>
                    <a:pt x="4203" y="5460"/>
                  </a:cubicBezTo>
                  <a:cubicBezTo>
                    <a:pt x="4569" y="6248"/>
                    <a:pt x="4983" y="8746"/>
                    <a:pt x="3560" y="8746"/>
                  </a:cubicBezTo>
                  <a:cubicBezTo>
                    <a:pt x="3297" y="8746"/>
                    <a:pt x="2970" y="8660"/>
                    <a:pt x="2569" y="8462"/>
                  </a:cubicBezTo>
                  <a:cubicBezTo>
                    <a:pt x="1168" y="7761"/>
                    <a:pt x="1001" y="5059"/>
                    <a:pt x="901" y="3725"/>
                  </a:cubicBezTo>
                  <a:cubicBezTo>
                    <a:pt x="834" y="2624"/>
                    <a:pt x="801" y="1524"/>
                    <a:pt x="667" y="389"/>
                  </a:cubicBezTo>
                  <a:close/>
                  <a:moveTo>
                    <a:pt x="526" y="1"/>
                  </a:moveTo>
                  <a:cubicBezTo>
                    <a:pt x="506" y="1"/>
                    <a:pt x="487" y="17"/>
                    <a:pt x="467" y="56"/>
                  </a:cubicBezTo>
                  <a:cubicBezTo>
                    <a:pt x="432" y="44"/>
                    <a:pt x="396" y="38"/>
                    <a:pt x="362" y="38"/>
                  </a:cubicBezTo>
                  <a:cubicBezTo>
                    <a:pt x="203" y="38"/>
                    <a:pt x="67" y="158"/>
                    <a:pt x="67" y="323"/>
                  </a:cubicBezTo>
                  <a:cubicBezTo>
                    <a:pt x="167" y="2591"/>
                    <a:pt x="0" y="5026"/>
                    <a:pt x="801" y="7194"/>
                  </a:cubicBezTo>
                  <a:cubicBezTo>
                    <a:pt x="1204" y="8287"/>
                    <a:pt x="2103" y="9530"/>
                    <a:pt x="3348" y="9530"/>
                  </a:cubicBezTo>
                  <a:cubicBezTo>
                    <a:pt x="3547" y="9530"/>
                    <a:pt x="3754" y="9498"/>
                    <a:pt x="3970" y="9429"/>
                  </a:cubicBezTo>
                  <a:cubicBezTo>
                    <a:pt x="5604" y="8862"/>
                    <a:pt x="5571" y="6861"/>
                    <a:pt x="5037" y="5560"/>
                  </a:cubicBezTo>
                  <a:cubicBezTo>
                    <a:pt x="4037" y="3358"/>
                    <a:pt x="2502" y="1457"/>
                    <a:pt x="567" y="22"/>
                  </a:cubicBezTo>
                  <a:cubicBezTo>
                    <a:pt x="554" y="9"/>
                    <a:pt x="540" y="1"/>
                    <a:pt x="5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5963676" y="4256863"/>
              <a:ext cx="194629" cy="191204"/>
            </a:xfrm>
            <a:custGeom>
              <a:avLst/>
              <a:gdLst/>
              <a:ahLst/>
              <a:cxnLst/>
              <a:rect l="l" t="t" r="r" b="b"/>
              <a:pathLst>
                <a:path w="8240" h="8095" extrusionOk="0">
                  <a:moveTo>
                    <a:pt x="5648" y="822"/>
                  </a:moveTo>
                  <a:cubicBezTo>
                    <a:pt x="7952" y="822"/>
                    <a:pt x="6437" y="3547"/>
                    <a:pt x="5738" y="4246"/>
                  </a:cubicBezTo>
                  <a:cubicBezTo>
                    <a:pt x="5271" y="4713"/>
                    <a:pt x="4737" y="5146"/>
                    <a:pt x="4204" y="5547"/>
                  </a:cubicBezTo>
                  <a:cubicBezTo>
                    <a:pt x="3103" y="6381"/>
                    <a:pt x="1902" y="7048"/>
                    <a:pt x="701" y="7782"/>
                  </a:cubicBezTo>
                  <a:cubicBezTo>
                    <a:pt x="1202" y="6781"/>
                    <a:pt x="1602" y="5747"/>
                    <a:pt x="2069" y="4713"/>
                  </a:cubicBezTo>
                  <a:cubicBezTo>
                    <a:pt x="2636" y="3512"/>
                    <a:pt x="3670" y="1044"/>
                    <a:pt x="5271" y="843"/>
                  </a:cubicBezTo>
                  <a:cubicBezTo>
                    <a:pt x="5407" y="829"/>
                    <a:pt x="5532" y="822"/>
                    <a:pt x="5648" y="822"/>
                  </a:cubicBezTo>
                  <a:close/>
                  <a:moveTo>
                    <a:pt x="5667" y="1"/>
                  </a:moveTo>
                  <a:cubicBezTo>
                    <a:pt x="4720" y="1"/>
                    <a:pt x="3774" y="689"/>
                    <a:pt x="3170" y="1410"/>
                  </a:cubicBezTo>
                  <a:cubicBezTo>
                    <a:pt x="1669" y="3178"/>
                    <a:pt x="968" y="5513"/>
                    <a:pt x="67" y="7615"/>
                  </a:cubicBezTo>
                  <a:cubicBezTo>
                    <a:pt x="1" y="7815"/>
                    <a:pt x="167" y="8015"/>
                    <a:pt x="368" y="8015"/>
                  </a:cubicBezTo>
                  <a:cubicBezTo>
                    <a:pt x="368" y="8064"/>
                    <a:pt x="403" y="8095"/>
                    <a:pt x="436" y="8095"/>
                  </a:cubicBezTo>
                  <a:cubicBezTo>
                    <a:pt x="447" y="8095"/>
                    <a:pt x="459" y="8091"/>
                    <a:pt x="468" y="8082"/>
                  </a:cubicBezTo>
                  <a:cubicBezTo>
                    <a:pt x="2769" y="7415"/>
                    <a:pt x="4871" y="6147"/>
                    <a:pt x="6572" y="4413"/>
                  </a:cubicBezTo>
                  <a:cubicBezTo>
                    <a:pt x="7506" y="3379"/>
                    <a:pt x="8240" y="1511"/>
                    <a:pt x="6872" y="443"/>
                  </a:cubicBezTo>
                  <a:cubicBezTo>
                    <a:pt x="6489" y="130"/>
                    <a:pt x="6078" y="1"/>
                    <a:pt x="56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6181944" y="3364227"/>
              <a:ext cx="2178874" cy="1104731"/>
            </a:xfrm>
            <a:custGeom>
              <a:avLst/>
              <a:gdLst/>
              <a:ahLst/>
              <a:cxnLst/>
              <a:rect l="l" t="t" r="r" b="b"/>
              <a:pathLst>
                <a:path w="92247" h="46771" extrusionOk="0">
                  <a:moveTo>
                    <a:pt x="63261" y="0"/>
                  </a:moveTo>
                  <a:cubicBezTo>
                    <a:pt x="63134" y="0"/>
                    <a:pt x="63006" y="1"/>
                    <a:pt x="62879" y="4"/>
                  </a:cubicBezTo>
                  <a:cubicBezTo>
                    <a:pt x="49202" y="271"/>
                    <a:pt x="18981" y="15215"/>
                    <a:pt x="18981" y="15215"/>
                  </a:cubicBezTo>
                  <a:lnTo>
                    <a:pt x="19534" y="20532"/>
                  </a:lnTo>
                  <a:lnTo>
                    <a:pt x="19534" y="20532"/>
                  </a:lnTo>
                  <a:cubicBezTo>
                    <a:pt x="14968" y="21929"/>
                    <a:pt x="12309" y="23054"/>
                    <a:pt x="12309" y="23054"/>
                  </a:cubicBezTo>
                  <a:lnTo>
                    <a:pt x="1" y="46771"/>
                  </a:lnTo>
                  <a:cubicBezTo>
                    <a:pt x="1" y="46771"/>
                    <a:pt x="55607" y="46003"/>
                    <a:pt x="72853" y="33161"/>
                  </a:cubicBezTo>
                  <a:cubicBezTo>
                    <a:pt x="92247" y="18764"/>
                    <a:pt x="79363" y="0"/>
                    <a:pt x="632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6641559" y="3679489"/>
              <a:ext cx="903512" cy="164750"/>
            </a:xfrm>
            <a:custGeom>
              <a:avLst/>
              <a:gdLst/>
              <a:ahLst/>
              <a:cxnLst/>
              <a:rect l="l" t="t" r="r" b="b"/>
              <a:pathLst>
                <a:path w="38252" h="6975" extrusionOk="0">
                  <a:moveTo>
                    <a:pt x="36183" y="1"/>
                  </a:moveTo>
                  <a:cubicBezTo>
                    <a:pt x="35283" y="267"/>
                    <a:pt x="34349" y="434"/>
                    <a:pt x="33415" y="668"/>
                  </a:cubicBezTo>
                  <a:cubicBezTo>
                    <a:pt x="32981" y="801"/>
                    <a:pt x="32514" y="901"/>
                    <a:pt x="32080" y="1035"/>
                  </a:cubicBezTo>
                  <a:cubicBezTo>
                    <a:pt x="31847" y="1101"/>
                    <a:pt x="31613" y="1168"/>
                    <a:pt x="31380" y="1268"/>
                  </a:cubicBezTo>
                  <a:cubicBezTo>
                    <a:pt x="31280" y="1302"/>
                    <a:pt x="31180" y="1335"/>
                    <a:pt x="31080" y="1368"/>
                  </a:cubicBezTo>
                  <a:cubicBezTo>
                    <a:pt x="30613" y="1402"/>
                    <a:pt x="30146" y="1435"/>
                    <a:pt x="29679" y="1468"/>
                  </a:cubicBezTo>
                  <a:cubicBezTo>
                    <a:pt x="24708" y="1869"/>
                    <a:pt x="19772" y="2502"/>
                    <a:pt x="14868" y="3403"/>
                  </a:cubicBezTo>
                  <a:cubicBezTo>
                    <a:pt x="12400" y="3870"/>
                    <a:pt x="9931" y="4337"/>
                    <a:pt x="7496" y="4837"/>
                  </a:cubicBezTo>
                  <a:cubicBezTo>
                    <a:pt x="5061" y="5338"/>
                    <a:pt x="2626" y="5838"/>
                    <a:pt x="258" y="6505"/>
                  </a:cubicBezTo>
                  <a:cubicBezTo>
                    <a:pt x="1" y="6569"/>
                    <a:pt x="84" y="6974"/>
                    <a:pt x="329" y="6974"/>
                  </a:cubicBezTo>
                  <a:cubicBezTo>
                    <a:pt x="338" y="6974"/>
                    <a:pt x="348" y="6973"/>
                    <a:pt x="358" y="6972"/>
                  </a:cubicBezTo>
                  <a:cubicBezTo>
                    <a:pt x="3126" y="6605"/>
                    <a:pt x="5895" y="6005"/>
                    <a:pt x="8630" y="5438"/>
                  </a:cubicBezTo>
                  <a:cubicBezTo>
                    <a:pt x="13534" y="4437"/>
                    <a:pt x="18437" y="3536"/>
                    <a:pt x="23374" y="2769"/>
                  </a:cubicBezTo>
                  <a:cubicBezTo>
                    <a:pt x="25843" y="2402"/>
                    <a:pt x="28244" y="2135"/>
                    <a:pt x="30713" y="1835"/>
                  </a:cubicBezTo>
                  <a:cubicBezTo>
                    <a:pt x="33215" y="1568"/>
                    <a:pt x="35683" y="1335"/>
                    <a:pt x="38185" y="1268"/>
                  </a:cubicBezTo>
                  <a:cubicBezTo>
                    <a:pt x="38251" y="1268"/>
                    <a:pt x="38251" y="1168"/>
                    <a:pt x="38185" y="1168"/>
                  </a:cubicBezTo>
                  <a:cubicBezTo>
                    <a:pt x="36350" y="1168"/>
                    <a:pt x="34515" y="1201"/>
                    <a:pt x="32681" y="1302"/>
                  </a:cubicBezTo>
                  <a:lnTo>
                    <a:pt x="33481" y="1035"/>
                  </a:lnTo>
                  <a:cubicBezTo>
                    <a:pt x="34415" y="734"/>
                    <a:pt x="35316" y="368"/>
                    <a:pt x="36217" y="67"/>
                  </a:cubicBezTo>
                  <a:cubicBezTo>
                    <a:pt x="36283" y="67"/>
                    <a:pt x="36250" y="1"/>
                    <a:pt x="36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6314629" y="3884057"/>
              <a:ext cx="258946" cy="557456"/>
            </a:xfrm>
            <a:custGeom>
              <a:avLst/>
              <a:gdLst/>
              <a:ahLst/>
              <a:cxnLst/>
              <a:rect l="l" t="t" r="r" b="b"/>
              <a:pathLst>
                <a:path w="10963" h="23601" extrusionOk="0">
                  <a:moveTo>
                    <a:pt x="10894" y="0"/>
                  </a:moveTo>
                  <a:cubicBezTo>
                    <a:pt x="10882" y="0"/>
                    <a:pt x="10871" y="5"/>
                    <a:pt x="10862" y="13"/>
                  </a:cubicBezTo>
                  <a:cubicBezTo>
                    <a:pt x="10328" y="747"/>
                    <a:pt x="5425" y="11188"/>
                    <a:pt x="4091" y="14257"/>
                  </a:cubicBezTo>
                  <a:cubicBezTo>
                    <a:pt x="3390" y="15791"/>
                    <a:pt x="2723" y="17359"/>
                    <a:pt x="2056" y="18894"/>
                  </a:cubicBezTo>
                  <a:cubicBezTo>
                    <a:pt x="1389" y="20461"/>
                    <a:pt x="755" y="22029"/>
                    <a:pt x="21" y="23530"/>
                  </a:cubicBezTo>
                  <a:cubicBezTo>
                    <a:pt x="0" y="23572"/>
                    <a:pt x="31" y="23600"/>
                    <a:pt x="57" y="23600"/>
                  </a:cubicBezTo>
                  <a:cubicBezTo>
                    <a:pt x="73" y="23600"/>
                    <a:pt x="88" y="23589"/>
                    <a:pt x="88" y="23564"/>
                  </a:cubicBezTo>
                  <a:cubicBezTo>
                    <a:pt x="488" y="22696"/>
                    <a:pt x="955" y="21829"/>
                    <a:pt x="1355" y="20995"/>
                  </a:cubicBezTo>
                  <a:cubicBezTo>
                    <a:pt x="1789" y="20128"/>
                    <a:pt x="2223" y="19261"/>
                    <a:pt x="2656" y="18393"/>
                  </a:cubicBezTo>
                  <a:cubicBezTo>
                    <a:pt x="4124" y="15358"/>
                    <a:pt x="5625" y="12322"/>
                    <a:pt x="7026" y="9253"/>
                  </a:cubicBezTo>
                  <a:cubicBezTo>
                    <a:pt x="7726" y="7719"/>
                    <a:pt x="10762" y="847"/>
                    <a:pt x="10962" y="80"/>
                  </a:cubicBezTo>
                  <a:cubicBezTo>
                    <a:pt x="10962" y="31"/>
                    <a:pt x="10926" y="0"/>
                    <a:pt x="108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6683086" y="3798450"/>
              <a:ext cx="1356166" cy="835841"/>
            </a:xfrm>
            <a:custGeom>
              <a:avLst/>
              <a:gdLst/>
              <a:ahLst/>
              <a:cxnLst/>
              <a:rect l="l" t="t" r="r" b="b"/>
              <a:pathLst>
                <a:path w="57416" h="35387" extrusionOk="0">
                  <a:moveTo>
                    <a:pt x="31385" y="1"/>
                  </a:moveTo>
                  <a:cubicBezTo>
                    <a:pt x="31084" y="1"/>
                    <a:pt x="20682" y="7407"/>
                    <a:pt x="20682" y="7407"/>
                  </a:cubicBezTo>
                  <a:cubicBezTo>
                    <a:pt x="20655" y="7443"/>
                    <a:pt x="20549" y="7459"/>
                    <a:pt x="20375" y="7459"/>
                  </a:cubicBezTo>
                  <a:cubicBezTo>
                    <a:pt x="17795" y="7459"/>
                    <a:pt x="201" y="3771"/>
                    <a:pt x="201" y="3771"/>
                  </a:cubicBezTo>
                  <a:lnTo>
                    <a:pt x="1" y="27955"/>
                  </a:lnTo>
                  <a:lnTo>
                    <a:pt x="36493" y="27154"/>
                  </a:lnTo>
                  <a:cubicBezTo>
                    <a:pt x="36493" y="27154"/>
                    <a:pt x="41430" y="30090"/>
                    <a:pt x="45934" y="32425"/>
                  </a:cubicBezTo>
                  <a:cubicBezTo>
                    <a:pt x="48702" y="33892"/>
                    <a:pt x="51171" y="35127"/>
                    <a:pt x="51871" y="35293"/>
                  </a:cubicBezTo>
                  <a:cubicBezTo>
                    <a:pt x="52122" y="35357"/>
                    <a:pt x="52409" y="35387"/>
                    <a:pt x="52717" y="35387"/>
                  </a:cubicBezTo>
                  <a:cubicBezTo>
                    <a:pt x="54658" y="35387"/>
                    <a:pt x="57416" y="34210"/>
                    <a:pt x="57041" y="33059"/>
                  </a:cubicBezTo>
                  <a:cubicBezTo>
                    <a:pt x="56574" y="31758"/>
                    <a:pt x="32991" y="602"/>
                    <a:pt x="31390" y="2"/>
                  </a:cubicBezTo>
                  <a:cubicBezTo>
                    <a:pt x="31389" y="1"/>
                    <a:pt x="31387" y="1"/>
                    <a:pt x="31385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7052654" y="3798450"/>
              <a:ext cx="985828" cy="835888"/>
            </a:xfrm>
            <a:custGeom>
              <a:avLst/>
              <a:gdLst/>
              <a:ahLst/>
              <a:cxnLst/>
              <a:rect l="l" t="t" r="r" b="b"/>
              <a:pathLst>
                <a:path w="41737" h="35389" extrusionOk="0">
                  <a:moveTo>
                    <a:pt x="15740" y="1"/>
                  </a:moveTo>
                  <a:cubicBezTo>
                    <a:pt x="15406" y="1"/>
                    <a:pt x="5004" y="7407"/>
                    <a:pt x="5004" y="7407"/>
                  </a:cubicBezTo>
                  <a:cubicBezTo>
                    <a:pt x="4975" y="7450"/>
                    <a:pt x="4858" y="7470"/>
                    <a:pt x="4665" y="7470"/>
                  </a:cubicBezTo>
                  <a:cubicBezTo>
                    <a:pt x="3953" y="7470"/>
                    <a:pt x="2203" y="7200"/>
                    <a:pt x="0" y="6806"/>
                  </a:cubicBezTo>
                  <a:lnTo>
                    <a:pt x="0" y="6806"/>
                  </a:lnTo>
                  <a:lnTo>
                    <a:pt x="12743" y="27321"/>
                  </a:lnTo>
                  <a:lnTo>
                    <a:pt x="20848" y="27154"/>
                  </a:lnTo>
                  <a:cubicBezTo>
                    <a:pt x="20848" y="27154"/>
                    <a:pt x="25785" y="30056"/>
                    <a:pt x="30289" y="32425"/>
                  </a:cubicBezTo>
                  <a:lnTo>
                    <a:pt x="30322" y="32425"/>
                  </a:lnTo>
                  <a:cubicBezTo>
                    <a:pt x="33091" y="33892"/>
                    <a:pt x="35526" y="35127"/>
                    <a:pt x="36226" y="35293"/>
                  </a:cubicBezTo>
                  <a:cubicBezTo>
                    <a:pt x="36482" y="35359"/>
                    <a:pt x="36774" y="35389"/>
                    <a:pt x="37087" y="35389"/>
                  </a:cubicBezTo>
                  <a:cubicBezTo>
                    <a:pt x="39021" y="35389"/>
                    <a:pt x="41736" y="34240"/>
                    <a:pt x="41363" y="33092"/>
                  </a:cubicBezTo>
                  <a:cubicBezTo>
                    <a:pt x="40929" y="31758"/>
                    <a:pt x="17346" y="602"/>
                    <a:pt x="15745" y="2"/>
                  </a:cubicBezTo>
                  <a:cubicBezTo>
                    <a:pt x="15744" y="1"/>
                    <a:pt x="15742" y="1"/>
                    <a:pt x="15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7171638" y="3798191"/>
              <a:ext cx="873113" cy="839195"/>
            </a:xfrm>
            <a:custGeom>
              <a:avLst/>
              <a:gdLst/>
              <a:ahLst/>
              <a:cxnLst/>
              <a:rect l="l" t="t" r="r" b="b"/>
              <a:pathLst>
                <a:path w="36965" h="35529" extrusionOk="0">
                  <a:moveTo>
                    <a:pt x="10662" y="0"/>
                  </a:moveTo>
                  <a:cubicBezTo>
                    <a:pt x="9782" y="0"/>
                    <a:pt x="4798" y="3103"/>
                    <a:pt x="0" y="7418"/>
                  </a:cubicBezTo>
                  <a:lnTo>
                    <a:pt x="15278" y="27466"/>
                  </a:lnTo>
                  <a:cubicBezTo>
                    <a:pt x="15278" y="27466"/>
                    <a:pt x="29388" y="34938"/>
                    <a:pt x="31289" y="35438"/>
                  </a:cubicBezTo>
                  <a:cubicBezTo>
                    <a:pt x="31536" y="35500"/>
                    <a:pt x="31817" y="35528"/>
                    <a:pt x="32119" y="35528"/>
                  </a:cubicBezTo>
                  <a:cubicBezTo>
                    <a:pt x="34103" y="35528"/>
                    <a:pt x="36965" y="34294"/>
                    <a:pt x="36560" y="33136"/>
                  </a:cubicBezTo>
                  <a:cubicBezTo>
                    <a:pt x="36093" y="31769"/>
                    <a:pt x="12409" y="613"/>
                    <a:pt x="10741" y="13"/>
                  </a:cubicBezTo>
                  <a:cubicBezTo>
                    <a:pt x="10720" y="4"/>
                    <a:pt x="10694" y="0"/>
                    <a:pt x="10662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7435213" y="3846734"/>
              <a:ext cx="565581" cy="747148"/>
            </a:xfrm>
            <a:custGeom>
              <a:avLst/>
              <a:gdLst/>
              <a:ahLst/>
              <a:cxnLst/>
              <a:rect l="l" t="t" r="r" b="b"/>
              <a:pathLst>
                <a:path w="23945" h="31632" extrusionOk="0">
                  <a:moveTo>
                    <a:pt x="4" y="1"/>
                  </a:moveTo>
                  <a:cubicBezTo>
                    <a:pt x="0" y="1"/>
                    <a:pt x="0" y="9"/>
                    <a:pt x="17" y="26"/>
                  </a:cubicBezTo>
                  <a:cubicBezTo>
                    <a:pt x="17" y="9"/>
                    <a:pt x="9" y="1"/>
                    <a:pt x="4" y="1"/>
                  </a:cubicBezTo>
                  <a:close/>
                  <a:moveTo>
                    <a:pt x="17" y="26"/>
                  </a:moveTo>
                  <a:cubicBezTo>
                    <a:pt x="3653" y="5430"/>
                    <a:pt x="19698" y="26478"/>
                    <a:pt x="23800" y="31582"/>
                  </a:cubicBezTo>
                  <a:cubicBezTo>
                    <a:pt x="23835" y="31616"/>
                    <a:pt x="23866" y="31631"/>
                    <a:pt x="23889" y="31631"/>
                  </a:cubicBezTo>
                  <a:cubicBezTo>
                    <a:pt x="23931" y="31631"/>
                    <a:pt x="23944" y="31580"/>
                    <a:pt x="23901" y="31515"/>
                  </a:cubicBezTo>
                  <a:cubicBezTo>
                    <a:pt x="20098" y="26178"/>
                    <a:pt x="4186" y="5029"/>
                    <a:pt x="17" y="2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7816970" y="4433369"/>
              <a:ext cx="51870" cy="175024"/>
            </a:xfrm>
            <a:custGeom>
              <a:avLst/>
              <a:gdLst/>
              <a:ahLst/>
              <a:cxnLst/>
              <a:rect l="l" t="t" r="r" b="b"/>
              <a:pathLst>
                <a:path w="2196" h="7410" extrusionOk="0">
                  <a:moveTo>
                    <a:pt x="2124" y="0"/>
                  </a:moveTo>
                  <a:cubicBezTo>
                    <a:pt x="2116" y="0"/>
                    <a:pt x="2109" y="3"/>
                    <a:pt x="2102" y="9"/>
                  </a:cubicBezTo>
                  <a:cubicBezTo>
                    <a:pt x="1068" y="810"/>
                    <a:pt x="401" y="2011"/>
                    <a:pt x="201" y="3312"/>
                  </a:cubicBezTo>
                  <a:cubicBezTo>
                    <a:pt x="1" y="4746"/>
                    <a:pt x="401" y="6247"/>
                    <a:pt x="1302" y="7381"/>
                  </a:cubicBezTo>
                  <a:cubicBezTo>
                    <a:pt x="1312" y="7402"/>
                    <a:pt x="1329" y="7410"/>
                    <a:pt x="1345" y="7410"/>
                  </a:cubicBezTo>
                  <a:cubicBezTo>
                    <a:pt x="1381" y="7410"/>
                    <a:pt x="1414" y="7371"/>
                    <a:pt x="1368" y="7348"/>
                  </a:cubicBezTo>
                  <a:cubicBezTo>
                    <a:pt x="1" y="5013"/>
                    <a:pt x="301" y="2044"/>
                    <a:pt x="2169" y="76"/>
                  </a:cubicBezTo>
                  <a:cubicBezTo>
                    <a:pt x="2196" y="49"/>
                    <a:pt x="2157" y="0"/>
                    <a:pt x="2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7509670" y="4294257"/>
              <a:ext cx="71498" cy="182842"/>
            </a:xfrm>
            <a:custGeom>
              <a:avLst/>
              <a:gdLst/>
              <a:ahLst/>
              <a:cxnLst/>
              <a:rect l="l" t="t" r="r" b="b"/>
              <a:pathLst>
                <a:path w="3027" h="7741" extrusionOk="0">
                  <a:moveTo>
                    <a:pt x="814" y="1"/>
                  </a:moveTo>
                  <a:cubicBezTo>
                    <a:pt x="780" y="1"/>
                    <a:pt x="748" y="19"/>
                    <a:pt x="734" y="61"/>
                  </a:cubicBezTo>
                  <a:cubicBezTo>
                    <a:pt x="0" y="2663"/>
                    <a:pt x="1135" y="5632"/>
                    <a:pt x="2736" y="7700"/>
                  </a:cubicBezTo>
                  <a:cubicBezTo>
                    <a:pt x="2774" y="7728"/>
                    <a:pt x="2814" y="7740"/>
                    <a:pt x="2852" y="7740"/>
                  </a:cubicBezTo>
                  <a:cubicBezTo>
                    <a:pt x="2948" y="7740"/>
                    <a:pt x="3026" y="7662"/>
                    <a:pt x="3003" y="7566"/>
                  </a:cubicBezTo>
                  <a:cubicBezTo>
                    <a:pt x="2035" y="5165"/>
                    <a:pt x="1335" y="2629"/>
                    <a:pt x="934" y="94"/>
                  </a:cubicBezTo>
                  <a:cubicBezTo>
                    <a:pt x="915" y="36"/>
                    <a:pt x="862" y="1"/>
                    <a:pt x="8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7553796" y="4321045"/>
              <a:ext cx="71498" cy="182842"/>
            </a:xfrm>
            <a:custGeom>
              <a:avLst/>
              <a:gdLst/>
              <a:ahLst/>
              <a:cxnLst/>
              <a:rect l="l" t="t" r="r" b="b"/>
              <a:pathLst>
                <a:path w="3027" h="7741" extrusionOk="0">
                  <a:moveTo>
                    <a:pt x="812" y="1"/>
                  </a:moveTo>
                  <a:cubicBezTo>
                    <a:pt x="780" y="1"/>
                    <a:pt x="748" y="19"/>
                    <a:pt x="734" y="61"/>
                  </a:cubicBezTo>
                  <a:cubicBezTo>
                    <a:pt x="0" y="2663"/>
                    <a:pt x="1101" y="5632"/>
                    <a:pt x="2736" y="7700"/>
                  </a:cubicBezTo>
                  <a:cubicBezTo>
                    <a:pt x="2764" y="7728"/>
                    <a:pt x="2800" y="7741"/>
                    <a:pt x="2837" y="7741"/>
                  </a:cubicBezTo>
                  <a:cubicBezTo>
                    <a:pt x="2930" y="7741"/>
                    <a:pt x="3026" y="7662"/>
                    <a:pt x="3003" y="7566"/>
                  </a:cubicBezTo>
                  <a:cubicBezTo>
                    <a:pt x="2035" y="5165"/>
                    <a:pt x="1335" y="2630"/>
                    <a:pt x="901" y="94"/>
                  </a:cubicBezTo>
                  <a:cubicBezTo>
                    <a:pt x="901" y="36"/>
                    <a:pt x="856" y="1"/>
                    <a:pt x="8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7597922" y="4347832"/>
              <a:ext cx="70718" cy="182842"/>
            </a:xfrm>
            <a:custGeom>
              <a:avLst/>
              <a:gdLst/>
              <a:ahLst/>
              <a:cxnLst/>
              <a:rect l="l" t="t" r="r" b="b"/>
              <a:pathLst>
                <a:path w="2994" h="7741" extrusionOk="0">
                  <a:moveTo>
                    <a:pt x="781" y="1"/>
                  </a:moveTo>
                  <a:cubicBezTo>
                    <a:pt x="746" y="1"/>
                    <a:pt x="715" y="19"/>
                    <a:pt x="701" y="61"/>
                  </a:cubicBezTo>
                  <a:cubicBezTo>
                    <a:pt x="0" y="2663"/>
                    <a:pt x="1101" y="5632"/>
                    <a:pt x="2702" y="7700"/>
                  </a:cubicBezTo>
                  <a:cubicBezTo>
                    <a:pt x="2740" y="7728"/>
                    <a:pt x="2781" y="7741"/>
                    <a:pt x="2819" y="7741"/>
                  </a:cubicBezTo>
                  <a:cubicBezTo>
                    <a:pt x="2914" y="7741"/>
                    <a:pt x="2993" y="7662"/>
                    <a:pt x="2969" y="7567"/>
                  </a:cubicBezTo>
                  <a:cubicBezTo>
                    <a:pt x="2035" y="5165"/>
                    <a:pt x="1335" y="2630"/>
                    <a:pt x="901" y="95"/>
                  </a:cubicBezTo>
                  <a:cubicBezTo>
                    <a:pt x="882" y="36"/>
                    <a:pt x="828" y="1"/>
                    <a:pt x="7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7641269" y="4374620"/>
              <a:ext cx="71498" cy="182842"/>
            </a:xfrm>
            <a:custGeom>
              <a:avLst/>
              <a:gdLst/>
              <a:ahLst/>
              <a:cxnLst/>
              <a:rect l="l" t="t" r="r" b="b"/>
              <a:pathLst>
                <a:path w="3027" h="7741" extrusionOk="0">
                  <a:moveTo>
                    <a:pt x="814" y="1"/>
                  </a:moveTo>
                  <a:cubicBezTo>
                    <a:pt x="779" y="1"/>
                    <a:pt x="748" y="19"/>
                    <a:pt x="734" y="61"/>
                  </a:cubicBezTo>
                  <a:cubicBezTo>
                    <a:pt x="0" y="2663"/>
                    <a:pt x="1101" y="5632"/>
                    <a:pt x="2735" y="7700"/>
                  </a:cubicBezTo>
                  <a:cubicBezTo>
                    <a:pt x="2764" y="7729"/>
                    <a:pt x="2800" y="7741"/>
                    <a:pt x="2837" y="7741"/>
                  </a:cubicBezTo>
                  <a:cubicBezTo>
                    <a:pt x="2930" y="7741"/>
                    <a:pt x="3026" y="7662"/>
                    <a:pt x="3002" y="7567"/>
                  </a:cubicBezTo>
                  <a:cubicBezTo>
                    <a:pt x="2035" y="5165"/>
                    <a:pt x="1334" y="2663"/>
                    <a:pt x="934" y="95"/>
                  </a:cubicBezTo>
                  <a:cubicBezTo>
                    <a:pt x="915" y="37"/>
                    <a:pt x="861" y="1"/>
                    <a:pt x="8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7311245" y="3881601"/>
              <a:ext cx="147767" cy="107660"/>
            </a:xfrm>
            <a:custGeom>
              <a:avLst/>
              <a:gdLst/>
              <a:ahLst/>
              <a:cxnLst/>
              <a:rect l="l" t="t" r="r" b="b"/>
              <a:pathLst>
                <a:path w="6256" h="4558" extrusionOk="0">
                  <a:moveTo>
                    <a:pt x="3263" y="0"/>
                  </a:moveTo>
                  <a:cubicBezTo>
                    <a:pt x="1604" y="0"/>
                    <a:pt x="1" y="1943"/>
                    <a:pt x="1295" y="3653"/>
                  </a:cubicBezTo>
                  <a:cubicBezTo>
                    <a:pt x="1781" y="4292"/>
                    <a:pt x="2401" y="4557"/>
                    <a:pt x="3011" y="4557"/>
                  </a:cubicBezTo>
                  <a:cubicBezTo>
                    <a:pt x="4665" y="4557"/>
                    <a:pt x="6256" y="2614"/>
                    <a:pt x="4965" y="885"/>
                  </a:cubicBezTo>
                  <a:cubicBezTo>
                    <a:pt x="4483" y="260"/>
                    <a:pt x="3869" y="0"/>
                    <a:pt x="32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7439536" y="4400888"/>
              <a:ext cx="126887" cy="230767"/>
            </a:xfrm>
            <a:custGeom>
              <a:avLst/>
              <a:gdLst/>
              <a:ahLst/>
              <a:cxnLst/>
              <a:rect l="l" t="t" r="r" b="b"/>
              <a:pathLst>
                <a:path w="5372" h="9770" extrusionOk="0">
                  <a:moveTo>
                    <a:pt x="4237" y="417"/>
                  </a:moveTo>
                  <a:cubicBezTo>
                    <a:pt x="4237" y="1518"/>
                    <a:pt x="4304" y="2652"/>
                    <a:pt x="4337" y="3753"/>
                  </a:cubicBezTo>
                  <a:cubicBezTo>
                    <a:pt x="4370" y="5087"/>
                    <a:pt x="4470" y="7789"/>
                    <a:pt x="3136" y="8623"/>
                  </a:cubicBezTo>
                  <a:lnTo>
                    <a:pt x="3103" y="8623"/>
                  </a:lnTo>
                  <a:cubicBezTo>
                    <a:pt x="2676" y="8890"/>
                    <a:pt x="2330" y="9003"/>
                    <a:pt x="2052" y="9003"/>
                  </a:cubicBezTo>
                  <a:cubicBezTo>
                    <a:pt x="766" y="9003"/>
                    <a:pt x="927" y="6583"/>
                    <a:pt x="1201" y="5788"/>
                  </a:cubicBezTo>
                  <a:cubicBezTo>
                    <a:pt x="1435" y="5154"/>
                    <a:pt x="1735" y="4520"/>
                    <a:pt x="2035" y="3953"/>
                  </a:cubicBezTo>
                  <a:cubicBezTo>
                    <a:pt x="2736" y="2719"/>
                    <a:pt x="3470" y="1551"/>
                    <a:pt x="4237" y="417"/>
                  </a:cubicBezTo>
                  <a:close/>
                  <a:moveTo>
                    <a:pt x="4375" y="0"/>
                  </a:moveTo>
                  <a:cubicBezTo>
                    <a:pt x="4354" y="0"/>
                    <a:pt x="4337" y="17"/>
                    <a:pt x="4337" y="50"/>
                  </a:cubicBezTo>
                  <a:cubicBezTo>
                    <a:pt x="2536" y="1651"/>
                    <a:pt x="1168" y="3686"/>
                    <a:pt x="434" y="5988"/>
                  </a:cubicBezTo>
                  <a:cubicBezTo>
                    <a:pt x="1" y="7355"/>
                    <a:pt x="167" y="9323"/>
                    <a:pt x="1835" y="9724"/>
                  </a:cubicBezTo>
                  <a:cubicBezTo>
                    <a:pt x="1986" y="9755"/>
                    <a:pt x="2132" y="9770"/>
                    <a:pt x="2272" y="9770"/>
                  </a:cubicBezTo>
                  <a:cubicBezTo>
                    <a:pt x="3619" y="9770"/>
                    <a:pt x="4469" y="8397"/>
                    <a:pt x="4771" y="7189"/>
                  </a:cubicBezTo>
                  <a:cubicBezTo>
                    <a:pt x="5371" y="4954"/>
                    <a:pt x="5004" y="2552"/>
                    <a:pt x="4904" y="284"/>
                  </a:cubicBezTo>
                  <a:cubicBezTo>
                    <a:pt x="4879" y="130"/>
                    <a:pt x="4736" y="16"/>
                    <a:pt x="4580" y="16"/>
                  </a:cubicBezTo>
                  <a:cubicBezTo>
                    <a:pt x="4533" y="16"/>
                    <a:pt x="4484" y="27"/>
                    <a:pt x="4437" y="50"/>
                  </a:cubicBezTo>
                  <a:cubicBezTo>
                    <a:pt x="4420" y="17"/>
                    <a:pt x="4395" y="0"/>
                    <a:pt x="4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7347339" y="4237021"/>
              <a:ext cx="208045" cy="178449"/>
            </a:xfrm>
            <a:custGeom>
              <a:avLst/>
              <a:gdLst/>
              <a:ahLst/>
              <a:cxnLst/>
              <a:rect l="l" t="t" r="r" b="b"/>
              <a:pathLst>
                <a:path w="8808" h="7555" extrusionOk="0">
                  <a:moveTo>
                    <a:pt x="2853" y="816"/>
                  </a:moveTo>
                  <a:cubicBezTo>
                    <a:pt x="2869" y="816"/>
                    <a:pt x="2886" y="816"/>
                    <a:pt x="2903" y="816"/>
                  </a:cubicBezTo>
                  <a:cubicBezTo>
                    <a:pt x="4504" y="849"/>
                    <a:pt x="5772" y="3184"/>
                    <a:pt x="6439" y="4352"/>
                  </a:cubicBezTo>
                  <a:cubicBezTo>
                    <a:pt x="7006" y="5319"/>
                    <a:pt x="7506" y="6320"/>
                    <a:pt x="8107" y="7287"/>
                  </a:cubicBezTo>
                  <a:cubicBezTo>
                    <a:pt x="6839" y="6720"/>
                    <a:pt x="5605" y="6087"/>
                    <a:pt x="4404" y="5386"/>
                  </a:cubicBezTo>
                  <a:cubicBezTo>
                    <a:pt x="3837" y="5052"/>
                    <a:pt x="3270" y="4652"/>
                    <a:pt x="2736" y="4252"/>
                  </a:cubicBezTo>
                  <a:cubicBezTo>
                    <a:pt x="1940" y="3589"/>
                    <a:pt x="57" y="816"/>
                    <a:pt x="2853" y="816"/>
                  </a:cubicBezTo>
                  <a:close/>
                  <a:moveTo>
                    <a:pt x="2602" y="0"/>
                  </a:moveTo>
                  <a:cubicBezTo>
                    <a:pt x="2132" y="0"/>
                    <a:pt x="1672" y="157"/>
                    <a:pt x="1268" y="549"/>
                  </a:cubicBezTo>
                  <a:cubicBezTo>
                    <a:pt x="1" y="1750"/>
                    <a:pt x="901" y="3518"/>
                    <a:pt x="1936" y="4485"/>
                  </a:cubicBezTo>
                  <a:cubicBezTo>
                    <a:pt x="3770" y="6053"/>
                    <a:pt x="6005" y="7087"/>
                    <a:pt x="8373" y="7554"/>
                  </a:cubicBezTo>
                  <a:cubicBezTo>
                    <a:pt x="8407" y="7554"/>
                    <a:pt x="8440" y="7521"/>
                    <a:pt x="8440" y="7488"/>
                  </a:cubicBezTo>
                  <a:cubicBezTo>
                    <a:pt x="8674" y="7454"/>
                    <a:pt x="8807" y="7221"/>
                    <a:pt x="8707" y="7054"/>
                  </a:cubicBezTo>
                  <a:cubicBezTo>
                    <a:pt x="7640" y="5052"/>
                    <a:pt x="6706" y="2784"/>
                    <a:pt x="5071" y="1150"/>
                  </a:cubicBezTo>
                  <a:cubicBezTo>
                    <a:pt x="4417" y="561"/>
                    <a:pt x="3491" y="0"/>
                    <a:pt x="2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5012604" y="3555472"/>
              <a:ext cx="2318020" cy="968373"/>
            </a:xfrm>
            <a:custGeom>
              <a:avLst/>
              <a:gdLst/>
              <a:ahLst/>
              <a:cxnLst/>
              <a:rect l="l" t="t" r="r" b="b"/>
              <a:pathLst>
                <a:path w="98138" h="40998" extrusionOk="0">
                  <a:moveTo>
                    <a:pt x="28804" y="0"/>
                  </a:moveTo>
                  <a:cubicBezTo>
                    <a:pt x="26458" y="0"/>
                    <a:pt x="24246" y="126"/>
                    <a:pt x="22250" y="414"/>
                  </a:cubicBezTo>
                  <a:cubicBezTo>
                    <a:pt x="6138" y="2715"/>
                    <a:pt x="1" y="23130"/>
                    <a:pt x="16012" y="33738"/>
                  </a:cubicBezTo>
                  <a:cubicBezTo>
                    <a:pt x="24790" y="39550"/>
                    <a:pt x="45461" y="40997"/>
                    <a:pt x="63868" y="40997"/>
                  </a:cubicBezTo>
                  <a:cubicBezTo>
                    <a:pt x="82116" y="40997"/>
                    <a:pt x="98137" y="39575"/>
                    <a:pt x="98137" y="39575"/>
                  </a:cubicBezTo>
                  <a:lnTo>
                    <a:pt x="83727" y="15158"/>
                  </a:lnTo>
                  <a:cubicBezTo>
                    <a:pt x="83727" y="15158"/>
                    <a:pt x="78030" y="13958"/>
                    <a:pt x="69792" y="12866"/>
                  </a:cubicBezTo>
                  <a:lnTo>
                    <a:pt x="69792" y="12866"/>
                  </a:lnTo>
                  <a:lnTo>
                    <a:pt x="69817" y="6618"/>
                  </a:lnTo>
                  <a:cubicBezTo>
                    <a:pt x="69817" y="6618"/>
                    <a:pt x="45791" y="0"/>
                    <a:pt x="288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5753298" y="3784301"/>
              <a:ext cx="1261072" cy="169143"/>
            </a:xfrm>
            <a:custGeom>
              <a:avLst/>
              <a:gdLst/>
              <a:ahLst/>
              <a:cxnLst/>
              <a:rect l="l" t="t" r="r" b="b"/>
              <a:pathLst>
                <a:path w="53390" h="7161" extrusionOk="0">
                  <a:moveTo>
                    <a:pt x="1935" y="0"/>
                  </a:moveTo>
                  <a:cubicBezTo>
                    <a:pt x="1868" y="0"/>
                    <a:pt x="1835" y="67"/>
                    <a:pt x="1902" y="67"/>
                  </a:cubicBezTo>
                  <a:cubicBezTo>
                    <a:pt x="2836" y="267"/>
                    <a:pt x="3770" y="567"/>
                    <a:pt x="4737" y="767"/>
                  </a:cubicBezTo>
                  <a:cubicBezTo>
                    <a:pt x="5004" y="834"/>
                    <a:pt x="5271" y="867"/>
                    <a:pt x="5571" y="934"/>
                  </a:cubicBezTo>
                  <a:cubicBezTo>
                    <a:pt x="3736" y="1034"/>
                    <a:pt x="1902" y="1168"/>
                    <a:pt x="67" y="1368"/>
                  </a:cubicBezTo>
                  <a:cubicBezTo>
                    <a:pt x="34" y="1368"/>
                    <a:pt x="0" y="1434"/>
                    <a:pt x="67" y="1434"/>
                  </a:cubicBezTo>
                  <a:cubicBezTo>
                    <a:pt x="1735" y="1346"/>
                    <a:pt x="3403" y="1301"/>
                    <a:pt x="5061" y="1301"/>
                  </a:cubicBezTo>
                  <a:cubicBezTo>
                    <a:pt x="5890" y="1301"/>
                    <a:pt x="6716" y="1312"/>
                    <a:pt x="7539" y="1334"/>
                  </a:cubicBezTo>
                  <a:cubicBezTo>
                    <a:pt x="10007" y="1368"/>
                    <a:pt x="12476" y="1434"/>
                    <a:pt x="14944" y="1568"/>
                  </a:cubicBezTo>
                  <a:cubicBezTo>
                    <a:pt x="19948" y="1835"/>
                    <a:pt x="24918" y="2302"/>
                    <a:pt x="29888" y="2802"/>
                  </a:cubicBezTo>
                  <a:cubicBezTo>
                    <a:pt x="32690" y="3102"/>
                    <a:pt x="49569" y="5571"/>
                    <a:pt x="52371" y="5671"/>
                  </a:cubicBezTo>
                  <a:lnTo>
                    <a:pt x="52404" y="5671"/>
                  </a:lnTo>
                  <a:cubicBezTo>
                    <a:pt x="52438" y="5738"/>
                    <a:pt x="52471" y="5804"/>
                    <a:pt x="52504" y="5871"/>
                  </a:cubicBezTo>
                  <a:cubicBezTo>
                    <a:pt x="52571" y="6038"/>
                    <a:pt x="52638" y="6171"/>
                    <a:pt x="52738" y="6338"/>
                  </a:cubicBezTo>
                  <a:cubicBezTo>
                    <a:pt x="52805" y="6471"/>
                    <a:pt x="52871" y="6605"/>
                    <a:pt x="52971" y="6738"/>
                  </a:cubicBezTo>
                  <a:lnTo>
                    <a:pt x="53105" y="6938"/>
                  </a:lnTo>
                  <a:lnTo>
                    <a:pt x="53172" y="7038"/>
                  </a:lnTo>
                  <a:cubicBezTo>
                    <a:pt x="53205" y="7072"/>
                    <a:pt x="53238" y="7105"/>
                    <a:pt x="53272" y="7139"/>
                  </a:cubicBezTo>
                  <a:cubicBezTo>
                    <a:pt x="53287" y="7154"/>
                    <a:pt x="53303" y="7161"/>
                    <a:pt x="53317" y="7161"/>
                  </a:cubicBezTo>
                  <a:cubicBezTo>
                    <a:pt x="53362" y="7161"/>
                    <a:pt x="53390" y="7090"/>
                    <a:pt x="53338" y="7038"/>
                  </a:cubicBezTo>
                  <a:cubicBezTo>
                    <a:pt x="53305" y="7005"/>
                    <a:pt x="53305" y="6972"/>
                    <a:pt x="53305" y="6938"/>
                  </a:cubicBezTo>
                  <a:lnTo>
                    <a:pt x="53272" y="6838"/>
                  </a:lnTo>
                  <a:lnTo>
                    <a:pt x="53205" y="6605"/>
                  </a:lnTo>
                  <a:cubicBezTo>
                    <a:pt x="53172" y="6438"/>
                    <a:pt x="53105" y="6271"/>
                    <a:pt x="53038" y="6104"/>
                  </a:cubicBezTo>
                  <a:cubicBezTo>
                    <a:pt x="52971" y="5938"/>
                    <a:pt x="52905" y="5804"/>
                    <a:pt x="52838" y="5637"/>
                  </a:cubicBezTo>
                  <a:cubicBezTo>
                    <a:pt x="52771" y="5504"/>
                    <a:pt x="52671" y="5371"/>
                    <a:pt x="52571" y="5237"/>
                  </a:cubicBezTo>
                  <a:cubicBezTo>
                    <a:pt x="52571" y="5237"/>
                    <a:pt x="52538" y="5237"/>
                    <a:pt x="52538" y="5204"/>
                  </a:cubicBezTo>
                  <a:lnTo>
                    <a:pt x="52504" y="5170"/>
                  </a:lnTo>
                  <a:lnTo>
                    <a:pt x="52438" y="5170"/>
                  </a:lnTo>
                  <a:cubicBezTo>
                    <a:pt x="50003" y="4737"/>
                    <a:pt x="33424" y="2368"/>
                    <a:pt x="30956" y="2068"/>
                  </a:cubicBezTo>
                  <a:cubicBezTo>
                    <a:pt x="28487" y="1801"/>
                    <a:pt x="25986" y="1568"/>
                    <a:pt x="23484" y="1368"/>
                  </a:cubicBezTo>
                  <a:cubicBezTo>
                    <a:pt x="19140" y="989"/>
                    <a:pt x="14796" y="788"/>
                    <a:pt x="10429" y="788"/>
                  </a:cubicBezTo>
                  <a:cubicBezTo>
                    <a:pt x="9800" y="788"/>
                    <a:pt x="9170" y="792"/>
                    <a:pt x="8540" y="801"/>
                  </a:cubicBezTo>
                  <a:cubicBezTo>
                    <a:pt x="8073" y="801"/>
                    <a:pt x="7606" y="834"/>
                    <a:pt x="7139" y="867"/>
                  </a:cubicBezTo>
                  <a:cubicBezTo>
                    <a:pt x="7039" y="834"/>
                    <a:pt x="6939" y="801"/>
                    <a:pt x="6839" y="767"/>
                  </a:cubicBezTo>
                  <a:cubicBezTo>
                    <a:pt x="6605" y="734"/>
                    <a:pt x="6372" y="667"/>
                    <a:pt x="6105" y="634"/>
                  </a:cubicBezTo>
                  <a:cubicBezTo>
                    <a:pt x="5671" y="534"/>
                    <a:pt x="5204" y="467"/>
                    <a:pt x="4770" y="400"/>
                  </a:cubicBezTo>
                  <a:cubicBezTo>
                    <a:pt x="3803" y="267"/>
                    <a:pt x="2869" y="167"/>
                    <a:pt x="19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6897410" y="3926601"/>
              <a:ext cx="310957" cy="530671"/>
            </a:xfrm>
            <a:custGeom>
              <a:avLst/>
              <a:gdLst/>
              <a:ahLst/>
              <a:cxnLst/>
              <a:rect l="l" t="t" r="r" b="b"/>
              <a:pathLst>
                <a:path w="13165" h="22467" extrusionOk="0">
                  <a:moveTo>
                    <a:pt x="69" y="1"/>
                  </a:moveTo>
                  <a:cubicBezTo>
                    <a:pt x="37" y="1"/>
                    <a:pt x="1" y="32"/>
                    <a:pt x="1" y="80"/>
                  </a:cubicBezTo>
                  <a:cubicBezTo>
                    <a:pt x="301" y="848"/>
                    <a:pt x="3970" y="7386"/>
                    <a:pt x="4804" y="8820"/>
                  </a:cubicBezTo>
                  <a:cubicBezTo>
                    <a:pt x="6472" y="11755"/>
                    <a:pt x="8273" y="14624"/>
                    <a:pt x="10041" y="17493"/>
                  </a:cubicBezTo>
                  <a:cubicBezTo>
                    <a:pt x="10542" y="18327"/>
                    <a:pt x="11042" y="19127"/>
                    <a:pt x="11542" y="19961"/>
                  </a:cubicBezTo>
                  <a:cubicBezTo>
                    <a:pt x="12076" y="20795"/>
                    <a:pt x="12610" y="21596"/>
                    <a:pt x="13077" y="22430"/>
                  </a:cubicBezTo>
                  <a:cubicBezTo>
                    <a:pt x="13090" y="22455"/>
                    <a:pt x="13107" y="22466"/>
                    <a:pt x="13122" y="22466"/>
                  </a:cubicBezTo>
                  <a:cubicBezTo>
                    <a:pt x="13147" y="22466"/>
                    <a:pt x="13164" y="22438"/>
                    <a:pt x="13144" y="22396"/>
                  </a:cubicBezTo>
                  <a:cubicBezTo>
                    <a:pt x="12243" y="20962"/>
                    <a:pt x="11476" y="19461"/>
                    <a:pt x="10675" y="17960"/>
                  </a:cubicBezTo>
                  <a:lnTo>
                    <a:pt x="8207" y="13557"/>
                  </a:lnTo>
                  <a:cubicBezTo>
                    <a:pt x="6572" y="10588"/>
                    <a:pt x="701" y="714"/>
                    <a:pt x="101" y="14"/>
                  </a:cubicBezTo>
                  <a:cubicBezTo>
                    <a:pt x="92" y="5"/>
                    <a:pt x="81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6191393" y="1967067"/>
              <a:ext cx="724118" cy="751045"/>
            </a:xfrm>
            <a:custGeom>
              <a:avLst/>
              <a:gdLst/>
              <a:ahLst/>
              <a:cxnLst/>
              <a:rect l="l" t="t" r="r" b="b"/>
              <a:pathLst>
                <a:path w="30657" h="31797" extrusionOk="0">
                  <a:moveTo>
                    <a:pt x="26286" y="13383"/>
                  </a:moveTo>
                  <a:cubicBezTo>
                    <a:pt x="26287" y="13383"/>
                    <a:pt x="26292" y="13419"/>
                    <a:pt x="26299" y="13477"/>
                  </a:cubicBezTo>
                  <a:lnTo>
                    <a:pt x="26299" y="13477"/>
                  </a:lnTo>
                  <a:cubicBezTo>
                    <a:pt x="26294" y="13446"/>
                    <a:pt x="26290" y="13415"/>
                    <a:pt x="26286" y="13384"/>
                  </a:cubicBezTo>
                  <a:cubicBezTo>
                    <a:pt x="26286" y="13383"/>
                    <a:pt x="26286" y="13383"/>
                    <a:pt x="26286" y="13383"/>
                  </a:cubicBezTo>
                  <a:close/>
                  <a:moveTo>
                    <a:pt x="18730" y="1"/>
                  </a:moveTo>
                  <a:cubicBezTo>
                    <a:pt x="16907" y="1"/>
                    <a:pt x="14821" y="706"/>
                    <a:pt x="12610" y="2409"/>
                  </a:cubicBezTo>
                  <a:cubicBezTo>
                    <a:pt x="9574" y="2876"/>
                    <a:pt x="7473" y="5545"/>
                    <a:pt x="6806" y="8847"/>
                  </a:cubicBezTo>
                  <a:cubicBezTo>
                    <a:pt x="6639" y="9748"/>
                    <a:pt x="6405" y="10648"/>
                    <a:pt x="6072" y="11516"/>
                  </a:cubicBezTo>
                  <a:cubicBezTo>
                    <a:pt x="5605" y="12716"/>
                    <a:pt x="5004" y="13817"/>
                    <a:pt x="4304" y="14851"/>
                  </a:cubicBezTo>
                  <a:lnTo>
                    <a:pt x="4271" y="14885"/>
                  </a:lnTo>
                  <a:cubicBezTo>
                    <a:pt x="3203" y="16486"/>
                    <a:pt x="2069" y="18054"/>
                    <a:pt x="1302" y="19855"/>
                  </a:cubicBezTo>
                  <a:cubicBezTo>
                    <a:pt x="568" y="21656"/>
                    <a:pt x="134" y="23558"/>
                    <a:pt x="34" y="25492"/>
                  </a:cubicBezTo>
                  <a:cubicBezTo>
                    <a:pt x="1" y="26259"/>
                    <a:pt x="101" y="28594"/>
                    <a:pt x="101" y="28594"/>
                  </a:cubicBezTo>
                  <a:cubicBezTo>
                    <a:pt x="868" y="28761"/>
                    <a:pt x="2169" y="28961"/>
                    <a:pt x="3770" y="29162"/>
                  </a:cubicBezTo>
                  <a:cubicBezTo>
                    <a:pt x="3970" y="27460"/>
                    <a:pt x="4437" y="25259"/>
                    <a:pt x="5305" y="23824"/>
                  </a:cubicBezTo>
                  <a:cubicBezTo>
                    <a:pt x="5308" y="23818"/>
                    <a:pt x="5311" y="23815"/>
                    <a:pt x="5314" y="23815"/>
                  </a:cubicBezTo>
                  <a:cubicBezTo>
                    <a:pt x="5415" y="23815"/>
                    <a:pt x="5580" y="26715"/>
                    <a:pt x="5838" y="29428"/>
                  </a:cubicBezTo>
                  <a:cubicBezTo>
                    <a:pt x="10875" y="30062"/>
                    <a:pt x="17847" y="30763"/>
                    <a:pt x="23184" y="31263"/>
                  </a:cubicBezTo>
                  <a:cubicBezTo>
                    <a:pt x="23684" y="29729"/>
                    <a:pt x="24085" y="28328"/>
                    <a:pt x="24385" y="23758"/>
                  </a:cubicBezTo>
                  <a:cubicBezTo>
                    <a:pt x="24393" y="23621"/>
                    <a:pt x="24410" y="23556"/>
                    <a:pt x="24433" y="23556"/>
                  </a:cubicBezTo>
                  <a:cubicBezTo>
                    <a:pt x="24606" y="23556"/>
                    <a:pt x="25147" y="27028"/>
                    <a:pt x="25352" y="31430"/>
                  </a:cubicBezTo>
                  <a:lnTo>
                    <a:pt x="27587" y="31630"/>
                  </a:lnTo>
                  <a:cubicBezTo>
                    <a:pt x="27721" y="30196"/>
                    <a:pt x="27654" y="28728"/>
                    <a:pt x="27387" y="27327"/>
                  </a:cubicBezTo>
                  <a:cubicBezTo>
                    <a:pt x="27363" y="27195"/>
                    <a:pt x="27359" y="27133"/>
                    <a:pt x="27373" y="27133"/>
                  </a:cubicBezTo>
                  <a:cubicBezTo>
                    <a:pt x="27452" y="27133"/>
                    <a:pt x="28119" y="29221"/>
                    <a:pt x="28688" y="31697"/>
                  </a:cubicBezTo>
                  <a:lnTo>
                    <a:pt x="29789" y="31797"/>
                  </a:lnTo>
                  <a:cubicBezTo>
                    <a:pt x="29956" y="31763"/>
                    <a:pt x="30056" y="31663"/>
                    <a:pt x="30056" y="31530"/>
                  </a:cubicBezTo>
                  <a:cubicBezTo>
                    <a:pt x="30656" y="21823"/>
                    <a:pt x="27687" y="19388"/>
                    <a:pt x="26687" y="15719"/>
                  </a:cubicBezTo>
                  <a:cubicBezTo>
                    <a:pt x="26536" y="14994"/>
                    <a:pt x="26412" y="14296"/>
                    <a:pt x="26316" y="13601"/>
                  </a:cubicBezTo>
                  <a:lnTo>
                    <a:pt x="26316" y="13601"/>
                  </a:lnTo>
                  <a:cubicBezTo>
                    <a:pt x="26307" y="13526"/>
                    <a:pt x="26297" y="13442"/>
                    <a:pt x="26286" y="13350"/>
                  </a:cubicBezTo>
                  <a:cubicBezTo>
                    <a:pt x="26053" y="11315"/>
                    <a:pt x="25853" y="8747"/>
                    <a:pt x="25552" y="6746"/>
                  </a:cubicBezTo>
                  <a:cubicBezTo>
                    <a:pt x="25452" y="6178"/>
                    <a:pt x="25352" y="5711"/>
                    <a:pt x="25252" y="5244"/>
                  </a:cubicBezTo>
                  <a:cubicBezTo>
                    <a:pt x="24499" y="2338"/>
                    <a:pt x="22050" y="1"/>
                    <a:pt x="18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6174078" y="2041028"/>
              <a:ext cx="288684" cy="598318"/>
            </a:xfrm>
            <a:custGeom>
              <a:avLst/>
              <a:gdLst/>
              <a:ahLst/>
              <a:cxnLst/>
              <a:rect l="l" t="t" r="r" b="b"/>
              <a:pathLst>
                <a:path w="12222" h="25331" extrusionOk="0">
                  <a:moveTo>
                    <a:pt x="12033" y="0"/>
                  </a:moveTo>
                  <a:cubicBezTo>
                    <a:pt x="12015" y="0"/>
                    <a:pt x="11996" y="4"/>
                    <a:pt x="11975" y="12"/>
                  </a:cubicBezTo>
                  <a:cubicBezTo>
                    <a:pt x="9940" y="712"/>
                    <a:pt x="8406" y="2480"/>
                    <a:pt x="7972" y="4615"/>
                  </a:cubicBezTo>
                  <a:cubicBezTo>
                    <a:pt x="7605" y="6016"/>
                    <a:pt x="7372" y="7384"/>
                    <a:pt x="6671" y="8651"/>
                  </a:cubicBezTo>
                  <a:cubicBezTo>
                    <a:pt x="5971" y="9886"/>
                    <a:pt x="5070" y="11020"/>
                    <a:pt x="4003" y="11987"/>
                  </a:cubicBezTo>
                  <a:cubicBezTo>
                    <a:pt x="2435" y="13622"/>
                    <a:pt x="1268" y="15290"/>
                    <a:pt x="767" y="17658"/>
                  </a:cubicBezTo>
                  <a:cubicBezTo>
                    <a:pt x="267" y="20026"/>
                    <a:pt x="0" y="22928"/>
                    <a:pt x="500" y="25330"/>
                  </a:cubicBezTo>
                  <a:cubicBezTo>
                    <a:pt x="167" y="22928"/>
                    <a:pt x="534" y="19726"/>
                    <a:pt x="1201" y="17391"/>
                  </a:cubicBezTo>
                  <a:cubicBezTo>
                    <a:pt x="1968" y="14789"/>
                    <a:pt x="3569" y="13321"/>
                    <a:pt x="5237" y="11520"/>
                  </a:cubicBezTo>
                  <a:cubicBezTo>
                    <a:pt x="6571" y="10086"/>
                    <a:pt x="7539" y="8318"/>
                    <a:pt x="8006" y="6417"/>
                  </a:cubicBezTo>
                  <a:cubicBezTo>
                    <a:pt x="8306" y="5216"/>
                    <a:pt x="8406" y="3948"/>
                    <a:pt x="9006" y="2881"/>
                  </a:cubicBezTo>
                  <a:cubicBezTo>
                    <a:pt x="9740" y="1613"/>
                    <a:pt x="10908" y="879"/>
                    <a:pt x="12075" y="279"/>
                  </a:cubicBezTo>
                  <a:cubicBezTo>
                    <a:pt x="12222" y="191"/>
                    <a:pt x="12162" y="0"/>
                    <a:pt x="12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6725266" y="1874304"/>
              <a:ext cx="149326" cy="576470"/>
            </a:xfrm>
            <a:custGeom>
              <a:avLst/>
              <a:gdLst/>
              <a:ahLst/>
              <a:cxnLst/>
              <a:rect l="l" t="t" r="r" b="b"/>
              <a:pathLst>
                <a:path w="6322" h="24406" extrusionOk="0">
                  <a:moveTo>
                    <a:pt x="21" y="0"/>
                  </a:moveTo>
                  <a:cubicBezTo>
                    <a:pt x="9" y="0"/>
                    <a:pt x="0" y="8"/>
                    <a:pt x="17" y="25"/>
                  </a:cubicBezTo>
                  <a:cubicBezTo>
                    <a:pt x="684" y="3995"/>
                    <a:pt x="417" y="7864"/>
                    <a:pt x="2319" y="11400"/>
                  </a:cubicBezTo>
                  <a:cubicBezTo>
                    <a:pt x="3353" y="13301"/>
                    <a:pt x="4387" y="15069"/>
                    <a:pt x="4954" y="17271"/>
                  </a:cubicBezTo>
                  <a:cubicBezTo>
                    <a:pt x="5521" y="19572"/>
                    <a:pt x="5688" y="21974"/>
                    <a:pt x="5421" y="24343"/>
                  </a:cubicBezTo>
                  <a:cubicBezTo>
                    <a:pt x="5421" y="24379"/>
                    <a:pt x="5441" y="24406"/>
                    <a:pt x="5465" y="24406"/>
                  </a:cubicBezTo>
                  <a:cubicBezTo>
                    <a:pt x="5484" y="24406"/>
                    <a:pt x="5506" y="24388"/>
                    <a:pt x="5521" y="24343"/>
                  </a:cubicBezTo>
                  <a:cubicBezTo>
                    <a:pt x="6322" y="20573"/>
                    <a:pt x="5755" y="16637"/>
                    <a:pt x="3987" y="13201"/>
                  </a:cubicBezTo>
                  <a:cubicBezTo>
                    <a:pt x="2852" y="11133"/>
                    <a:pt x="1618" y="9298"/>
                    <a:pt x="1118" y="6863"/>
                  </a:cubicBezTo>
                  <a:cubicBezTo>
                    <a:pt x="651" y="4595"/>
                    <a:pt x="517" y="2260"/>
                    <a:pt x="50" y="25"/>
                  </a:cubicBezTo>
                  <a:cubicBezTo>
                    <a:pt x="50" y="8"/>
                    <a:pt x="34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6031448" y="2523205"/>
              <a:ext cx="913196" cy="1176512"/>
            </a:xfrm>
            <a:custGeom>
              <a:avLst/>
              <a:gdLst/>
              <a:ahLst/>
              <a:cxnLst/>
              <a:rect l="l" t="t" r="r" b="b"/>
              <a:pathLst>
                <a:path w="38662" h="49810" extrusionOk="0">
                  <a:moveTo>
                    <a:pt x="21231" y="1"/>
                  </a:moveTo>
                  <a:cubicBezTo>
                    <a:pt x="19028" y="1"/>
                    <a:pt x="16669" y="1034"/>
                    <a:pt x="14511" y="3384"/>
                  </a:cubicBezTo>
                  <a:cubicBezTo>
                    <a:pt x="6238" y="12357"/>
                    <a:pt x="0" y="46715"/>
                    <a:pt x="0" y="46715"/>
                  </a:cubicBezTo>
                  <a:cubicBezTo>
                    <a:pt x="7119" y="49039"/>
                    <a:pt x="13825" y="49810"/>
                    <a:pt x="19590" y="49810"/>
                  </a:cubicBezTo>
                  <a:cubicBezTo>
                    <a:pt x="30954" y="49810"/>
                    <a:pt x="38661" y="46815"/>
                    <a:pt x="38661" y="46815"/>
                  </a:cubicBezTo>
                  <a:lnTo>
                    <a:pt x="35326" y="27201"/>
                  </a:lnTo>
                  <a:cubicBezTo>
                    <a:pt x="35326" y="27201"/>
                    <a:pt x="37427" y="23198"/>
                    <a:pt x="36560" y="19062"/>
                  </a:cubicBezTo>
                  <a:cubicBezTo>
                    <a:pt x="35592" y="14325"/>
                    <a:pt x="27387" y="3150"/>
                    <a:pt x="26619" y="2383"/>
                  </a:cubicBezTo>
                  <a:cubicBezTo>
                    <a:pt x="25136" y="868"/>
                    <a:pt x="23249" y="1"/>
                    <a:pt x="21231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6097401" y="2268226"/>
              <a:ext cx="1409807" cy="1373999"/>
            </a:xfrm>
            <a:custGeom>
              <a:avLst/>
              <a:gdLst/>
              <a:ahLst/>
              <a:cxnLst/>
              <a:rect l="l" t="t" r="r" b="b"/>
              <a:pathLst>
                <a:path w="59687" h="58171" extrusionOk="0">
                  <a:moveTo>
                    <a:pt x="59419" y="1"/>
                  </a:moveTo>
                  <a:cubicBezTo>
                    <a:pt x="59115" y="1"/>
                    <a:pt x="59428" y="367"/>
                    <a:pt x="59595" y="367"/>
                  </a:cubicBezTo>
                  <a:cubicBezTo>
                    <a:pt x="59648" y="367"/>
                    <a:pt x="59686" y="330"/>
                    <a:pt x="59686" y="234"/>
                  </a:cubicBezTo>
                  <a:cubicBezTo>
                    <a:pt x="59686" y="101"/>
                    <a:pt x="59553" y="1"/>
                    <a:pt x="59419" y="1"/>
                  </a:cubicBezTo>
                  <a:close/>
                  <a:moveTo>
                    <a:pt x="15121" y="13577"/>
                  </a:moveTo>
                  <a:cubicBezTo>
                    <a:pt x="14788" y="13577"/>
                    <a:pt x="15105" y="13972"/>
                    <a:pt x="15270" y="13972"/>
                  </a:cubicBezTo>
                  <a:cubicBezTo>
                    <a:pt x="15319" y="13972"/>
                    <a:pt x="15355" y="13936"/>
                    <a:pt x="15355" y="13844"/>
                  </a:cubicBezTo>
                  <a:cubicBezTo>
                    <a:pt x="15355" y="13711"/>
                    <a:pt x="15255" y="13577"/>
                    <a:pt x="15121" y="13577"/>
                  </a:cubicBezTo>
                  <a:close/>
                  <a:moveTo>
                    <a:pt x="20025" y="13577"/>
                  </a:moveTo>
                  <a:cubicBezTo>
                    <a:pt x="19717" y="13577"/>
                    <a:pt x="20040" y="13972"/>
                    <a:pt x="20206" y="13972"/>
                  </a:cubicBezTo>
                  <a:cubicBezTo>
                    <a:pt x="20256" y="13972"/>
                    <a:pt x="20292" y="13936"/>
                    <a:pt x="20292" y="13844"/>
                  </a:cubicBezTo>
                  <a:cubicBezTo>
                    <a:pt x="20292" y="13677"/>
                    <a:pt x="20158" y="13577"/>
                    <a:pt x="20025" y="13577"/>
                  </a:cubicBezTo>
                  <a:close/>
                  <a:moveTo>
                    <a:pt x="12662" y="17008"/>
                  </a:moveTo>
                  <a:cubicBezTo>
                    <a:pt x="12648" y="17008"/>
                    <a:pt x="12633" y="17009"/>
                    <a:pt x="12619" y="17013"/>
                  </a:cubicBezTo>
                  <a:lnTo>
                    <a:pt x="12653" y="17013"/>
                  </a:lnTo>
                  <a:cubicBezTo>
                    <a:pt x="12349" y="17013"/>
                    <a:pt x="12642" y="17379"/>
                    <a:pt x="12800" y="17379"/>
                  </a:cubicBezTo>
                  <a:cubicBezTo>
                    <a:pt x="12850" y="17379"/>
                    <a:pt x="12886" y="17343"/>
                    <a:pt x="12886" y="17247"/>
                  </a:cubicBezTo>
                  <a:cubicBezTo>
                    <a:pt x="12886" y="17127"/>
                    <a:pt x="12780" y="17008"/>
                    <a:pt x="12662" y="17008"/>
                  </a:cubicBezTo>
                  <a:close/>
                  <a:moveTo>
                    <a:pt x="17598" y="17008"/>
                  </a:moveTo>
                  <a:cubicBezTo>
                    <a:pt x="17584" y="17008"/>
                    <a:pt x="17570" y="17009"/>
                    <a:pt x="17556" y="17013"/>
                  </a:cubicBezTo>
                  <a:cubicBezTo>
                    <a:pt x="17277" y="17013"/>
                    <a:pt x="17577" y="17379"/>
                    <a:pt x="17736" y="17379"/>
                  </a:cubicBezTo>
                  <a:cubicBezTo>
                    <a:pt x="17787" y="17379"/>
                    <a:pt x="17823" y="17343"/>
                    <a:pt x="17823" y="17247"/>
                  </a:cubicBezTo>
                  <a:cubicBezTo>
                    <a:pt x="17823" y="17127"/>
                    <a:pt x="17716" y="17008"/>
                    <a:pt x="17598" y="17008"/>
                  </a:cubicBezTo>
                  <a:close/>
                  <a:moveTo>
                    <a:pt x="22535" y="17008"/>
                  </a:moveTo>
                  <a:cubicBezTo>
                    <a:pt x="22521" y="17008"/>
                    <a:pt x="22507" y="17009"/>
                    <a:pt x="22493" y="17013"/>
                  </a:cubicBezTo>
                  <a:cubicBezTo>
                    <a:pt x="22189" y="17013"/>
                    <a:pt x="22501" y="17379"/>
                    <a:pt x="22669" y="17379"/>
                  </a:cubicBezTo>
                  <a:cubicBezTo>
                    <a:pt x="22722" y="17379"/>
                    <a:pt x="22760" y="17343"/>
                    <a:pt x="22760" y="17247"/>
                  </a:cubicBezTo>
                  <a:cubicBezTo>
                    <a:pt x="22760" y="17127"/>
                    <a:pt x="22653" y="17008"/>
                    <a:pt x="22535" y="17008"/>
                  </a:cubicBezTo>
                  <a:close/>
                  <a:moveTo>
                    <a:pt x="24928" y="20382"/>
                  </a:moveTo>
                  <a:cubicBezTo>
                    <a:pt x="24934" y="20382"/>
                    <a:pt x="24940" y="20382"/>
                    <a:pt x="24946" y="20382"/>
                  </a:cubicBezTo>
                  <a:lnTo>
                    <a:pt x="24946" y="20382"/>
                  </a:lnTo>
                  <a:cubicBezTo>
                    <a:pt x="24951" y="20382"/>
                    <a:pt x="24956" y="20382"/>
                    <a:pt x="24962" y="20382"/>
                  </a:cubicBezTo>
                  <a:close/>
                  <a:moveTo>
                    <a:pt x="10151" y="20382"/>
                  </a:moveTo>
                  <a:cubicBezTo>
                    <a:pt x="10157" y="20382"/>
                    <a:pt x="10163" y="20382"/>
                    <a:pt x="10168" y="20382"/>
                  </a:cubicBezTo>
                  <a:lnTo>
                    <a:pt x="10168" y="20382"/>
                  </a:lnTo>
                  <a:cubicBezTo>
                    <a:pt x="10174" y="20382"/>
                    <a:pt x="10179" y="20382"/>
                    <a:pt x="10184" y="20382"/>
                  </a:cubicBezTo>
                  <a:close/>
                  <a:moveTo>
                    <a:pt x="10168" y="20382"/>
                  </a:moveTo>
                  <a:lnTo>
                    <a:pt x="10168" y="20382"/>
                  </a:lnTo>
                  <a:cubicBezTo>
                    <a:pt x="9888" y="20396"/>
                    <a:pt x="10203" y="20777"/>
                    <a:pt x="10351" y="20777"/>
                  </a:cubicBezTo>
                  <a:cubicBezTo>
                    <a:pt x="10396" y="20777"/>
                    <a:pt x="10426" y="20741"/>
                    <a:pt x="10418" y="20649"/>
                  </a:cubicBezTo>
                  <a:cubicBezTo>
                    <a:pt x="10418" y="20488"/>
                    <a:pt x="10325" y="20389"/>
                    <a:pt x="10168" y="20382"/>
                  </a:cubicBezTo>
                  <a:close/>
                  <a:moveTo>
                    <a:pt x="15121" y="20382"/>
                  </a:moveTo>
                  <a:cubicBezTo>
                    <a:pt x="14788" y="20382"/>
                    <a:pt x="15105" y="20777"/>
                    <a:pt x="15270" y="20777"/>
                  </a:cubicBezTo>
                  <a:cubicBezTo>
                    <a:pt x="15319" y="20777"/>
                    <a:pt x="15355" y="20741"/>
                    <a:pt x="15355" y="20649"/>
                  </a:cubicBezTo>
                  <a:cubicBezTo>
                    <a:pt x="15355" y="20482"/>
                    <a:pt x="15255" y="20382"/>
                    <a:pt x="15121" y="20382"/>
                  </a:cubicBezTo>
                  <a:close/>
                  <a:moveTo>
                    <a:pt x="20025" y="20382"/>
                  </a:moveTo>
                  <a:cubicBezTo>
                    <a:pt x="19717" y="20382"/>
                    <a:pt x="20040" y="20777"/>
                    <a:pt x="20206" y="20777"/>
                  </a:cubicBezTo>
                  <a:cubicBezTo>
                    <a:pt x="20256" y="20777"/>
                    <a:pt x="20292" y="20741"/>
                    <a:pt x="20292" y="20649"/>
                  </a:cubicBezTo>
                  <a:cubicBezTo>
                    <a:pt x="20292" y="20482"/>
                    <a:pt x="20158" y="20382"/>
                    <a:pt x="20025" y="20382"/>
                  </a:cubicBezTo>
                  <a:close/>
                  <a:moveTo>
                    <a:pt x="24946" y="20382"/>
                  </a:moveTo>
                  <a:cubicBezTo>
                    <a:pt x="24665" y="20396"/>
                    <a:pt x="24980" y="20777"/>
                    <a:pt x="25128" y="20777"/>
                  </a:cubicBezTo>
                  <a:cubicBezTo>
                    <a:pt x="25173" y="20777"/>
                    <a:pt x="25203" y="20741"/>
                    <a:pt x="25195" y="20649"/>
                  </a:cubicBezTo>
                  <a:cubicBezTo>
                    <a:pt x="25195" y="20488"/>
                    <a:pt x="25102" y="20389"/>
                    <a:pt x="24946" y="20382"/>
                  </a:cubicBezTo>
                  <a:close/>
                  <a:moveTo>
                    <a:pt x="27397" y="23785"/>
                  </a:moveTo>
                  <a:cubicBezTo>
                    <a:pt x="27402" y="23785"/>
                    <a:pt x="27408" y="23785"/>
                    <a:pt x="27414" y="23785"/>
                  </a:cubicBezTo>
                  <a:lnTo>
                    <a:pt x="27414" y="23785"/>
                  </a:lnTo>
                  <a:cubicBezTo>
                    <a:pt x="27419" y="23785"/>
                    <a:pt x="27424" y="23785"/>
                    <a:pt x="27430" y="23785"/>
                  </a:cubicBezTo>
                  <a:close/>
                  <a:moveTo>
                    <a:pt x="12619" y="23785"/>
                  </a:moveTo>
                  <a:cubicBezTo>
                    <a:pt x="12625" y="23785"/>
                    <a:pt x="12630" y="23785"/>
                    <a:pt x="12635" y="23785"/>
                  </a:cubicBezTo>
                  <a:lnTo>
                    <a:pt x="12635" y="23785"/>
                  </a:lnTo>
                  <a:cubicBezTo>
                    <a:pt x="12641" y="23785"/>
                    <a:pt x="12647" y="23785"/>
                    <a:pt x="12653" y="23785"/>
                  </a:cubicBezTo>
                  <a:close/>
                  <a:moveTo>
                    <a:pt x="17556" y="23785"/>
                  </a:moveTo>
                  <a:cubicBezTo>
                    <a:pt x="17272" y="23785"/>
                    <a:pt x="17589" y="24166"/>
                    <a:pt x="17746" y="24166"/>
                  </a:cubicBezTo>
                  <a:cubicBezTo>
                    <a:pt x="17791" y="24166"/>
                    <a:pt x="17823" y="24134"/>
                    <a:pt x="17823" y="24051"/>
                  </a:cubicBezTo>
                  <a:cubicBezTo>
                    <a:pt x="17823" y="23885"/>
                    <a:pt x="17690" y="23785"/>
                    <a:pt x="17556" y="23785"/>
                  </a:cubicBezTo>
                  <a:close/>
                  <a:moveTo>
                    <a:pt x="27414" y="23785"/>
                  </a:moveTo>
                  <a:lnTo>
                    <a:pt x="27414" y="23785"/>
                  </a:lnTo>
                  <a:cubicBezTo>
                    <a:pt x="27131" y="23798"/>
                    <a:pt x="27434" y="24166"/>
                    <a:pt x="27587" y="24166"/>
                  </a:cubicBezTo>
                  <a:cubicBezTo>
                    <a:pt x="27632" y="24166"/>
                    <a:pt x="27663" y="24134"/>
                    <a:pt x="27663" y="24051"/>
                  </a:cubicBezTo>
                  <a:cubicBezTo>
                    <a:pt x="27663" y="23890"/>
                    <a:pt x="27570" y="23792"/>
                    <a:pt x="27414" y="23785"/>
                  </a:cubicBezTo>
                  <a:close/>
                  <a:moveTo>
                    <a:pt x="7716" y="23785"/>
                  </a:moveTo>
                  <a:cubicBezTo>
                    <a:pt x="7408" y="23785"/>
                    <a:pt x="7732" y="24179"/>
                    <a:pt x="7897" y="24179"/>
                  </a:cubicBezTo>
                  <a:cubicBezTo>
                    <a:pt x="7947" y="24179"/>
                    <a:pt x="7983" y="24144"/>
                    <a:pt x="7983" y="24051"/>
                  </a:cubicBezTo>
                  <a:cubicBezTo>
                    <a:pt x="7983" y="23885"/>
                    <a:pt x="7849" y="23785"/>
                    <a:pt x="7716" y="23785"/>
                  </a:cubicBezTo>
                  <a:close/>
                  <a:moveTo>
                    <a:pt x="12635" y="23785"/>
                  </a:moveTo>
                  <a:cubicBezTo>
                    <a:pt x="12357" y="23800"/>
                    <a:pt x="12652" y="24179"/>
                    <a:pt x="12805" y="24179"/>
                  </a:cubicBezTo>
                  <a:cubicBezTo>
                    <a:pt x="12853" y="24179"/>
                    <a:pt x="12886" y="24144"/>
                    <a:pt x="12886" y="24051"/>
                  </a:cubicBezTo>
                  <a:cubicBezTo>
                    <a:pt x="12886" y="23891"/>
                    <a:pt x="12763" y="23792"/>
                    <a:pt x="12635" y="23785"/>
                  </a:cubicBezTo>
                  <a:close/>
                  <a:moveTo>
                    <a:pt x="22493" y="23785"/>
                  </a:moveTo>
                  <a:cubicBezTo>
                    <a:pt x="22185" y="23785"/>
                    <a:pt x="22509" y="24179"/>
                    <a:pt x="22675" y="24179"/>
                  </a:cubicBezTo>
                  <a:cubicBezTo>
                    <a:pt x="22724" y="24179"/>
                    <a:pt x="22760" y="24144"/>
                    <a:pt x="22760" y="24051"/>
                  </a:cubicBezTo>
                  <a:cubicBezTo>
                    <a:pt x="22760" y="23885"/>
                    <a:pt x="22627" y="23785"/>
                    <a:pt x="22493" y="23785"/>
                  </a:cubicBezTo>
                  <a:close/>
                  <a:moveTo>
                    <a:pt x="5290" y="27182"/>
                  </a:moveTo>
                  <a:cubicBezTo>
                    <a:pt x="5276" y="27182"/>
                    <a:pt x="5262" y="27183"/>
                    <a:pt x="5247" y="27187"/>
                  </a:cubicBezTo>
                  <a:cubicBezTo>
                    <a:pt x="4943" y="27187"/>
                    <a:pt x="5256" y="27553"/>
                    <a:pt x="5423" y="27553"/>
                  </a:cubicBezTo>
                  <a:cubicBezTo>
                    <a:pt x="5476" y="27553"/>
                    <a:pt x="5514" y="27517"/>
                    <a:pt x="5514" y="27420"/>
                  </a:cubicBezTo>
                  <a:cubicBezTo>
                    <a:pt x="5514" y="27301"/>
                    <a:pt x="5408" y="27182"/>
                    <a:pt x="5290" y="27182"/>
                  </a:cubicBezTo>
                  <a:close/>
                  <a:moveTo>
                    <a:pt x="10202" y="27182"/>
                  </a:moveTo>
                  <a:cubicBezTo>
                    <a:pt x="10185" y="27182"/>
                    <a:pt x="10169" y="27183"/>
                    <a:pt x="10151" y="27187"/>
                  </a:cubicBezTo>
                  <a:lnTo>
                    <a:pt x="10184" y="27187"/>
                  </a:lnTo>
                  <a:cubicBezTo>
                    <a:pt x="9880" y="27187"/>
                    <a:pt x="10192" y="27553"/>
                    <a:pt x="10345" y="27553"/>
                  </a:cubicBezTo>
                  <a:cubicBezTo>
                    <a:pt x="10393" y="27553"/>
                    <a:pt x="10426" y="27517"/>
                    <a:pt x="10418" y="27420"/>
                  </a:cubicBezTo>
                  <a:cubicBezTo>
                    <a:pt x="10418" y="27301"/>
                    <a:pt x="10338" y="27182"/>
                    <a:pt x="10202" y="27182"/>
                  </a:cubicBezTo>
                  <a:close/>
                  <a:moveTo>
                    <a:pt x="15121" y="27187"/>
                  </a:moveTo>
                  <a:cubicBezTo>
                    <a:pt x="14792" y="27187"/>
                    <a:pt x="15098" y="27553"/>
                    <a:pt x="15264" y="27553"/>
                  </a:cubicBezTo>
                  <a:cubicBezTo>
                    <a:pt x="15316" y="27553"/>
                    <a:pt x="15355" y="27517"/>
                    <a:pt x="15355" y="27420"/>
                  </a:cubicBezTo>
                  <a:cubicBezTo>
                    <a:pt x="15355" y="27287"/>
                    <a:pt x="15255" y="27187"/>
                    <a:pt x="15121" y="27187"/>
                  </a:cubicBezTo>
                  <a:close/>
                  <a:moveTo>
                    <a:pt x="20067" y="27182"/>
                  </a:moveTo>
                  <a:cubicBezTo>
                    <a:pt x="20053" y="27182"/>
                    <a:pt x="20039" y="27183"/>
                    <a:pt x="20025" y="27187"/>
                  </a:cubicBezTo>
                  <a:cubicBezTo>
                    <a:pt x="19720" y="27187"/>
                    <a:pt x="20033" y="27553"/>
                    <a:pt x="20200" y="27553"/>
                  </a:cubicBezTo>
                  <a:cubicBezTo>
                    <a:pt x="20253" y="27553"/>
                    <a:pt x="20292" y="27517"/>
                    <a:pt x="20292" y="27420"/>
                  </a:cubicBezTo>
                  <a:cubicBezTo>
                    <a:pt x="20292" y="27301"/>
                    <a:pt x="20185" y="27182"/>
                    <a:pt x="20067" y="27182"/>
                  </a:cubicBezTo>
                  <a:close/>
                  <a:moveTo>
                    <a:pt x="24979" y="27182"/>
                  </a:moveTo>
                  <a:cubicBezTo>
                    <a:pt x="24963" y="27182"/>
                    <a:pt x="24946" y="27183"/>
                    <a:pt x="24928" y="27187"/>
                  </a:cubicBezTo>
                  <a:lnTo>
                    <a:pt x="24962" y="27187"/>
                  </a:lnTo>
                  <a:cubicBezTo>
                    <a:pt x="24657" y="27187"/>
                    <a:pt x="24970" y="27553"/>
                    <a:pt x="25122" y="27553"/>
                  </a:cubicBezTo>
                  <a:cubicBezTo>
                    <a:pt x="25171" y="27553"/>
                    <a:pt x="25203" y="27517"/>
                    <a:pt x="25195" y="27420"/>
                  </a:cubicBezTo>
                  <a:cubicBezTo>
                    <a:pt x="25195" y="27301"/>
                    <a:pt x="25115" y="27182"/>
                    <a:pt x="24979" y="27182"/>
                  </a:cubicBezTo>
                  <a:close/>
                  <a:moveTo>
                    <a:pt x="29907" y="27182"/>
                  </a:moveTo>
                  <a:cubicBezTo>
                    <a:pt x="29893" y="27182"/>
                    <a:pt x="29879" y="27183"/>
                    <a:pt x="29865" y="27187"/>
                  </a:cubicBezTo>
                  <a:lnTo>
                    <a:pt x="29898" y="27187"/>
                  </a:lnTo>
                  <a:cubicBezTo>
                    <a:pt x="29569" y="27187"/>
                    <a:pt x="29875" y="27553"/>
                    <a:pt x="30041" y="27553"/>
                  </a:cubicBezTo>
                  <a:cubicBezTo>
                    <a:pt x="30093" y="27553"/>
                    <a:pt x="30132" y="27517"/>
                    <a:pt x="30132" y="27420"/>
                  </a:cubicBezTo>
                  <a:cubicBezTo>
                    <a:pt x="30132" y="27301"/>
                    <a:pt x="30025" y="27182"/>
                    <a:pt x="29907" y="27182"/>
                  </a:cubicBezTo>
                  <a:close/>
                  <a:moveTo>
                    <a:pt x="27397" y="30589"/>
                  </a:moveTo>
                  <a:cubicBezTo>
                    <a:pt x="27402" y="30589"/>
                    <a:pt x="27408" y="30590"/>
                    <a:pt x="27414" y="30590"/>
                  </a:cubicBezTo>
                  <a:lnTo>
                    <a:pt x="27414" y="30590"/>
                  </a:lnTo>
                  <a:cubicBezTo>
                    <a:pt x="27419" y="30590"/>
                    <a:pt x="27424" y="30589"/>
                    <a:pt x="27430" y="30589"/>
                  </a:cubicBezTo>
                  <a:close/>
                  <a:moveTo>
                    <a:pt x="12619" y="30589"/>
                  </a:moveTo>
                  <a:cubicBezTo>
                    <a:pt x="12625" y="30589"/>
                    <a:pt x="12630" y="30590"/>
                    <a:pt x="12635" y="30590"/>
                  </a:cubicBezTo>
                  <a:lnTo>
                    <a:pt x="12635" y="30590"/>
                  </a:lnTo>
                  <a:cubicBezTo>
                    <a:pt x="12641" y="30590"/>
                    <a:pt x="12647" y="30589"/>
                    <a:pt x="12653" y="30589"/>
                  </a:cubicBezTo>
                  <a:close/>
                  <a:moveTo>
                    <a:pt x="7716" y="30589"/>
                  </a:moveTo>
                  <a:cubicBezTo>
                    <a:pt x="7405" y="30589"/>
                    <a:pt x="7737" y="30971"/>
                    <a:pt x="7902" y="30971"/>
                  </a:cubicBezTo>
                  <a:cubicBezTo>
                    <a:pt x="7949" y="30971"/>
                    <a:pt x="7983" y="30939"/>
                    <a:pt x="7983" y="30856"/>
                  </a:cubicBezTo>
                  <a:cubicBezTo>
                    <a:pt x="7983" y="30689"/>
                    <a:pt x="7849" y="30589"/>
                    <a:pt x="7716" y="30589"/>
                  </a:cubicBezTo>
                  <a:close/>
                  <a:moveTo>
                    <a:pt x="12635" y="30590"/>
                  </a:moveTo>
                  <a:cubicBezTo>
                    <a:pt x="12355" y="30604"/>
                    <a:pt x="12657" y="30971"/>
                    <a:pt x="12809" y="30971"/>
                  </a:cubicBezTo>
                  <a:cubicBezTo>
                    <a:pt x="12854" y="30971"/>
                    <a:pt x="12886" y="30939"/>
                    <a:pt x="12886" y="30856"/>
                  </a:cubicBezTo>
                  <a:cubicBezTo>
                    <a:pt x="12886" y="30696"/>
                    <a:pt x="12763" y="30597"/>
                    <a:pt x="12635" y="30590"/>
                  </a:cubicBezTo>
                  <a:close/>
                  <a:moveTo>
                    <a:pt x="17556" y="30589"/>
                  </a:moveTo>
                  <a:cubicBezTo>
                    <a:pt x="17272" y="30589"/>
                    <a:pt x="17589" y="30971"/>
                    <a:pt x="17746" y="30971"/>
                  </a:cubicBezTo>
                  <a:cubicBezTo>
                    <a:pt x="17791" y="30971"/>
                    <a:pt x="17823" y="30939"/>
                    <a:pt x="17823" y="30856"/>
                  </a:cubicBezTo>
                  <a:cubicBezTo>
                    <a:pt x="17823" y="30689"/>
                    <a:pt x="17690" y="30589"/>
                    <a:pt x="17556" y="30589"/>
                  </a:cubicBezTo>
                  <a:close/>
                  <a:moveTo>
                    <a:pt x="22493" y="30589"/>
                  </a:moveTo>
                  <a:cubicBezTo>
                    <a:pt x="22183" y="30589"/>
                    <a:pt x="22514" y="30971"/>
                    <a:pt x="22679" y="30971"/>
                  </a:cubicBezTo>
                  <a:cubicBezTo>
                    <a:pt x="22726" y="30971"/>
                    <a:pt x="22760" y="30939"/>
                    <a:pt x="22760" y="30856"/>
                  </a:cubicBezTo>
                  <a:cubicBezTo>
                    <a:pt x="22760" y="30689"/>
                    <a:pt x="22627" y="30589"/>
                    <a:pt x="22493" y="30589"/>
                  </a:cubicBezTo>
                  <a:close/>
                  <a:moveTo>
                    <a:pt x="27414" y="30590"/>
                  </a:moveTo>
                  <a:cubicBezTo>
                    <a:pt x="27131" y="30603"/>
                    <a:pt x="27434" y="30971"/>
                    <a:pt x="27587" y="30971"/>
                  </a:cubicBezTo>
                  <a:cubicBezTo>
                    <a:pt x="27632" y="30971"/>
                    <a:pt x="27663" y="30939"/>
                    <a:pt x="27663" y="30856"/>
                  </a:cubicBezTo>
                  <a:cubicBezTo>
                    <a:pt x="27663" y="30695"/>
                    <a:pt x="27570" y="30596"/>
                    <a:pt x="27414" y="30590"/>
                  </a:cubicBezTo>
                  <a:close/>
                  <a:moveTo>
                    <a:pt x="32333" y="30589"/>
                  </a:moveTo>
                  <a:cubicBezTo>
                    <a:pt x="32049" y="30589"/>
                    <a:pt x="32366" y="30971"/>
                    <a:pt x="32523" y="30971"/>
                  </a:cubicBezTo>
                  <a:cubicBezTo>
                    <a:pt x="32568" y="30971"/>
                    <a:pt x="32600" y="30939"/>
                    <a:pt x="32600" y="30856"/>
                  </a:cubicBezTo>
                  <a:cubicBezTo>
                    <a:pt x="32600" y="30689"/>
                    <a:pt x="32467" y="30589"/>
                    <a:pt x="32333" y="30589"/>
                  </a:cubicBezTo>
                  <a:close/>
                  <a:moveTo>
                    <a:pt x="5290" y="33987"/>
                  </a:moveTo>
                  <a:cubicBezTo>
                    <a:pt x="5276" y="33987"/>
                    <a:pt x="5262" y="33988"/>
                    <a:pt x="5247" y="33992"/>
                  </a:cubicBezTo>
                  <a:cubicBezTo>
                    <a:pt x="5238" y="33991"/>
                    <a:pt x="5228" y="33991"/>
                    <a:pt x="5220" y="33991"/>
                  </a:cubicBezTo>
                  <a:cubicBezTo>
                    <a:pt x="4961" y="33991"/>
                    <a:pt x="5267" y="34354"/>
                    <a:pt x="5428" y="34354"/>
                  </a:cubicBezTo>
                  <a:cubicBezTo>
                    <a:pt x="5478" y="34354"/>
                    <a:pt x="5514" y="34318"/>
                    <a:pt x="5514" y="34225"/>
                  </a:cubicBezTo>
                  <a:cubicBezTo>
                    <a:pt x="5514" y="34106"/>
                    <a:pt x="5408" y="33987"/>
                    <a:pt x="5290" y="33987"/>
                  </a:cubicBezTo>
                  <a:close/>
                  <a:moveTo>
                    <a:pt x="15091" y="33991"/>
                  </a:moveTo>
                  <a:cubicBezTo>
                    <a:pt x="14808" y="33991"/>
                    <a:pt x="15110" y="34354"/>
                    <a:pt x="15269" y="34354"/>
                  </a:cubicBezTo>
                  <a:cubicBezTo>
                    <a:pt x="15319" y="34354"/>
                    <a:pt x="15355" y="34318"/>
                    <a:pt x="15355" y="34225"/>
                  </a:cubicBezTo>
                  <a:cubicBezTo>
                    <a:pt x="15355" y="34092"/>
                    <a:pt x="15255" y="33992"/>
                    <a:pt x="15121" y="33992"/>
                  </a:cubicBezTo>
                  <a:cubicBezTo>
                    <a:pt x="15111" y="33991"/>
                    <a:pt x="15101" y="33991"/>
                    <a:pt x="15091" y="33991"/>
                  </a:cubicBezTo>
                  <a:close/>
                  <a:moveTo>
                    <a:pt x="20067" y="33987"/>
                  </a:moveTo>
                  <a:cubicBezTo>
                    <a:pt x="20053" y="33987"/>
                    <a:pt x="20039" y="33988"/>
                    <a:pt x="20025" y="33992"/>
                  </a:cubicBezTo>
                  <a:cubicBezTo>
                    <a:pt x="20015" y="33991"/>
                    <a:pt x="20006" y="33991"/>
                    <a:pt x="19997" y="33991"/>
                  </a:cubicBezTo>
                  <a:cubicBezTo>
                    <a:pt x="19738" y="33991"/>
                    <a:pt x="20045" y="34354"/>
                    <a:pt x="20205" y="34354"/>
                  </a:cubicBezTo>
                  <a:cubicBezTo>
                    <a:pt x="20256" y="34354"/>
                    <a:pt x="20292" y="34318"/>
                    <a:pt x="20292" y="34225"/>
                  </a:cubicBezTo>
                  <a:cubicBezTo>
                    <a:pt x="20292" y="34106"/>
                    <a:pt x="20185" y="33987"/>
                    <a:pt x="20067" y="33987"/>
                  </a:cubicBezTo>
                  <a:close/>
                  <a:moveTo>
                    <a:pt x="24979" y="33987"/>
                  </a:moveTo>
                  <a:cubicBezTo>
                    <a:pt x="24965" y="33987"/>
                    <a:pt x="24950" y="33988"/>
                    <a:pt x="24935" y="33991"/>
                  </a:cubicBezTo>
                  <a:lnTo>
                    <a:pt x="24935" y="33991"/>
                  </a:lnTo>
                  <a:cubicBezTo>
                    <a:pt x="24934" y="33991"/>
                    <a:pt x="24934" y="33991"/>
                    <a:pt x="24934" y="33991"/>
                  </a:cubicBezTo>
                  <a:cubicBezTo>
                    <a:pt x="24675" y="33991"/>
                    <a:pt x="24981" y="34354"/>
                    <a:pt x="25127" y="34354"/>
                  </a:cubicBezTo>
                  <a:cubicBezTo>
                    <a:pt x="25173" y="34354"/>
                    <a:pt x="25203" y="34318"/>
                    <a:pt x="25195" y="34225"/>
                  </a:cubicBezTo>
                  <a:cubicBezTo>
                    <a:pt x="25195" y="34106"/>
                    <a:pt x="25115" y="33987"/>
                    <a:pt x="24979" y="33987"/>
                  </a:cubicBezTo>
                  <a:close/>
                  <a:moveTo>
                    <a:pt x="29907" y="33987"/>
                  </a:moveTo>
                  <a:cubicBezTo>
                    <a:pt x="29895" y="33987"/>
                    <a:pt x="29883" y="33988"/>
                    <a:pt x="29870" y="33991"/>
                  </a:cubicBezTo>
                  <a:lnTo>
                    <a:pt x="29870" y="33991"/>
                  </a:lnTo>
                  <a:cubicBezTo>
                    <a:pt x="29870" y="33991"/>
                    <a:pt x="29869" y="33991"/>
                    <a:pt x="29868" y="33991"/>
                  </a:cubicBezTo>
                  <a:cubicBezTo>
                    <a:pt x="29585" y="33991"/>
                    <a:pt x="29887" y="34354"/>
                    <a:pt x="30046" y="34354"/>
                  </a:cubicBezTo>
                  <a:cubicBezTo>
                    <a:pt x="30096" y="34354"/>
                    <a:pt x="30132" y="34318"/>
                    <a:pt x="30132" y="34225"/>
                  </a:cubicBezTo>
                  <a:cubicBezTo>
                    <a:pt x="30132" y="34106"/>
                    <a:pt x="30025" y="33987"/>
                    <a:pt x="29907" y="33987"/>
                  </a:cubicBezTo>
                  <a:close/>
                  <a:moveTo>
                    <a:pt x="10202" y="33987"/>
                  </a:moveTo>
                  <a:cubicBezTo>
                    <a:pt x="10185" y="33987"/>
                    <a:pt x="10169" y="33988"/>
                    <a:pt x="10151" y="33992"/>
                  </a:cubicBezTo>
                  <a:lnTo>
                    <a:pt x="10184" y="33992"/>
                  </a:lnTo>
                  <a:cubicBezTo>
                    <a:pt x="9880" y="33992"/>
                    <a:pt x="10192" y="34358"/>
                    <a:pt x="10345" y="34358"/>
                  </a:cubicBezTo>
                  <a:cubicBezTo>
                    <a:pt x="10393" y="34358"/>
                    <a:pt x="10426" y="34321"/>
                    <a:pt x="10418" y="34225"/>
                  </a:cubicBezTo>
                  <a:cubicBezTo>
                    <a:pt x="10418" y="34106"/>
                    <a:pt x="10338" y="33987"/>
                    <a:pt x="10202" y="33987"/>
                  </a:cubicBezTo>
                  <a:close/>
                  <a:moveTo>
                    <a:pt x="7686" y="37393"/>
                  </a:moveTo>
                  <a:cubicBezTo>
                    <a:pt x="7403" y="37393"/>
                    <a:pt x="7704" y="37756"/>
                    <a:pt x="7864" y="37756"/>
                  </a:cubicBezTo>
                  <a:cubicBezTo>
                    <a:pt x="7913" y="37756"/>
                    <a:pt x="7949" y="37721"/>
                    <a:pt x="7949" y="37628"/>
                  </a:cubicBezTo>
                  <a:cubicBezTo>
                    <a:pt x="7949" y="37494"/>
                    <a:pt x="7849" y="37394"/>
                    <a:pt x="7716" y="37394"/>
                  </a:cubicBezTo>
                  <a:cubicBezTo>
                    <a:pt x="7705" y="37393"/>
                    <a:pt x="7695" y="37393"/>
                    <a:pt x="7686" y="37393"/>
                  </a:cubicBezTo>
                  <a:close/>
                  <a:moveTo>
                    <a:pt x="12592" y="37393"/>
                  </a:moveTo>
                  <a:cubicBezTo>
                    <a:pt x="12332" y="37393"/>
                    <a:pt x="12639" y="37756"/>
                    <a:pt x="12800" y="37756"/>
                  </a:cubicBezTo>
                  <a:cubicBezTo>
                    <a:pt x="12850" y="37756"/>
                    <a:pt x="12886" y="37721"/>
                    <a:pt x="12886" y="37628"/>
                  </a:cubicBezTo>
                  <a:cubicBezTo>
                    <a:pt x="12886" y="37494"/>
                    <a:pt x="12753" y="37394"/>
                    <a:pt x="12619" y="37394"/>
                  </a:cubicBezTo>
                  <a:cubicBezTo>
                    <a:pt x="12610" y="37393"/>
                    <a:pt x="12600" y="37393"/>
                    <a:pt x="12592" y="37393"/>
                  </a:cubicBezTo>
                  <a:close/>
                  <a:moveTo>
                    <a:pt x="22463" y="37393"/>
                  </a:moveTo>
                  <a:cubicBezTo>
                    <a:pt x="22180" y="37393"/>
                    <a:pt x="22481" y="37756"/>
                    <a:pt x="22641" y="37756"/>
                  </a:cubicBezTo>
                  <a:cubicBezTo>
                    <a:pt x="22691" y="37756"/>
                    <a:pt x="22727" y="37721"/>
                    <a:pt x="22727" y="37628"/>
                  </a:cubicBezTo>
                  <a:cubicBezTo>
                    <a:pt x="22727" y="37494"/>
                    <a:pt x="22627" y="37394"/>
                    <a:pt x="22493" y="37394"/>
                  </a:cubicBezTo>
                  <a:cubicBezTo>
                    <a:pt x="22482" y="37393"/>
                    <a:pt x="22472" y="37393"/>
                    <a:pt x="22463" y="37393"/>
                  </a:cubicBezTo>
                  <a:close/>
                  <a:moveTo>
                    <a:pt x="32306" y="37393"/>
                  </a:moveTo>
                  <a:cubicBezTo>
                    <a:pt x="32045" y="37393"/>
                    <a:pt x="32333" y="37756"/>
                    <a:pt x="32485" y="37756"/>
                  </a:cubicBezTo>
                  <a:cubicBezTo>
                    <a:pt x="32533" y="37756"/>
                    <a:pt x="32567" y="37721"/>
                    <a:pt x="32567" y="37628"/>
                  </a:cubicBezTo>
                  <a:cubicBezTo>
                    <a:pt x="32567" y="37494"/>
                    <a:pt x="32467" y="37394"/>
                    <a:pt x="32333" y="37394"/>
                  </a:cubicBezTo>
                  <a:cubicBezTo>
                    <a:pt x="32324" y="37393"/>
                    <a:pt x="32314" y="37393"/>
                    <a:pt x="32306" y="37393"/>
                  </a:cubicBezTo>
                  <a:close/>
                  <a:moveTo>
                    <a:pt x="2779" y="37394"/>
                  </a:moveTo>
                  <a:cubicBezTo>
                    <a:pt x="2475" y="37394"/>
                    <a:pt x="2768" y="37760"/>
                    <a:pt x="2926" y="37760"/>
                  </a:cubicBezTo>
                  <a:cubicBezTo>
                    <a:pt x="2976" y="37760"/>
                    <a:pt x="3013" y="37724"/>
                    <a:pt x="3013" y="37628"/>
                  </a:cubicBezTo>
                  <a:cubicBezTo>
                    <a:pt x="3013" y="37494"/>
                    <a:pt x="2912" y="37394"/>
                    <a:pt x="2779" y="37394"/>
                  </a:cubicBezTo>
                  <a:close/>
                  <a:moveTo>
                    <a:pt x="17556" y="37394"/>
                  </a:moveTo>
                  <a:cubicBezTo>
                    <a:pt x="17252" y="37394"/>
                    <a:pt x="17545" y="37760"/>
                    <a:pt x="17703" y="37760"/>
                  </a:cubicBezTo>
                  <a:cubicBezTo>
                    <a:pt x="17753" y="37760"/>
                    <a:pt x="17790" y="37724"/>
                    <a:pt x="17790" y="37628"/>
                  </a:cubicBezTo>
                  <a:cubicBezTo>
                    <a:pt x="17790" y="37494"/>
                    <a:pt x="17690" y="37394"/>
                    <a:pt x="17556" y="37394"/>
                  </a:cubicBezTo>
                  <a:close/>
                  <a:moveTo>
                    <a:pt x="27397" y="37394"/>
                  </a:moveTo>
                  <a:cubicBezTo>
                    <a:pt x="27092" y="37394"/>
                    <a:pt x="27405" y="37760"/>
                    <a:pt x="27572" y="37760"/>
                  </a:cubicBezTo>
                  <a:cubicBezTo>
                    <a:pt x="27625" y="37760"/>
                    <a:pt x="27663" y="37724"/>
                    <a:pt x="27663" y="37628"/>
                  </a:cubicBezTo>
                  <a:cubicBezTo>
                    <a:pt x="27663" y="37494"/>
                    <a:pt x="27530" y="37394"/>
                    <a:pt x="27397" y="37394"/>
                  </a:cubicBezTo>
                  <a:close/>
                  <a:moveTo>
                    <a:pt x="10151" y="40763"/>
                  </a:moveTo>
                  <a:cubicBezTo>
                    <a:pt x="10157" y="40763"/>
                    <a:pt x="10162" y="40763"/>
                    <a:pt x="10168" y="40764"/>
                  </a:cubicBezTo>
                  <a:lnTo>
                    <a:pt x="10168" y="40764"/>
                  </a:lnTo>
                  <a:cubicBezTo>
                    <a:pt x="10173" y="40763"/>
                    <a:pt x="10179" y="40763"/>
                    <a:pt x="10184" y="40763"/>
                  </a:cubicBezTo>
                  <a:close/>
                  <a:moveTo>
                    <a:pt x="24928" y="40763"/>
                  </a:moveTo>
                  <a:cubicBezTo>
                    <a:pt x="24934" y="40763"/>
                    <a:pt x="24939" y="40763"/>
                    <a:pt x="24944" y="40764"/>
                  </a:cubicBezTo>
                  <a:lnTo>
                    <a:pt x="24944" y="40764"/>
                  </a:lnTo>
                  <a:cubicBezTo>
                    <a:pt x="24950" y="40763"/>
                    <a:pt x="24956" y="40763"/>
                    <a:pt x="24962" y="40763"/>
                  </a:cubicBezTo>
                  <a:close/>
                  <a:moveTo>
                    <a:pt x="5247" y="40763"/>
                  </a:moveTo>
                  <a:cubicBezTo>
                    <a:pt x="4940" y="40763"/>
                    <a:pt x="5263" y="41158"/>
                    <a:pt x="5414" y="41158"/>
                  </a:cubicBezTo>
                  <a:cubicBezTo>
                    <a:pt x="5459" y="41158"/>
                    <a:pt x="5489" y="41123"/>
                    <a:pt x="5481" y="41030"/>
                  </a:cubicBezTo>
                  <a:cubicBezTo>
                    <a:pt x="5481" y="40897"/>
                    <a:pt x="5381" y="40763"/>
                    <a:pt x="5247" y="40763"/>
                  </a:cubicBezTo>
                  <a:close/>
                  <a:moveTo>
                    <a:pt x="10168" y="40764"/>
                  </a:moveTo>
                  <a:cubicBezTo>
                    <a:pt x="9862" y="40777"/>
                    <a:pt x="10171" y="41158"/>
                    <a:pt x="10333" y="41158"/>
                  </a:cubicBezTo>
                  <a:cubicBezTo>
                    <a:pt x="10382" y="41158"/>
                    <a:pt x="10418" y="41123"/>
                    <a:pt x="10418" y="41030"/>
                  </a:cubicBezTo>
                  <a:cubicBezTo>
                    <a:pt x="10418" y="40869"/>
                    <a:pt x="10324" y="40770"/>
                    <a:pt x="10168" y="40764"/>
                  </a:cubicBezTo>
                  <a:close/>
                  <a:moveTo>
                    <a:pt x="15088" y="40763"/>
                  </a:moveTo>
                  <a:cubicBezTo>
                    <a:pt x="14780" y="40763"/>
                    <a:pt x="15104" y="41158"/>
                    <a:pt x="15269" y="41158"/>
                  </a:cubicBezTo>
                  <a:cubicBezTo>
                    <a:pt x="15319" y="41158"/>
                    <a:pt x="15355" y="41123"/>
                    <a:pt x="15355" y="41030"/>
                  </a:cubicBezTo>
                  <a:cubicBezTo>
                    <a:pt x="15355" y="40897"/>
                    <a:pt x="15255" y="40763"/>
                    <a:pt x="15121" y="40763"/>
                  </a:cubicBezTo>
                  <a:close/>
                  <a:moveTo>
                    <a:pt x="20025" y="40763"/>
                  </a:moveTo>
                  <a:cubicBezTo>
                    <a:pt x="19717" y="40763"/>
                    <a:pt x="20040" y="41158"/>
                    <a:pt x="20191" y="41158"/>
                  </a:cubicBezTo>
                  <a:cubicBezTo>
                    <a:pt x="20236" y="41158"/>
                    <a:pt x="20266" y="41123"/>
                    <a:pt x="20258" y="41030"/>
                  </a:cubicBezTo>
                  <a:cubicBezTo>
                    <a:pt x="20258" y="40897"/>
                    <a:pt x="20158" y="40763"/>
                    <a:pt x="20025" y="40763"/>
                  </a:cubicBezTo>
                  <a:close/>
                  <a:moveTo>
                    <a:pt x="24944" y="40764"/>
                  </a:moveTo>
                  <a:cubicBezTo>
                    <a:pt x="24665" y="40778"/>
                    <a:pt x="24961" y="41158"/>
                    <a:pt x="25114" y="41158"/>
                  </a:cubicBezTo>
                  <a:cubicBezTo>
                    <a:pt x="25161" y="41158"/>
                    <a:pt x="25195" y="41123"/>
                    <a:pt x="25195" y="41030"/>
                  </a:cubicBezTo>
                  <a:cubicBezTo>
                    <a:pt x="25195" y="40901"/>
                    <a:pt x="25101" y="40772"/>
                    <a:pt x="24944" y="40764"/>
                  </a:cubicBezTo>
                  <a:close/>
                  <a:moveTo>
                    <a:pt x="29865" y="40763"/>
                  </a:moveTo>
                  <a:cubicBezTo>
                    <a:pt x="29557" y="40763"/>
                    <a:pt x="29881" y="41158"/>
                    <a:pt x="30047" y="41158"/>
                  </a:cubicBezTo>
                  <a:cubicBezTo>
                    <a:pt x="30096" y="41158"/>
                    <a:pt x="30132" y="41123"/>
                    <a:pt x="30132" y="41030"/>
                  </a:cubicBezTo>
                  <a:cubicBezTo>
                    <a:pt x="30132" y="40897"/>
                    <a:pt x="29998" y="40763"/>
                    <a:pt x="29865" y="40763"/>
                  </a:cubicBezTo>
                  <a:close/>
                  <a:moveTo>
                    <a:pt x="2779" y="44166"/>
                  </a:moveTo>
                  <a:cubicBezTo>
                    <a:pt x="2471" y="44166"/>
                    <a:pt x="2775" y="44561"/>
                    <a:pt x="2932" y="44561"/>
                  </a:cubicBezTo>
                  <a:cubicBezTo>
                    <a:pt x="2979" y="44561"/>
                    <a:pt x="3013" y="44525"/>
                    <a:pt x="3013" y="44433"/>
                  </a:cubicBezTo>
                  <a:cubicBezTo>
                    <a:pt x="3013" y="44299"/>
                    <a:pt x="2912" y="44199"/>
                    <a:pt x="2779" y="44199"/>
                  </a:cubicBezTo>
                  <a:lnTo>
                    <a:pt x="2779" y="44166"/>
                  </a:lnTo>
                  <a:close/>
                  <a:moveTo>
                    <a:pt x="7683" y="44166"/>
                  </a:moveTo>
                  <a:cubicBezTo>
                    <a:pt x="7375" y="44166"/>
                    <a:pt x="7698" y="44561"/>
                    <a:pt x="7864" y="44561"/>
                  </a:cubicBezTo>
                  <a:cubicBezTo>
                    <a:pt x="7914" y="44561"/>
                    <a:pt x="7949" y="44525"/>
                    <a:pt x="7949" y="44433"/>
                  </a:cubicBezTo>
                  <a:cubicBezTo>
                    <a:pt x="7916" y="44299"/>
                    <a:pt x="7816" y="44199"/>
                    <a:pt x="7716" y="44199"/>
                  </a:cubicBezTo>
                  <a:lnTo>
                    <a:pt x="7683" y="44166"/>
                  </a:lnTo>
                  <a:close/>
                  <a:moveTo>
                    <a:pt x="12619" y="44166"/>
                  </a:moveTo>
                  <a:cubicBezTo>
                    <a:pt x="12311" y="44166"/>
                    <a:pt x="12615" y="44561"/>
                    <a:pt x="12772" y="44561"/>
                  </a:cubicBezTo>
                  <a:cubicBezTo>
                    <a:pt x="12819" y="44561"/>
                    <a:pt x="12853" y="44525"/>
                    <a:pt x="12853" y="44433"/>
                  </a:cubicBezTo>
                  <a:cubicBezTo>
                    <a:pt x="12853" y="44299"/>
                    <a:pt x="12753" y="44199"/>
                    <a:pt x="12619" y="44199"/>
                  </a:cubicBezTo>
                  <a:lnTo>
                    <a:pt x="12619" y="44166"/>
                  </a:lnTo>
                  <a:close/>
                  <a:moveTo>
                    <a:pt x="17556" y="44166"/>
                  </a:moveTo>
                  <a:cubicBezTo>
                    <a:pt x="17248" y="44166"/>
                    <a:pt x="17552" y="44561"/>
                    <a:pt x="17709" y="44561"/>
                  </a:cubicBezTo>
                  <a:cubicBezTo>
                    <a:pt x="17756" y="44561"/>
                    <a:pt x="17790" y="44525"/>
                    <a:pt x="17790" y="44433"/>
                  </a:cubicBezTo>
                  <a:cubicBezTo>
                    <a:pt x="17790" y="44299"/>
                    <a:pt x="17690" y="44199"/>
                    <a:pt x="17556" y="44199"/>
                  </a:cubicBezTo>
                  <a:lnTo>
                    <a:pt x="17556" y="44166"/>
                  </a:lnTo>
                  <a:close/>
                  <a:moveTo>
                    <a:pt x="22460" y="44166"/>
                  </a:moveTo>
                  <a:cubicBezTo>
                    <a:pt x="22152" y="44166"/>
                    <a:pt x="22476" y="44561"/>
                    <a:pt x="22641" y="44561"/>
                  </a:cubicBezTo>
                  <a:cubicBezTo>
                    <a:pt x="22691" y="44561"/>
                    <a:pt x="22727" y="44525"/>
                    <a:pt x="22727" y="44433"/>
                  </a:cubicBezTo>
                  <a:cubicBezTo>
                    <a:pt x="22693" y="44299"/>
                    <a:pt x="22593" y="44199"/>
                    <a:pt x="22493" y="44199"/>
                  </a:cubicBezTo>
                  <a:lnTo>
                    <a:pt x="22460" y="44166"/>
                  </a:lnTo>
                  <a:close/>
                  <a:moveTo>
                    <a:pt x="27397" y="44166"/>
                  </a:moveTo>
                  <a:cubicBezTo>
                    <a:pt x="27089" y="44166"/>
                    <a:pt x="27412" y="44561"/>
                    <a:pt x="27578" y="44561"/>
                  </a:cubicBezTo>
                  <a:cubicBezTo>
                    <a:pt x="27628" y="44561"/>
                    <a:pt x="27663" y="44525"/>
                    <a:pt x="27663" y="44433"/>
                  </a:cubicBezTo>
                  <a:cubicBezTo>
                    <a:pt x="27630" y="44299"/>
                    <a:pt x="27530" y="44199"/>
                    <a:pt x="27397" y="44199"/>
                  </a:cubicBezTo>
                  <a:lnTo>
                    <a:pt x="27397" y="44166"/>
                  </a:lnTo>
                  <a:close/>
                  <a:moveTo>
                    <a:pt x="32333" y="44166"/>
                  </a:moveTo>
                  <a:cubicBezTo>
                    <a:pt x="32026" y="44166"/>
                    <a:pt x="32330" y="44561"/>
                    <a:pt x="32486" y="44561"/>
                  </a:cubicBezTo>
                  <a:cubicBezTo>
                    <a:pt x="32533" y="44561"/>
                    <a:pt x="32567" y="44525"/>
                    <a:pt x="32567" y="44433"/>
                  </a:cubicBezTo>
                  <a:cubicBezTo>
                    <a:pt x="32567" y="44299"/>
                    <a:pt x="32467" y="44199"/>
                    <a:pt x="32333" y="44199"/>
                  </a:cubicBezTo>
                  <a:lnTo>
                    <a:pt x="32333" y="44166"/>
                  </a:lnTo>
                  <a:close/>
                  <a:moveTo>
                    <a:pt x="311" y="47568"/>
                  </a:moveTo>
                  <a:cubicBezTo>
                    <a:pt x="0" y="47568"/>
                    <a:pt x="332" y="47949"/>
                    <a:pt x="496" y="47949"/>
                  </a:cubicBezTo>
                  <a:cubicBezTo>
                    <a:pt x="544" y="47949"/>
                    <a:pt x="577" y="47917"/>
                    <a:pt x="577" y="47835"/>
                  </a:cubicBezTo>
                  <a:cubicBezTo>
                    <a:pt x="577" y="47668"/>
                    <a:pt x="444" y="47568"/>
                    <a:pt x="311" y="47568"/>
                  </a:cubicBezTo>
                  <a:close/>
                  <a:moveTo>
                    <a:pt x="5247" y="47568"/>
                  </a:moveTo>
                  <a:cubicBezTo>
                    <a:pt x="4937" y="47568"/>
                    <a:pt x="5249" y="47949"/>
                    <a:pt x="5404" y="47949"/>
                  </a:cubicBezTo>
                  <a:cubicBezTo>
                    <a:pt x="5449" y="47949"/>
                    <a:pt x="5481" y="47917"/>
                    <a:pt x="5481" y="47835"/>
                  </a:cubicBezTo>
                  <a:cubicBezTo>
                    <a:pt x="5481" y="47668"/>
                    <a:pt x="5381" y="47568"/>
                    <a:pt x="5247" y="47568"/>
                  </a:cubicBezTo>
                  <a:close/>
                  <a:moveTo>
                    <a:pt x="10151" y="47568"/>
                  </a:moveTo>
                  <a:cubicBezTo>
                    <a:pt x="9866" y="47568"/>
                    <a:pt x="10184" y="47949"/>
                    <a:pt x="10340" y="47949"/>
                  </a:cubicBezTo>
                  <a:cubicBezTo>
                    <a:pt x="10386" y="47949"/>
                    <a:pt x="10418" y="47917"/>
                    <a:pt x="10418" y="47835"/>
                  </a:cubicBezTo>
                  <a:cubicBezTo>
                    <a:pt x="10418" y="47668"/>
                    <a:pt x="10284" y="47568"/>
                    <a:pt x="10151" y="47568"/>
                  </a:cubicBezTo>
                  <a:close/>
                  <a:moveTo>
                    <a:pt x="15088" y="47568"/>
                  </a:moveTo>
                  <a:cubicBezTo>
                    <a:pt x="14777" y="47568"/>
                    <a:pt x="15109" y="47949"/>
                    <a:pt x="15273" y="47949"/>
                  </a:cubicBezTo>
                  <a:cubicBezTo>
                    <a:pt x="15321" y="47949"/>
                    <a:pt x="15355" y="47917"/>
                    <a:pt x="15355" y="47835"/>
                  </a:cubicBezTo>
                  <a:cubicBezTo>
                    <a:pt x="15355" y="47702"/>
                    <a:pt x="15221" y="47568"/>
                    <a:pt x="15121" y="47568"/>
                  </a:cubicBezTo>
                  <a:close/>
                  <a:moveTo>
                    <a:pt x="20025" y="47568"/>
                  </a:moveTo>
                  <a:cubicBezTo>
                    <a:pt x="19714" y="47568"/>
                    <a:pt x="20026" y="47949"/>
                    <a:pt x="20181" y="47949"/>
                  </a:cubicBezTo>
                  <a:cubicBezTo>
                    <a:pt x="20226" y="47949"/>
                    <a:pt x="20258" y="47917"/>
                    <a:pt x="20258" y="47835"/>
                  </a:cubicBezTo>
                  <a:cubicBezTo>
                    <a:pt x="20258" y="47668"/>
                    <a:pt x="20158" y="47568"/>
                    <a:pt x="20025" y="47568"/>
                  </a:cubicBezTo>
                  <a:close/>
                  <a:moveTo>
                    <a:pt x="24928" y="47568"/>
                  </a:moveTo>
                  <a:cubicBezTo>
                    <a:pt x="24644" y="47568"/>
                    <a:pt x="24961" y="47949"/>
                    <a:pt x="25118" y="47949"/>
                  </a:cubicBezTo>
                  <a:cubicBezTo>
                    <a:pt x="25163" y="47949"/>
                    <a:pt x="25195" y="47917"/>
                    <a:pt x="25195" y="47835"/>
                  </a:cubicBezTo>
                  <a:cubicBezTo>
                    <a:pt x="25195" y="47668"/>
                    <a:pt x="25095" y="47568"/>
                    <a:pt x="24928" y="47568"/>
                  </a:cubicBezTo>
                  <a:close/>
                  <a:moveTo>
                    <a:pt x="29865" y="47568"/>
                  </a:moveTo>
                  <a:cubicBezTo>
                    <a:pt x="29555" y="47568"/>
                    <a:pt x="29886" y="47949"/>
                    <a:pt x="30051" y="47949"/>
                  </a:cubicBezTo>
                  <a:cubicBezTo>
                    <a:pt x="30098" y="47949"/>
                    <a:pt x="30132" y="47917"/>
                    <a:pt x="30132" y="47835"/>
                  </a:cubicBezTo>
                  <a:cubicBezTo>
                    <a:pt x="30132" y="47668"/>
                    <a:pt x="29998" y="47568"/>
                    <a:pt x="29865" y="47568"/>
                  </a:cubicBezTo>
                  <a:close/>
                  <a:moveTo>
                    <a:pt x="2779" y="50971"/>
                  </a:moveTo>
                  <a:cubicBezTo>
                    <a:pt x="2471" y="50971"/>
                    <a:pt x="2775" y="51365"/>
                    <a:pt x="2932" y="51365"/>
                  </a:cubicBezTo>
                  <a:cubicBezTo>
                    <a:pt x="2979" y="51365"/>
                    <a:pt x="3013" y="51330"/>
                    <a:pt x="3013" y="51238"/>
                  </a:cubicBezTo>
                  <a:cubicBezTo>
                    <a:pt x="3013" y="51104"/>
                    <a:pt x="2912" y="50971"/>
                    <a:pt x="2779" y="50971"/>
                  </a:cubicBezTo>
                  <a:close/>
                  <a:moveTo>
                    <a:pt x="7683" y="50971"/>
                  </a:moveTo>
                  <a:cubicBezTo>
                    <a:pt x="7375" y="50971"/>
                    <a:pt x="7698" y="51365"/>
                    <a:pt x="7864" y="51365"/>
                  </a:cubicBezTo>
                  <a:cubicBezTo>
                    <a:pt x="7914" y="51365"/>
                    <a:pt x="7949" y="51330"/>
                    <a:pt x="7949" y="51238"/>
                  </a:cubicBezTo>
                  <a:cubicBezTo>
                    <a:pt x="7949" y="51104"/>
                    <a:pt x="7849" y="50971"/>
                    <a:pt x="7716" y="50971"/>
                  </a:cubicBezTo>
                  <a:close/>
                  <a:moveTo>
                    <a:pt x="12619" y="50971"/>
                  </a:moveTo>
                  <a:cubicBezTo>
                    <a:pt x="12311" y="50971"/>
                    <a:pt x="12615" y="51365"/>
                    <a:pt x="12772" y="51365"/>
                  </a:cubicBezTo>
                  <a:cubicBezTo>
                    <a:pt x="12819" y="51365"/>
                    <a:pt x="12853" y="51330"/>
                    <a:pt x="12853" y="51238"/>
                  </a:cubicBezTo>
                  <a:cubicBezTo>
                    <a:pt x="12853" y="51104"/>
                    <a:pt x="12753" y="50971"/>
                    <a:pt x="12619" y="50971"/>
                  </a:cubicBezTo>
                  <a:close/>
                  <a:moveTo>
                    <a:pt x="17556" y="50971"/>
                  </a:moveTo>
                  <a:cubicBezTo>
                    <a:pt x="17248" y="50971"/>
                    <a:pt x="17552" y="51365"/>
                    <a:pt x="17709" y="51365"/>
                  </a:cubicBezTo>
                  <a:cubicBezTo>
                    <a:pt x="17756" y="51365"/>
                    <a:pt x="17790" y="51330"/>
                    <a:pt x="17790" y="51238"/>
                  </a:cubicBezTo>
                  <a:cubicBezTo>
                    <a:pt x="17790" y="51104"/>
                    <a:pt x="17690" y="50971"/>
                    <a:pt x="17556" y="50971"/>
                  </a:cubicBezTo>
                  <a:close/>
                  <a:moveTo>
                    <a:pt x="22460" y="50971"/>
                  </a:moveTo>
                  <a:cubicBezTo>
                    <a:pt x="22152" y="50971"/>
                    <a:pt x="22476" y="51365"/>
                    <a:pt x="22641" y="51365"/>
                  </a:cubicBezTo>
                  <a:cubicBezTo>
                    <a:pt x="22691" y="51365"/>
                    <a:pt x="22727" y="51330"/>
                    <a:pt x="22727" y="51238"/>
                  </a:cubicBezTo>
                  <a:cubicBezTo>
                    <a:pt x="22727" y="51104"/>
                    <a:pt x="22627" y="50971"/>
                    <a:pt x="22493" y="50971"/>
                  </a:cubicBezTo>
                  <a:close/>
                  <a:moveTo>
                    <a:pt x="27397" y="50971"/>
                  </a:moveTo>
                  <a:cubicBezTo>
                    <a:pt x="27089" y="50971"/>
                    <a:pt x="27412" y="51365"/>
                    <a:pt x="27578" y="51365"/>
                  </a:cubicBezTo>
                  <a:cubicBezTo>
                    <a:pt x="27628" y="51365"/>
                    <a:pt x="27663" y="51330"/>
                    <a:pt x="27663" y="51238"/>
                  </a:cubicBezTo>
                  <a:cubicBezTo>
                    <a:pt x="27663" y="51104"/>
                    <a:pt x="27530" y="50971"/>
                    <a:pt x="27397" y="50971"/>
                  </a:cubicBezTo>
                  <a:close/>
                  <a:moveTo>
                    <a:pt x="32333" y="50971"/>
                  </a:moveTo>
                  <a:cubicBezTo>
                    <a:pt x="32026" y="50971"/>
                    <a:pt x="32330" y="51365"/>
                    <a:pt x="32486" y="51365"/>
                  </a:cubicBezTo>
                  <a:cubicBezTo>
                    <a:pt x="32533" y="51365"/>
                    <a:pt x="32567" y="51330"/>
                    <a:pt x="32567" y="51238"/>
                  </a:cubicBezTo>
                  <a:cubicBezTo>
                    <a:pt x="32567" y="51104"/>
                    <a:pt x="32467" y="50971"/>
                    <a:pt x="32333" y="50971"/>
                  </a:cubicBezTo>
                  <a:close/>
                  <a:moveTo>
                    <a:pt x="311" y="54373"/>
                  </a:moveTo>
                  <a:cubicBezTo>
                    <a:pt x="6" y="54373"/>
                    <a:pt x="299" y="54739"/>
                    <a:pt x="458" y="54739"/>
                  </a:cubicBezTo>
                  <a:cubicBezTo>
                    <a:pt x="508" y="54739"/>
                    <a:pt x="544" y="54703"/>
                    <a:pt x="544" y="54607"/>
                  </a:cubicBezTo>
                  <a:cubicBezTo>
                    <a:pt x="544" y="54473"/>
                    <a:pt x="444" y="54373"/>
                    <a:pt x="311" y="54373"/>
                  </a:cubicBezTo>
                  <a:close/>
                  <a:moveTo>
                    <a:pt x="5214" y="54373"/>
                  </a:moveTo>
                  <a:cubicBezTo>
                    <a:pt x="4935" y="54373"/>
                    <a:pt x="5234" y="54739"/>
                    <a:pt x="5394" y="54739"/>
                  </a:cubicBezTo>
                  <a:cubicBezTo>
                    <a:pt x="5444" y="54739"/>
                    <a:pt x="5481" y="54703"/>
                    <a:pt x="5481" y="54607"/>
                  </a:cubicBezTo>
                  <a:cubicBezTo>
                    <a:pt x="5481" y="54473"/>
                    <a:pt x="5381" y="54373"/>
                    <a:pt x="5247" y="54373"/>
                  </a:cubicBezTo>
                  <a:close/>
                  <a:moveTo>
                    <a:pt x="10151" y="54373"/>
                  </a:moveTo>
                  <a:cubicBezTo>
                    <a:pt x="9847" y="54373"/>
                    <a:pt x="10159" y="54739"/>
                    <a:pt x="10327" y="54739"/>
                  </a:cubicBezTo>
                  <a:cubicBezTo>
                    <a:pt x="10379" y="54739"/>
                    <a:pt x="10418" y="54703"/>
                    <a:pt x="10418" y="54607"/>
                  </a:cubicBezTo>
                  <a:cubicBezTo>
                    <a:pt x="10418" y="54473"/>
                    <a:pt x="10284" y="54373"/>
                    <a:pt x="10151" y="54373"/>
                  </a:cubicBezTo>
                  <a:close/>
                  <a:moveTo>
                    <a:pt x="15088" y="54373"/>
                  </a:moveTo>
                  <a:cubicBezTo>
                    <a:pt x="14784" y="54373"/>
                    <a:pt x="15077" y="54739"/>
                    <a:pt x="15235" y="54739"/>
                  </a:cubicBezTo>
                  <a:cubicBezTo>
                    <a:pt x="15285" y="54739"/>
                    <a:pt x="15321" y="54703"/>
                    <a:pt x="15321" y="54607"/>
                  </a:cubicBezTo>
                  <a:cubicBezTo>
                    <a:pt x="15321" y="54473"/>
                    <a:pt x="15221" y="54373"/>
                    <a:pt x="15121" y="54373"/>
                  </a:cubicBezTo>
                  <a:close/>
                  <a:moveTo>
                    <a:pt x="19991" y="54373"/>
                  </a:moveTo>
                  <a:cubicBezTo>
                    <a:pt x="19712" y="54373"/>
                    <a:pt x="20012" y="54739"/>
                    <a:pt x="20171" y="54739"/>
                  </a:cubicBezTo>
                  <a:cubicBezTo>
                    <a:pt x="20222" y="54739"/>
                    <a:pt x="20258" y="54703"/>
                    <a:pt x="20258" y="54607"/>
                  </a:cubicBezTo>
                  <a:cubicBezTo>
                    <a:pt x="20258" y="54473"/>
                    <a:pt x="20158" y="54373"/>
                    <a:pt x="20025" y="54373"/>
                  </a:cubicBezTo>
                  <a:close/>
                  <a:moveTo>
                    <a:pt x="24928" y="54373"/>
                  </a:moveTo>
                  <a:cubicBezTo>
                    <a:pt x="24624" y="54373"/>
                    <a:pt x="24936" y="54739"/>
                    <a:pt x="25104" y="54739"/>
                  </a:cubicBezTo>
                  <a:cubicBezTo>
                    <a:pt x="25157" y="54739"/>
                    <a:pt x="25195" y="54703"/>
                    <a:pt x="25195" y="54607"/>
                  </a:cubicBezTo>
                  <a:cubicBezTo>
                    <a:pt x="25195" y="54473"/>
                    <a:pt x="25062" y="54373"/>
                    <a:pt x="24928" y="54373"/>
                  </a:cubicBezTo>
                  <a:close/>
                  <a:moveTo>
                    <a:pt x="29865" y="54373"/>
                  </a:moveTo>
                  <a:cubicBezTo>
                    <a:pt x="29561" y="54373"/>
                    <a:pt x="29854" y="54739"/>
                    <a:pt x="30012" y="54739"/>
                  </a:cubicBezTo>
                  <a:cubicBezTo>
                    <a:pt x="30062" y="54739"/>
                    <a:pt x="30099" y="54703"/>
                    <a:pt x="30099" y="54607"/>
                  </a:cubicBezTo>
                  <a:cubicBezTo>
                    <a:pt x="30099" y="54473"/>
                    <a:pt x="29998" y="54373"/>
                    <a:pt x="29865" y="54373"/>
                  </a:cubicBezTo>
                  <a:close/>
                  <a:moveTo>
                    <a:pt x="34769" y="54373"/>
                  </a:moveTo>
                  <a:cubicBezTo>
                    <a:pt x="34490" y="54373"/>
                    <a:pt x="34789" y="54739"/>
                    <a:pt x="34948" y="54739"/>
                  </a:cubicBezTo>
                  <a:cubicBezTo>
                    <a:pt x="34999" y="54739"/>
                    <a:pt x="35035" y="54703"/>
                    <a:pt x="35035" y="54607"/>
                  </a:cubicBezTo>
                  <a:cubicBezTo>
                    <a:pt x="35035" y="54473"/>
                    <a:pt x="34935" y="54373"/>
                    <a:pt x="34802" y="54373"/>
                  </a:cubicBezTo>
                  <a:close/>
                  <a:moveTo>
                    <a:pt x="2779" y="57776"/>
                  </a:moveTo>
                  <a:cubicBezTo>
                    <a:pt x="2469" y="57776"/>
                    <a:pt x="2780" y="58157"/>
                    <a:pt x="2936" y="58157"/>
                  </a:cubicBezTo>
                  <a:cubicBezTo>
                    <a:pt x="2981" y="58157"/>
                    <a:pt x="3013" y="58125"/>
                    <a:pt x="3013" y="58042"/>
                  </a:cubicBezTo>
                  <a:cubicBezTo>
                    <a:pt x="3013" y="57876"/>
                    <a:pt x="2912" y="57776"/>
                    <a:pt x="2779" y="57776"/>
                  </a:cubicBezTo>
                  <a:close/>
                  <a:moveTo>
                    <a:pt x="17556" y="57776"/>
                  </a:moveTo>
                  <a:cubicBezTo>
                    <a:pt x="17246" y="57776"/>
                    <a:pt x="17557" y="58157"/>
                    <a:pt x="17713" y="58157"/>
                  </a:cubicBezTo>
                  <a:cubicBezTo>
                    <a:pt x="17758" y="58157"/>
                    <a:pt x="17790" y="58125"/>
                    <a:pt x="17790" y="58042"/>
                  </a:cubicBezTo>
                  <a:cubicBezTo>
                    <a:pt x="17790" y="57876"/>
                    <a:pt x="17690" y="57776"/>
                    <a:pt x="17556" y="57776"/>
                  </a:cubicBezTo>
                  <a:close/>
                  <a:moveTo>
                    <a:pt x="27397" y="57776"/>
                  </a:moveTo>
                  <a:cubicBezTo>
                    <a:pt x="27086" y="57776"/>
                    <a:pt x="27418" y="58157"/>
                    <a:pt x="27582" y="58157"/>
                  </a:cubicBezTo>
                  <a:cubicBezTo>
                    <a:pt x="27630" y="58157"/>
                    <a:pt x="27663" y="58125"/>
                    <a:pt x="27663" y="58042"/>
                  </a:cubicBezTo>
                  <a:cubicBezTo>
                    <a:pt x="27663" y="57876"/>
                    <a:pt x="27530" y="57776"/>
                    <a:pt x="27397" y="57776"/>
                  </a:cubicBezTo>
                  <a:close/>
                  <a:moveTo>
                    <a:pt x="7683" y="57776"/>
                  </a:moveTo>
                  <a:cubicBezTo>
                    <a:pt x="7375" y="57776"/>
                    <a:pt x="7698" y="58170"/>
                    <a:pt x="7864" y="58170"/>
                  </a:cubicBezTo>
                  <a:cubicBezTo>
                    <a:pt x="7914" y="58170"/>
                    <a:pt x="7949" y="58135"/>
                    <a:pt x="7949" y="58042"/>
                  </a:cubicBezTo>
                  <a:cubicBezTo>
                    <a:pt x="7949" y="57876"/>
                    <a:pt x="7849" y="57776"/>
                    <a:pt x="7716" y="57776"/>
                  </a:cubicBezTo>
                  <a:close/>
                  <a:moveTo>
                    <a:pt x="12619" y="57776"/>
                  </a:moveTo>
                  <a:cubicBezTo>
                    <a:pt x="12311" y="57776"/>
                    <a:pt x="12615" y="58170"/>
                    <a:pt x="12772" y="58170"/>
                  </a:cubicBezTo>
                  <a:cubicBezTo>
                    <a:pt x="12819" y="58170"/>
                    <a:pt x="12853" y="58135"/>
                    <a:pt x="12853" y="58042"/>
                  </a:cubicBezTo>
                  <a:cubicBezTo>
                    <a:pt x="12853" y="57876"/>
                    <a:pt x="12753" y="57776"/>
                    <a:pt x="12619" y="57776"/>
                  </a:cubicBezTo>
                  <a:close/>
                  <a:moveTo>
                    <a:pt x="22460" y="57776"/>
                  </a:moveTo>
                  <a:cubicBezTo>
                    <a:pt x="22152" y="57776"/>
                    <a:pt x="22476" y="58170"/>
                    <a:pt x="22641" y="58170"/>
                  </a:cubicBezTo>
                  <a:cubicBezTo>
                    <a:pt x="22691" y="58170"/>
                    <a:pt x="22727" y="58135"/>
                    <a:pt x="22727" y="58042"/>
                  </a:cubicBezTo>
                  <a:cubicBezTo>
                    <a:pt x="22727" y="57876"/>
                    <a:pt x="22627" y="57776"/>
                    <a:pt x="22493" y="57776"/>
                  </a:cubicBezTo>
                  <a:close/>
                  <a:moveTo>
                    <a:pt x="32333" y="57776"/>
                  </a:moveTo>
                  <a:cubicBezTo>
                    <a:pt x="32026" y="57776"/>
                    <a:pt x="32330" y="58170"/>
                    <a:pt x="32486" y="58170"/>
                  </a:cubicBezTo>
                  <a:cubicBezTo>
                    <a:pt x="32533" y="58170"/>
                    <a:pt x="32567" y="58135"/>
                    <a:pt x="32567" y="58042"/>
                  </a:cubicBezTo>
                  <a:cubicBezTo>
                    <a:pt x="32567" y="57876"/>
                    <a:pt x="32467" y="57776"/>
                    <a:pt x="32333" y="577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5585463" y="2548575"/>
              <a:ext cx="928927" cy="1228665"/>
            </a:xfrm>
            <a:custGeom>
              <a:avLst/>
              <a:gdLst/>
              <a:ahLst/>
              <a:cxnLst/>
              <a:rect l="l" t="t" r="r" b="b"/>
              <a:pathLst>
                <a:path w="39328" h="52018" extrusionOk="0">
                  <a:moveTo>
                    <a:pt x="37708" y="0"/>
                  </a:moveTo>
                  <a:cubicBezTo>
                    <a:pt x="36525" y="0"/>
                    <a:pt x="34496" y="1174"/>
                    <a:pt x="32390" y="2643"/>
                  </a:cubicBezTo>
                  <a:cubicBezTo>
                    <a:pt x="15144" y="14719"/>
                    <a:pt x="0" y="31831"/>
                    <a:pt x="1201" y="37435"/>
                  </a:cubicBezTo>
                  <a:cubicBezTo>
                    <a:pt x="2502" y="43372"/>
                    <a:pt x="13944" y="50344"/>
                    <a:pt x="24184" y="52012"/>
                  </a:cubicBezTo>
                  <a:cubicBezTo>
                    <a:pt x="24207" y="52016"/>
                    <a:pt x="24230" y="52017"/>
                    <a:pt x="24253" y="52017"/>
                  </a:cubicBezTo>
                  <a:cubicBezTo>
                    <a:pt x="26404" y="52017"/>
                    <a:pt x="33268" y="37126"/>
                    <a:pt x="31156" y="36334"/>
                  </a:cubicBezTo>
                  <a:cubicBezTo>
                    <a:pt x="29488" y="35734"/>
                    <a:pt x="21916" y="33298"/>
                    <a:pt x="21049" y="32231"/>
                  </a:cubicBezTo>
                  <a:cubicBezTo>
                    <a:pt x="20415" y="31497"/>
                    <a:pt x="32824" y="15186"/>
                    <a:pt x="36960" y="6613"/>
                  </a:cubicBezTo>
                  <a:cubicBezTo>
                    <a:pt x="39327" y="1696"/>
                    <a:pt x="39130" y="0"/>
                    <a:pt x="3770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6042479" y="3392668"/>
              <a:ext cx="872216" cy="517349"/>
            </a:xfrm>
            <a:custGeom>
              <a:avLst/>
              <a:gdLst/>
              <a:ahLst/>
              <a:cxnLst/>
              <a:rect l="l" t="t" r="r" b="b"/>
              <a:pathLst>
                <a:path w="36927" h="21903" extrusionOk="0">
                  <a:moveTo>
                    <a:pt x="7472" y="1"/>
                  </a:moveTo>
                  <a:cubicBezTo>
                    <a:pt x="7472" y="1"/>
                    <a:pt x="0" y="15045"/>
                    <a:pt x="734" y="15278"/>
                  </a:cubicBezTo>
                  <a:cubicBezTo>
                    <a:pt x="3625" y="16183"/>
                    <a:pt x="6251" y="16671"/>
                    <a:pt x="9740" y="16671"/>
                  </a:cubicBezTo>
                  <a:cubicBezTo>
                    <a:pt x="10880" y="16671"/>
                    <a:pt x="12113" y="16619"/>
                    <a:pt x="13477" y="16512"/>
                  </a:cubicBezTo>
                  <a:cubicBezTo>
                    <a:pt x="13477" y="16512"/>
                    <a:pt x="18867" y="21903"/>
                    <a:pt x="21774" y="21903"/>
                  </a:cubicBezTo>
                  <a:cubicBezTo>
                    <a:pt x="22101" y="21903"/>
                    <a:pt x="22397" y="21835"/>
                    <a:pt x="22650" y="21683"/>
                  </a:cubicBezTo>
                  <a:cubicBezTo>
                    <a:pt x="23565" y="21136"/>
                    <a:pt x="23429" y="20299"/>
                    <a:pt x="22948" y="19501"/>
                  </a:cubicBezTo>
                  <a:lnTo>
                    <a:pt x="22948" y="19501"/>
                  </a:lnTo>
                  <a:cubicBezTo>
                    <a:pt x="23976" y="20417"/>
                    <a:pt x="25220" y="21268"/>
                    <a:pt x="26294" y="21268"/>
                  </a:cubicBezTo>
                  <a:cubicBezTo>
                    <a:pt x="26547" y="21268"/>
                    <a:pt x="26790" y="21220"/>
                    <a:pt x="27020" y="21116"/>
                  </a:cubicBezTo>
                  <a:cubicBezTo>
                    <a:pt x="28349" y="20476"/>
                    <a:pt x="28125" y="19319"/>
                    <a:pt x="27576" y="18329"/>
                  </a:cubicBezTo>
                  <a:lnTo>
                    <a:pt x="27576" y="18329"/>
                  </a:lnTo>
                  <a:cubicBezTo>
                    <a:pt x="28366" y="19165"/>
                    <a:pt x="29399" y="19982"/>
                    <a:pt x="30428" y="19982"/>
                  </a:cubicBezTo>
                  <a:cubicBezTo>
                    <a:pt x="30752" y="19982"/>
                    <a:pt x="31075" y="19901"/>
                    <a:pt x="31389" y="19715"/>
                  </a:cubicBezTo>
                  <a:cubicBezTo>
                    <a:pt x="33314" y="18603"/>
                    <a:pt x="31647" y="16191"/>
                    <a:pt x="30956" y="15327"/>
                  </a:cubicBezTo>
                  <a:lnTo>
                    <a:pt x="30956" y="15327"/>
                  </a:lnTo>
                  <a:cubicBezTo>
                    <a:pt x="31448" y="15875"/>
                    <a:pt x="32548" y="16943"/>
                    <a:pt x="33654" y="16943"/>
                  </a:cubicBezTo>
                  <a:cubicBezTo>
                    <a:pt x="34101" y="16943"/>
                    <a:pt x="34550" y="16768"/>
                    <a:pt x="34959" y="16312"/>
                  </a:cubicBezTo>
                  <a:cubicBezTo>
                    <a:pt x="36927" y="14144"/>
                    <a:pt x="28187" y="5838"/>
                    <a:pt x="25852" y="4204"/>
                  </a:cubicBezTo>
                  <a:cubicBezTo>
                    <a:pt x="24318" y="3103"/>
                    <a:pt x="20382" y="2035"/>
                    <a:pt x="18047" y="1602"/>
                  </a:cubicBezTo>
                  <a:cubicBezTo>
                    <a:pt x="13877" y="868"/>
                    <a:pt x="7472" y="1"/>
                    <a:pt x="7472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6544708" y="3655630"/>
              <a:ext cx="151782" cy="177056"/>
            </a:xfrm>
            <a:custGeom>
              <a:avLst/>
              <a:gdLst/>
              <a:ahLst/>
              <a:cxnLst/>
              <a:rect l="l" t="t" r="r" b="b"/>
              <a:pathLst>
                <a:path w="6426" h="7496" extrusionOk="0">
                  <a:moveTo>
                    <a:pt x="97" y="1"/>
                  </a:moveTo>
                  <a:cubicBezTo>
                    <a:pt x="56" y="1"/>
                    <a:pt x="1" y="50"/>
                    <a:pt x="55" y="77"/>
                  </a:cubicBezTo>
                  <a:cubicBezTo>
                    <a:pt x="655" y="677"/>
                    <a:pt x="1189" y="1311"/>
                    <a:pt x="1722" y="1978"/>
                  </a:cubicBezTo>
                  <a:cubicBezTo>
                    <a:pt x="2256" y="2612"/>
                    <a:pt x="2757" y="3212"/>
                    <a:pt x="3290" y="3879"/>
                  </a:cubicBezTo>
                  <a:cubicBezTo>
                    <a:pt x="3824" y="4513"/>
                    <a:pt x="4358" y="5080"/>
                    <a:pt x="4858" y="5681"/>
                  </a:cubicBezTo>
                  <a:cubicBezTo>
                    <a:pt x="5125" y="5981"/>
                    <a:pt x="5392" y="6314"/>
                    <a:pt x="5625" y="6615"/>
                  </a:cubicBezTo>
                  <a:cubicBezTo>
                    <a:pt x="5859" y="6915"/>
                    <a:pt x="6092" y="7215"/>
                    <a:pt x="6359" y="7482"/>
                  </a:cubicBezTo>
                  <a:cubicBezTo>
                    <a:pt x="6369" y="7492"/>
                    <a:pt x="6379" y="7496"/>
                    <a:pt x="6388" y="7496"/>
                  </a:cubicBezTo>
                  <a:cubicBezTo>
                    <a:pt x="6409" y="7496"/>
                    <a:pt x="6426" y="7472"/>
                    <a:pt x="6426" y="7449"/>
                  </a:cubicBezTo>
                  <a:cubicBezTo>
                    <a:pt x="6259" y="7115"/>
                    <a:pt x="6059" y="6815"/>
                    <a:pt x="5859" y="6548"/>
                  </a:cubicBezTo>
                  <a:cubicBezTo>
                    <a:pt x="5592" y="6181"/>
                    <a:pt x="5358" y="5847"/>
                    <a:pt x="5125" y="5480"/>
                  </a:cubicBezTo>
                  <a:cubicBezTo>
                    <a:pt x="4658" y="4813"/>
                    <a:pt x="4191" y="4146"/>
                    <a:pt x="3657" y="3512"/>
                  </a:cubicBezTo>
                  <a:cubicBezTo>
                    <a:pt x="3123" y="2912"/>
                    <a:pt x="2556" y="2312"/>
                    <a:pt x="1989" y="1744"/>
                  </a:cubicBezTo>
                  <a:cubicBezTo>
                    <a:pt x="1389" y="1211"/>
                    <a:pt x="688" y="610"/>
                    <a:pt x="121" y="10"/>
                  </a:cubicBezTo>
                  <a:cubicBezTo>
                    <a:pt x="115" y="4"/>
                    <a:pt x="106" y="1"/>
                    <a:pt x="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6639267" y="3598913"/>
              <a:ext cx="143657" cy="167466"/>
            </a:xfrm>
            <a:custGeom>
              <a:avLst/>
              <a:gdLst/>
              <a:ahLst/>
              <a:cxnLst/>
              <a:rect l="l" t="t" r="r" b="b"/>
              <a:pathLst>
                <a:path w="6082" h="7090" extrusionOk="0">
                  <a:moveTo>
                    <a:pt x="84" y="0"/>
                  </a:moveTo>
                  <a:cubicBezTo>
                    <a:pt x="34" y="0"/>
                    <a:pt x="1" y="49"/>
                    <a:pt x="54" y="76"/>
                  </a:cubicBezTo>
                  <a:cubicBezTo>
                    <a:pt x="1022" y="1277"/>
                    <a:pt x="2023" y="2444"/>
                    <a:pt x="3023" y="3578"/>
                  </a:cubicBezTo>
                  <a:cubicBezTo>
                    <a:pt x="3524" y="4145"/>
                    <a:pt x="5658" y="6814"/>
                    <a:pt x="5925" y="7048"/>
                  </a:cubicBezTo>
                  <a:cubicBezTo>
                    <a:pt x="5946" y="7078"/>
                    <a:pt x="5969" y="7090"/>
                    <a:pt x="5991" y="7090"/>
                  </a:cubicBezTo>
                  <a:cubicBezTo>
                    <a:pt x="6041" y="7090"/>
                    <a:pt x="6082" y="7027"/>
                    <a:pt x="6059" y="6981"/>
                  </a:cubicBezTo>
                  <a:cubicBezTo>
                    <a:pt x="5759" y="6314"/>
                    <a:pt x="3924" y="3845"/>
                    <a:pt x="3390" y="3211"/>
                  </a:cubicBezTo>
                  <a:cubicBezTo>
                    <a:pt x="2423" y="2044"/>
                    <a:pt x="1322" y="977"/>
                    <a:pt x="121" y="9"/>
                  </a:cubicBezTo>
                  <a:cubicBezTo>
                    <a:pt x="108" y="3"/>
                    <a:pt x="96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6447787" y="3706064"/>
              <a:ext cx="142972" cy="151735"/>
            </a:xfrm>
            <a:custGeom>
              <a:avLst/>
              <a:gdLst/>
              <a:ahLst/>
              <a:cxnLst/>
              <a:rect l="l" t="t" r="r" b="b"/>
              <a:pathLst>
                <a:path w="6053" h="6424" extrusionOk="0">
                  <a:moveTo>
                    <a:pt x="84" y="1"/>
                  </a:moveTo>
                  <a:cubicBezTo>
                    <a:pt x="34" y="1"/>
                    <a:pt x="1" y="49"/>
                    <a:pt x="55" y="76"/>
                  </a:cubicBezTo>
                  <a:cubicBezTo>
                    <a:pt x="1089" y="1111"/>
                    <a:pt x="2123" y="2111"/>
                    <a:pt x="3124" y="3212"/>
                  </a:cubicBezTo>
                  <a:cubicBezTo>
                    <a:pt x="3624" y="3746"/>
                    <a:pt x="5425" y="5947"/>
                    <a:pt x="5926" y="6414"/>
                  </a:cubicBezTo>
                  <a:cubicBezTo>
                    <a:pt x="5938" y="6421"/>
                    <a:pt x="5951" y="6423"/>
                    <a:pt x="5963" y="6423"/>
                  </a:cubicBezTo>
                  <a:cubicBezTo>
                    <a:pt x="6014" y="6423"/>
                    <a:pt x="6053" y="6375"/>
                    <a:pt x="6026" y="6348"/>
                  </a:cubicBezTo>
                  <a:cubicBezTo>
                    <a:pt x="5258" y="5113"/>
                    <a:pt x="4391" y="3979"/>
                    <a:pt x="3457" y="2878"/>
                  </a:cubicBezTo>
                  <a:cubicBezTo>
                    <a:pt x="2423" y="1844"/>
                    <a:pt x="1289" y="877"/>
                    <a:pt x="121" y="10"/>
                  </a:cubicBezTo>
                  <a:cubicBezTo>
                    <a:pt x="109" y="3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5895904" y="2536811"/>
              <a:ext cx="631528" cy="634410"/>
            </a:xfrm>
            <a:custGeom>
              <a:avLst/>
              <a:gdLst/>
              <a:ahLst/>
              <a:cxnLst/>
              <a:rect l="l" t="t" r="r" b="b"/>
              <a:pathLst>
                <a:path w="26737" h="26859" extrusionOk="0">
                  <a:moveTo>
                    <a:pt x="24917" y="1"/>
                  </a:moveTo>
                  <a:cubicBezTo>
                    <a:pt x="23586" y="1"/>
                    <a:pt x="21293" y="1179"/>
                    <a:pt x="18181" y="3375"/>
                  </a:cubicBezTo>
                  <a:cubicBezTo>
                    <a:pt x="11276" y="8212"/>
                    <a:pt x="1" y="18119"/>
                    <a:pt x="1" y="18119"/>
                  </a:cubicBezTo>
                  <a:lnTo>
                    <a:pt x="12577" y="26858"/>
                  </a:lnTo>
                  <a:cubicBezTo>
                    <a:pt x="12577" y="26858"/>
                    <a:pt x="22584" y="12415"/>
                    <a:pt x="25252" y="5543"/>
                  </a:cubicBezTo>
                  <a:cubicBezTo>
                    <a:pt x="26736" y="1751"/>
                    <a:pt x="26540" y="1"/>
                    <a:pt x="24917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6446511" y="2588945"/>
              <a:ext cx="13605" cy="9330"/>
            </a:xfrm>
            <a:custGeom>
              <a:avLst/>
              <a:gdLst/>
              <a:ahLst/>
              <a:cxnLst/>
              <a:rect l="l" t="t" r="r" b="b"/>
              <a:pathLst>
                <a:path w="576" h="395" extrusionOk="0">
                  <a:moveTo>
                    <a:pt x="309" y="0"/>
                  </a:moveTo>
                  <a:cubicBezTo>
                    <a:pt x="1" y="0"/>
                    <a:pt x="325" y="395"/>
                    <a:pt x="490" y="395"/>
                  </a:cubicBezTo>
                  <a:cubicBezTo>
                    <a:pt x="540" y="395"/>
                    <a:pt x="576" y="359"/>
                    <a:pt x="576" y="267"/>
                  </a:cubicBezTo>
                  <a:cubicBezTo>
                    <a:pt x="576" y="134"/>
                    <a:pt x="442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6214023" y="2749695"/>
              <a:ext cx="12849" cy="9023"/>
            </a:xfrm>
            <a:custGeom>
              <a:avLst/>
              <a:gdLst/>
              <a:ahLst/>
              <a:cxnLst/>
              <a:rect l="l" t="t" r="r" b="b"/>
              <a:pathLst>
                <a:path w="544" h="382" extrusionOk="0">
                  <a:moveTo>
                    <a:pt x="310" y="0"/>
                  </a:moveTo>
                  <a:cubicBezTo>
                    <a:pt x="0" y="0"/>
                    <a:pt x="312" y="381"/>
                    <a:pt x="467" y="381"/>
                  </a:cubicBezTo>
                  <a:cubicBezTo>
                    <a:pt x="512" y="381"/>
                    <a:pt x="544" y="349"/>
                    <a:pt x="544" y="267"/>
                  </a:cubicBezTo>
                  <a:cubicBezTo>
                    <a:pt x="544" y="100"/>
                    <a:pt x="444" y="0"/>
                    <a:pt x="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6329913" y="2749695"/>
              <a:ext cx="13582" cy="9330"/>
            </a:xfrm>
            <a:custGeom>
              <a:avLst/>
              <a:gdLst/>
              <a:ahLst/>
              <a:cxnLst/>
              <a:rect l="l" t="t" r="r" b="b"/>
              <a:pathLst>
                <a:path w="575" h="395" extrusionOk="0">
                  <a:moveTo>
                    <a:pt x="308" y="0"/>
                  </a:moveTo>
                  <a:cubicBezTo>
                    <a:pt x="0" y="0"/>
                    <a:pt x="324" y="395"/>
                    <a:pt x="490" y="395"/>
                  </a:cubicBezTo>
                  <a:cubicBezTo>
                    <a:pt x="539" y="395"/>
                    <a:pt x="575" y="359"/>
                    <a:pt x="575" y="267"/>
                  </a:cubicBezTo>
                  <a:cubicBezTo>
                    <a:pt x="575" y="100"/>
                    <a:pt x="441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6447480" y="2749695"/>
              <a:ext cx="7133" cy="10251"/>
            </a:xfrm>
            <a:custGeom>
              <a:avLst/>
              <a:gdLst/>
              <a:ahLst/>
              <a:cxnLst/>
              <a:rect l="l" t="t" r="r" b="b"/>
              <a:pathLst>
                <a:path w="302" h="434" extrusionOk="0">
                  <a:moveTo>
                    <a:pt x="268" y="0"/>
                  </a:moveTo>
                  <a:cubicBezTo>
                    <a:pt x="134" y="0"/>
                    <a:pt x="1" y="100"/>
                    <a:pt x="1" y="267"/>
                  </a:cubicBezTo>
                  <a:cubicBezTo>
                    <a:pt x="1" y="300"/>
                    <a:pt x="34" y="367"/>
                    <a:pt x="68" y="434"/>
                  </a:cubicBezTo>
                  <a:cubicBezTo>
                    <a:pt x="134" y="267"/>
                    <a:pt x="201" y="134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6272251" y="2670064"/>
              <a:ext cx="12944" cy="8598"/>
            </a:xfrm>
            <a:custGeom>
              <a:avLst/>
              <a:gdLst/>
              <a:ahLst/>
              <a:cxnLst/>
              <a:rect l="l" t="t" r="r" b="b"/>
              <a:pathLst>
                <a:path w="548" h="364" extrusionOk="0">
                  <a:moveTo>
                    <a:pt x="284" y="1"/>
                  </a:moveTo>
                  <a:cubicBezTo>
                    <a:pt x="1" y="1"/>
                    <a:pt x="302" y="364"/>
                    <a:pt x="462" y="364"/>
                  </a:cubicBezTo>
                  <a:cubicBezTo>
                    <a:pt x="511" y="364"/>
                    <a:pt x="547" y="328"/>
                    <a:pt x="547" y="236"/>
                  </a:cubicBezTo>
                  <a:cubicBezTo>
                    <a:pt x="547" y="102"/>
                    <a:pt x="447" y="2"/>
                    <a:pt x="314" y="2"/>
                  </a:cubicBezTo>
                  <a:cubicBezTo>
                    <a:pt x="303" y="1"/>
                    <a:pt x="293" y="1"/>
                    <a:pt x="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6388307" y="2670111"/>
              <a:ext cx="13511" cy="8669"/>
            </a:xfrm>
            <a:custGeom>
              <a:avLst/>
              <a:gdLst/>
              <a:ahLst/>
              <a:cxnLst/>
              <a:rect l="l" t="t" r="r" b="b"/>
              <a:pathLst>
                <a:path w="572" h="367" extrusionOk="0">
                  <a:moveTo>
                    <a:pt x="304" y="0"/>
                  </a:moveTo>
                  <a:cubicBezTo>
                    <a:pt x="0" y="0"/>
                    <a:pt x="313" y="366"/>
                    <a:pt x="480" y="366"/>
                  </a:cubicBezTo>
                  <a:cubicBezTo>
                    <a:pt x="533" y="366"/>
                    <a:pt x="571" y="330"/>
                    <a:pt x="571" y="234"/>
                  </a:cubicBezTo>
                  <a:cubicBezTo>
                    <a:pt x="571" y="100"/>
                    <a:pt x="438" y="0"/>
                    <a:pt x="3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5982597" y="2910420"/>
              <a:ext cx="11834" cy="11857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34" y="1"/>
                  </a:moveTo>
                  <a:cubicBezTo>
                    <a:pt x="100" y="1"/>
                    <a:pt x="0" y="101"/>
                    <a:pt x="0" y="234"/>
                  </a:cubicBezTo>
                  <a:cubicBezTo>
                    <a:pt x="0" y="368"/>
                    <a:pt x="100" y="501"/>
                    <a:pt x="234" y="501"/>
                  </a:cubicBezTo>
                  <a:cubicBezTo>
                    <a:pt x="367" y="501"/>
                    <a:pt x="501" y="368"/>
                    <a:pt x="501" y="234"/>
                  </a:cubicBezTo>
                  <a:cubicBezTo>
                    <a:pt x="501" y="101"/>
                    <a:pt x="367" y="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6097542" y="2910420"/>
              <a:ext cx="13511" cy="8692"/>
            </a:xfrm>
            <a:custGeom>
              <a:avLst/>
              <a:gdLst/>
              <a:ahLst/>
              <a:cxnLst/>
              <a:rect l="l" t="t" r="r" b="b"/>
              <a:pathLst>
                <a:path w="572" h="368" extrusionOk="0">
                  <a:moveTo>
                    <a:pt x="305" y="1"/>
                  </a:moveTo>
                  <a:cubicBezTo>
                    <a:pt x="0" y="1"/>
                    <a:pt x="313" y="367"/>
                    <a:pt x="480" y="367"/>
                  </a:cubicBezTo>
                  <a:cubicBezTo>
                    <a:pt x="533" y="367"/>
                    <a:pt x="571" y="331"/>
                    <a:pt x="571" y="234"/>
                  </a:cubicBezTo>
                  <a:cubicBezTo>
                    <a:pt x="571" y="101"/>
                    <a:pt x="438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6214165" y="2910420"/>
              <a:ext cx="12708" cy="8692"/>
            </a:xfrm>
            <a:custGeom>
              <a:avLst/>
              <a:gdLst/>
              <a:ahLst/>
              <a:cxnLst/>
              <a:rect l="l" t="t" r="r" b="b"/>
              <a:pathLst>
                <a:path w="538" h="368" extrusionOk="0">
                  <a:moveTo>
                    <a:pt x="304" y="1"/>
                  </a:moveTo>
                  <a:cubicBezTo>
                    <a:pt x="0" y="1"/>
                    <a:pt x="293" y="367"/>
                    <a:pt x="452" y="367"/>
                  </a:cubicBezTo>
                  <a:cubicBezTo>
                    <a:pt x="501" y="367"/>
                    <a:pt x="538" y="331"/>
                    <a:pt x="538" y="234"/>
                  </a:cubicBezTo>
                  <a:cubicBezTo>
                    <a:pt x="538" y="101"/>
                    <a:pt x="438" y="1"/>
                    <a:pt x="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6329984" y="2910420"/>
              <a:ext cx="13511" cy="8692"/>
            </a:xfrm>
            <a:custGeom>
              <a:avLst/>
              <a:gdLst/>
              <a:ahLst/>
              <a:cxnLst/>
              <a:rect l="l" t="t" r="r" b="b"/>
              <a:pathLst>
                <a:path w="572" h="368" extrusionOk="0">
                  <a:moveTo>
                    <a:pt x="305" y="1"/>
                  </a:moveTo>
                  <a:cubicBezTo>
                    <a:pt x="1" y="1"/>
                    <a:pt x="313" y="367"/>
                    <a:pt x="481" y="367"/>
                  </a:cubicBezTo>
                  <a:cubicBezTo>
                    <a:pt x="533" y="367"/>
                    <a:pt x="572" y="331"/>
                    <a:pt x="572" y="234"/>
                  </a:cubicBezTo>
                  <a:cubicBezTo>
                    <a:pt x="572" y="101"/>
                    <a:pt x="438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6041700" y="2832420"/>
              <a:ext cx="11054" cy="9472"/>
            </a:xfrm>
            <a:custGeom>
              <a:avLst/>
              <a:gdLst/>
              <a:ahLst/>
              <a:cxnLst/>
              <a:rect l="l" t="t" r="r" b="b"/>
              <a:pathLst>
                <a:path w="468" h="401" extrusionOk="0">
                  <a:moveTo>
                    <a:pt x="400" y="1"/>
                  </a:moveTo>
                  <a:lnTo>
                    <a:pt x="0" y="301"/>
                  </a:lnTo>
                  <a:cubicBezTo>
                    <a:pt x="67" y="368"/>
                    <a:pt x="133" y="401"/>
                    <a:pt x="200" y="401"/>
                  </a:cubicBezTo>
                  <a:cubicBezTo>
                    <a:pt x="334" y="401"/>
                    <a:pt x="467" y="301"/>
                    <a:pt x="467" y="167"/>
                  </a:cubicBezTo>
                  <a:cubicBezTo>
                    <a:pt x="467" y="101"/>
                    <a:pt x="434" y="34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6154968" y="2830057"/>
              <a:ext cx="13605" cy="9354"/>
            </a:xfrm>
            <a:custGeom>
              <a:avLst/>
              <a:gdLst/>
              <a:ahLst/>
              <a:cxnLst/>
              <a:rect l="l" t="t" r="r" b="b"/>
              <a:pathLst>
                <a:path w="576" h="396" extrusionOk="0">
                  <a:moveTo>
                    <a:pt x="309" y="1"/>
                  </a:moveTo>
                  <a:cubicBezTo>
                    <a:pt x="1" y="1"/>
                    <a:pt x="324" y="395"/>
                    <a:pt x="490" y="395"/>
                  </a:cubicBezTo>
                  <a:cubicBezTo>
                    <a:pt x="540" y="395"/>
                    <a:pt x="576" y="360"/>
                    <a:pt x="576" y="267"/>
                  </a:cubicBezTo>
                  <a:cubicBezTo>
                    <a:pt x="576" y="134"/>
                    <a:pt x="475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6271779" y="2830057"/>
              <a:ext cx="13416" cy="9354"/>
            </a:xfrm>
            <a:custGeom>
              <a:avLst/>
              <a:gdLst/>
              <a:ahLst/>
              <a:cxnLst/>
              <a:rect l="l" t="t" r="r" b="b"/>
              <a:pathLst>
                <a:path w="568" h="396" extrusionOk="0">
                  <a:moveTo>
                    <a:pt x="334" y="1"/>
                  </a:moveTo>
                  <a:cubicBezTo>
                    <a:pt x="0" y="1"/>
                    <a:pt x="318" y="395"/>
                    <a:pt x="483" y="395"/>
                  </a:cubicBezTo>
                  <a:cubicBezTo>
                    <a:pt x="532" y="395"/>
                    <a:pt x="567" y="360"/>
                    <a:pt x="567" y="267"/>
                  </a:cubicBezTo>
                  <a:cubicBezTo>
                    <a:pt x="567" y="134"/>
                    <a:pt x="467" y="1"/>
                    <a:pt x="3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6388212" y="2830057"/>
              <a:ext cx="13605" cy="9354"/>
            </a:xfrm>
            <a:custGeom>
              <a:avLst/>
              <a:gdLst/>
              <a:ahLst/>
              <a:cxnLst/>
              <a:rect l="l" t="t" r="r" b="b"/>
              <a:pathLst>
                <a:path w="576" h="396" extrusionOk="0">
                  <a:moveTo>
                    <a:pt x="308" y="1"/>
                  </a:moveTo>
                  <a:cubicBezTo>
                    <a:pt x="0" y="1"/>
                    <a:pt x="324" y="395"/>
                    <a:pt x="490" y="395"/>
                  </a:cubicBezTo>
                  <a:cubicBezTo>
                    <a:pt x="540" y="395"/>
                    <a:pt x="575" y="360"/>
                    <a:pt x="575" y="267"/>
                  </a:cubicBezTo>
                  <a:cubicBezTo>
                    <a:pt x="575" y="134"/>
                    <a:pt x="442" y="1"/>
                    <a:pt x="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6097448" y="3070390"/>
              <a:ext cx="13605" cy="9354"/>
            </a:xfrm>
            <a:custGeom>
              <a:avLst/>
              <a:gdLst/>
              <a:ahLst/>
              <a:cxnLst/>
              <a:rect l="l" t="t" r="r" b="b"/>
              <a:pathLst>
                <a:path w="576" h="396" extrusionOk="0">
                  <a:moveTo>
                    <a:pt x="309" y="0"/>
                  </a:moveTo>
                  <a:cubicBezTo>
                    <a:pt x="1" y="0"/>
                    <a:pt x="324" y="395"/>
                    <a:pt x="490" y="395"/>
                  </a:cubicBezTo>
                  <a:cubicBezTo>
                    <a:pt x="540" y="395"/>
                    <a:pt x="575" y="360"/>
                    <a:pt x="575" y="267"/>
                  </a:cubicBezTo>
                  <a:cubicBezTo>
                    <a:pt x="575" y="134"/>
                    <a:pt x="442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6214070" y="3070390"/>
              <a:ext cx="12802" cy="9354"/>
            </a:xfrm>
            <a:custGeom>
              <a:avLst/>
              <a:gdLst/>
              <a:ahLst/>
              <a:cxnLst/>
              <a:rect l="l" t="t" r="r" b="b"/>
              <a:pathLst>
                <a:path w="542" h="396" extrusionOk="0">
                  <a:moveTo>
                    <a:pt x="308" y="0"/>
                  </a:moveTo>
                  <a:cubicBezTo>
                    <a:pt x="1" y="0"/>
                    <a:pt x="305" y="395"/>
                    <a:pt x="461" y="395"/>
                  </a:cubicBezTo>
                  <a:cubicBezTo>
                    <a:pt x="508" y="395"/>
                    <a:pt x="542" y="360"/>
                    <a:pt x="542" y="267"/>
                  </a:cubicBezTo>
                  <a:cubicBezTo>
                    <a:pt x="542" y="134"/>
                    <a:pt x="442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6039149" y="2990807"/>
              <a:ext cx="13605" cy="9354"/>
            </a:xfrm>
            <a:custGeom>
              <a:avLst/>
              <a:gdLst/>
              <a:ahLst/>
              <a:cxnLst/>
              <a:rect l="l" t="t" r="r" b="b"/>
              <a:pathLst>
                <a:path w="576" h="396" extrusionOk="0">
                  <a:moveTo>
                    <a:pt x="308" y="0"/>
                  </a:moveTo>
                  <a:cubicBezTo>
                    <a:pt x="0" y="0"/>
                    <a:pt x="324" y="395"/>
                    <a:pt x="490" y="395"/>
                  </a:cubicBezTo>
                  <a:cubicBezTo>
                    <a:pt x="540" y="395"/>
                    <a:pt x="575" y="360"/>
                    <a:pt x="575" y="267"/>
                  </a:cubicBezTo>
                  <a:cubicBezTo>
                    <a:pt x="575" y="134"/>
                    <a:pt x="442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6155039" y="2990807"/>
              <a:ext cx="13534" cy="9448"/>
            </a:xfrm>
            <a:custGeom>
              <a:avLst/>
              <a:gdLst/>
              <a:ahLst/>
              <a:cxnLst/>
              <a:rect l="l" t="t" r="r" b="b"/>
              <a:pathLst>
                <a:path w="573" h="400" extrusionOk="0">
                  <a:moveTo>
                    <a:pt x="306" y="0"/>
                  </a:moveTo>
                  <a:cubicBezTo>
                    <a:pt x="1" y="26"/>
                    <a:pt x="315" y="399"/>
                    <a:pt x="482" y="399"/>
                  </a:cubicBezTo>
                  <a:cubicBezTo>
                    <a:pt x="535" y="399"/>
                    <a:pt x="573" y="363"/>
                    <a:pt x="573" y="267"/>
                  </a:cubicBezTo>
                  <a:cubicBezTo>
                    <a:pt x="573" y="134"/>
                    <a:pt x="472" y="0"/>
                    <a:pt x="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6271779" y="2990807"/>
              <a:ext cx="13416" cy="9354"/>
            </a:xfrm>
            <a:custGeom>
              <a:avLst/>
              <a:gdLst/>
              <a:ahLst/>
              <a:cxnLst/>
              <a:rect l="l" t="t" r="r" b="b"/>
              <a:pathLst>
                <a:path w="568" h="396" extrusionOk="0">
                  <a:moveTo>
                    <a:pt x="334" y="0"/>
                  </a:moveTo>
                  <a:cubicBezTo>
                    <a:pt x="0" y="0"/>
                    <a:pt x="318" y="395"/>
                    <a:pt x="483" y="395"/>
                  </a:cubicBezTo>
                  <a:cubicBezTo>
                    <a:pt x="532" y="395"/>
                    <a:pt x="567" y="360"/>
                    <a:pt x="567" y="267"/>
                  </a:cubicBezTo>
                  <a:cubicBezTo>
                    <a:pt x="567" y="134"/>
                    <a:pt x="467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5965471" y="2921310"/>
              <a:ext cx="249427" cy="180811"/>
            </a:xfrm>
            <a:custGeom>
              <a:avLst/>
              <a:gdLst/>
              <a:ahLst/>
              <a:cxnLst/>
              <a:rect l="l" t="t" r="r" b="b"/>
              <a:pathLst>
                <a:path w="10560" h="7655" extrusionOk="0">
                  <a:moveTo>
                    <a:pt x="97" y="0"/>
                  </a:moveTo>
                  <a:cubicBezTo>
                    <a:pt x="42" y="0"/>
                    <a:pt x="1" y="78"/>
                    <a:pt x="58" y="107"/>
                  </a:cubicBezTo>
                  <a:cubicBezTo>
                    <a:pt x="4795" y="4143"/>
                    <a:pt x="9565" y="6979"/>
                    <a:pt x="10499" y="7646"/>
                  </a:cubicBezTo>
                  <a:cubicBezTo>
                    <a:pt x="10505" y="7652"/>
                    <a:pt x="10512" y="7655"/>
                    <a:pt x="10518" y="7655"/>
                  </a:cubicBezTo>
                  <a:cubicBezTo>
                    <a:pt x="10543" y="7655"/>
                    <a:pt x="10559" y="7606"/>
                    <a:pt x="10532" y="7579"/>
                  </a:cubicBezTo>
                  <a:cubicBezTo>
                    <a:pt x="9565" y="6945"/>
                    <a:pt x="4461" y="2942"/>
                    <a:pt x="125" y="7"/>
                  </a:cubicBezTo>
                  <a:cubicBezTo>
                    <a:pt x="116" y="2"/>
                    <a:pt x="106" y="0"/>
                    <a:pt x="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6171692" y="2895137"/>
              <a:ext cx="195196" cy="278480"/>
            </a:xfrm>
            <a:custGeom>
              <a:avLst/>
              <a:gdLst/>
              <a:ahLst/>
              <a:cxnLst/>
              <a:rect l="l" t="t" r="r" b="b"/>
              <a:pathLst>
                <a:path w="8264" h="11790" extrusionOk="0">
                  <a:moveTo>
                    <a:pt x="8208" y="0"/>
                  </a:moveTo>
                  <a:cubicBezTo>
                    <a:pt x="8196" y="0"/>
                    <a:pt x="8183" y="4"/>
                    <a:pt x="8173" y="14"/>
                  </a:cubicBezTo>
                  <a:cubicBezTo>
                    <a:pt x="7340" y="1215"/>
                    <a:pt x="6606" y="2549"/>
                    <a:pt x="5872" y="3717"/>
                  </a:cubicBezTo>
                  <a:cubicBezTo>
                    <a:pt x="5105" y="4918"/>
                    <a:pt x="4371" y="6085"/>
                    <a:pt x="3604" y="7253"/>
                  </a:cubicBezTo>
                  <a:cubicBezTo>
                    <a:pt x="2069" y="9654"/>
                    <a:pt x="2369" y="9087"/>
                    <a:pt x="868" y="11522"/>
                  </a:cubicBezTo>
                  <a:cubicBezTo>
                    <a:pt x="601" y="11356"/>
                    <a:pt x="368" y="11222"/>
                    <a:pt x="101" y="11089"/>
                  </a:cubicBezTo>
                  <a:cubicBezTo>
                    <a:pt x="68" y="11089"/>
                    <a:pt x="1" y="11122"/>
                    <a:pt x="34" y="11155"/>
                  </a:cubicBezTo>
                  <a:cubicBezTo>
                    <a:pt x="301" y="11389"/>
                    <a:pt x="635" y="11589"/>
                    <a:pt x="935" y="11789"/>
                  </a:cubicBezTo>
                  <a:cubicBezTo>
                    <a:pt x="2069" y="10455"/>
                    <a:pt x="3070" y="9021"/>
                    <a:pt x="4004" y="7486"/>
                  </a:cubicBezTo>
                  <a:cubicBezTo>
                    <a:pt x="4404" y="6786"/>
                    <a:pt x="4838" y="6085"/>
                    <a:pt x="5238" y="5385"/>
                  </a:cubicBezTo>
                  <a:lnTo>
                    <a:pt x="5338" y="5251"/>
                  </a:lnTo>
                  <a:cubicBezTo>
                    <a:pt x="5638" y="4918"/>
                    <a:pt x="5905" y="4584"/>
                    <a:pt x="6205" y="4217"/>
                  </a:cubicBezTo>
                  <a:cubicBezTo>
                    <a:pt x="6506" y="3850"/>
                    <a:pt x="6806" y="3483"/>
                    <a:pt x="7039" y="3083"/>
                  </a:cubicBezTo>
                  <a:cubicBezTo>
                    <a:pt x="7306" y="2683"/>
                    <a:pt x="7573" y="2282"/>
                    <a:pt x="7840" y="1916"/>
                  </a:cubicBezTo>
                  <a:cubicBezTo>
                    <a:pt x="7887" y="1868"/>
                    <a:pt x="7851" y="1821"/>
                    <a:pt x="7802" y="1821"/>
                  </a:cubicBezTo>
                  <a:cubicBezTo>
                    <a:pt x="7782" y="1821"/>
                    <a:pt x="7759" y="1829"/>
                    <a:pt x="7740" y="1849"/>
                  </a:cubicBezTo>
                  <a:cubicBezTo>
                    <a:pt x="7440" y="2249"/>
                    <a:pt x="7139" y="2616"/>
                    <a:pt x="6806" y="2983"/>
                  </a:cubicBezTo>
                  <a:cubicBezTo>
                    <a:pt x="6639" y="3150"/>
                    <a:pt x="6506" y="3317"/>
                    <a:pt x="6372" y="3483"/>
                  </a:cubicBezTo>
                  <a:cubicBezTo>
                    <a:pt x="7039" y="2383"/>
                    <a:pt x="7706" y="1248"/>
                    <a:pt x="8240" y="48"/>
                  </a:cubicBezTo>
                  <a:cubicBezTo>
                    <a:pt x="8264" y="24"/>
                    <a:pt x="8237" y="0"/>
                    <a:pt x="82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6540220" y="2546024"/>
              <a:ext cx="919739" cy="959185"/>
            </a:xfrm>
            <a:custGeom>
              <a:avLst/>
              <a:gdLst/>
              <a:ahLst/>
              <a:cxnLst/>
              <a:rect l="l" t="t" r="r" b="b"/>
              <a:pathLst>
                <a:path w="38939" h="40609" extrusionOk="0">
                  <a:moveTo>
                    <a:pt x="1934" y="0"/>
                  </a:moveTo>
                  <a:cubicBezTo>
                    <a:pt x="230" y="0"/>
                    <a:pt x="1" y="1502"/>
                    <a:pt x="2880" y="5787"/>
                  </a:cubicBezTo>
                  <a:cubicBezTo>
                    <a:pt x="6883" y="11791"/>
                    <a:pt x="21426" y="25267"/>
                    <a:pt x="21660" y="25801"/>
                  </a:cubicBezTo>
                  <a:cubicBezTo>
                    <a:pt x="22060" y="26635"/>
                    <a:pt x="21393" y="28269"/>
                    <a:pt x="17357" y="32239"/>
                  </a:cubicBezTo>
                  <a:cubicBezTo>
                    <a:pt x="15892" y="33704"/>
                    <a:pt x="30745" y="40608"/>
                    <a:pt x="34419" y="40608"/>
                  </a:cubicBezTo>
                  <a:cubicBezTo>
                    <a:pt x="34844" y="40608"/>
                    <a:pt x="35120" y="40516"/>
                    <a:pt x="35203" y="40311"/>
                  </a:cubicBezTo>
                  <a:cubicBezTo>
                    <a:pt x="36871" y="36242"/>
                    <a:pt x="38939" y="29437"/>
                    <a:pt x="37571" y="25634"/>
                  </a:cubicBezTo>
                  <a:cubicBezTo>
                    <a:pt x="35336" y="19563"/>
                    <a:pt x="22794" y="10490"/>
                    <a:pt x="9351" y="2951"/>
                  </a:cubicBezTo>
                  <a:cubicBezTo>
                    <a:pt x="6480" y="1346"/>
                    <a:pt x="3546" y="0"/>
                    <a:pt x="1934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6704370" y="3192517"/>
              <a:ext cx="694948" cy="603704"/>
            </a:xfrm>
            <a:custGeom>
              <a:avLst/>
              <a:gdLst/>
              <a:ahLst/>
              <a:cxnLst/>
              <a:rect l="l" t="t" r="r" b="b"/>
              <a:pathLst>
                <a:path w="29422" h="25559" extrusionOk="0">
                  <a:moveTo>
                    <a:pt x="16312" y="1"/>
                  </a:moveTo>
                  <a:cubicBezTo>
                    <a:pt x="16312" y="1"/>
                    <a:pt x="6939" y="7306"/>
                    <a:pt x="5504" y="9975"/>
                  </a:cubicBezTo>
                  <a:cubicBezTo>
                    <a:pt x="4303" y="12243"/>
                    <a:pt x="0" y="21583"/>
                    <a:pt x="2669" y="23217"/>
                  </a:cubicBezTo>
                  <a:cubicBezTo>
                    <a:pt x="2846" y="23323"/>
                    <a:pt x="3029" y="23371"/>
                    <a:pt x="3215" y="23371"/>
                  </a:cubicBezTo>
                  <a:cubicBezTo>
                    <a:pt x="4844" y="23371"/>
                    <a:pt x="6672" y="19715"/>
                    <a:pt x="6672" y="19715"/>
                  </a:cubicBezTo>
                  <a:cubicBezTo>
                    <a:pt x="6705" y="20616"/>
                    <a:pt x="7039" y="21450"/>
                    <a:pt x="7639" y="22083"/>
                  </a:cubicBezTo>
                  <a:cubicBezTo>
                    <a:pt x="7979" y="22423"/>
                    <a:pt x="8423" y="22540"/>
                    <a:pt x="8875" y="22540"/>
                  </a:cubicBezTo>
                  <a:cubicBezTo>
                    <a:pt x="9889" y="22540"/>
                    <a:pt x="10942" y="21950"/>
                    <a:pt x="10942" y="21950"/>
                  </a:cubicBezTo>
                  <a:cubicBezTo>
                    <a:pt x="11175" y="22851"/>
                    <a:pt x="11675" y="23684"/>
                    <a:pt x="12376" y="24285"/>
                  </a:cubicBezTo>
                  <a:cubicBezTo>
                    <a:pt x="12765" y="24607"/>
                    <a:pt x="13291" y="24715"/>
                    <a:pt x="13820" y="24715"/>
                  </a:cubicBezTo>
                  <a:cubicBezTo>
                    <a:pt x="14878" y="24715"/>
                    <a:pt x="15945" y="24285"/>
                    <a:pt x="15945" y="24285"/>
                  </a:cubicBezTo>
                  <a:cubicBezTo>
                    <a:pt x="16612" y="25019"/>
                    <a:pt x="17546" y="25452"/>
                    <a:pt x="18514" y="25552"/>
                  </a:cubicBezTo>
                  <a:cubicBezTo>
                    <a:pt x="18579" y="25557"/>
                    <a:pt x="18644" y="25559"/>
                    <a:pt x="18708" y="25559"/>
                  </a:cubicBezTo>
                  <a:cubicBezTo>
                    <a:pt x="21264" y="25559"/>
                    <a:pt x="23521" y="22400"/>
                    <a:pt x="24985" y="20415"/>
                  </a:cubicBezTo>
                  <a:cubicBezTo>
                    <a:pt x="26486" y="18347"/>
                    <a:pt x="28821" y="11109"/>
                    <a:pt x="29421" y="9774"/>
                  </a:cubicBezTo>
                  <a:lnTo>
                    <a:pt x="16312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6860677" y="3475889"/>
              <a:ext cx="83048" cy="183527"/>
            </a:xfrm>
            <a:custGeom>
              <a:avLst/>
              <a:gdLst/>
              <a:ahLst/>
              <a:cxnLst/>
              <a:rect l="l" t="t" r="r" b="b"/>
              <a:pathLst>
                <a:path w="3516" h="7770" extrusionOk="0">
                  <a:moveTo>
                    <a:pt x="3428" y="0"/>
                  </a:moveTo>
                  <a:cubicBezTo>
                    <a:pt x="3413" y="0"/>
                    <a:pt x="3399" y="4"/>
                    <a:pt x="3391" y="13"/>
                  </a:cubicBezTo>
                  <a:cubicBezTo>
                    <a:pt x="2090" y="2449"/>
                    <a:pt x="722" y="4984"/>
                    <a:pt x="21" y="7686"/>
                  </a:cubicBezTo>
                  <a:cubicBezTo>
                    <a:pt x="0" y="7728"/>
                    <a:pt x="46" y="7770"/>
                    <a:pt x="91" y="7770"/>
                  </a:cubicBezTo>
                  <a:cubicBezTo>
                    <a:pt x="117" y="7770"/>
                    <a:pt x="143" y="7756"/>
                    <a:pt x="155" y="7719"/>
                  </a:cubicBezTo>
                  <a:cubicBezTo>
                    <a:pt x="1389" y="5284"/>
                    <a:pt x="2123" y="2482"/>
                    <a:pt x="3491" y="80"/>
                  </a:cubicBezTo>
                  <a:cubicBezTo>
                    <a:pt x="3515" y="31"/>
                    <a:pt x="3468" y="0"/>
                    <a:pt x="34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6959677" y="3548386"/>
              <a:ext cx="103810" cy="161348"/>
            </a:xfrm>
            <a:custGeom>
              <a:avLst/>
              <a:gdLst/>
              <a:ahLst/>
              <a:cxnLst/>
              <a:rect l="l" t="t" r="r" b="b"/>
              <a:pathLst>
                <a:path w="4395" h="6831" extrusionOk="0">
                  <a:moveTo>
                    <a:pt x="4335" y="0"/>
                  </a:moveTo>
                  <a:cubicBezTo>
                    <a:pt x="4323" y="0"/>
                    <a:pt x="4312" y="4"/>
                    <a:pt x="4303" y="13"/>
                  </a:cubicBezTo>
                  <a:cubicBezTo>
                    <a:pt x="3503" y="1114"/>
                    <a:pt x="2735" y="2215"/>
                    <a:pt x="1968" y="3349"/>
                  </a:cubicBezTo>
                  <a:cubicBezTo>
                    <a:pt x="1601" y="3916"/>
                    <a:pt x="1234" y="4483"/>
                    <a:pt x="901" y="5050"/>
                  </a:cubicBezTo>
                  <a:cubicBezTo>
                    <a:pt x="534" y="5551"/>
                    <a:pt x="234" y="6118"/>
                    <a:pt x="0" y="6718"/>
                  </a:cubicBezTo>
                  <a:cubicBezTo>
                    <a:pt x="0" y="6793"/>
                    <a:pt x="56" y="6831"/>
                    <a:pt x="113" y="6831"/>
                  </a:cubicBezTo>
                  <a:cubicBezTo>
                    <a:pt x="131" y="6831"/>
                    <a:pt x="150" y="6827"/>
                    <a:pt x="167" y="6818"/>
                  </a:cubicBezTo>
                  <a:cubicBezTo>
                    <a:pt x="567" y="6318"/>
                    <a:pt x="901" y="5784"/>
                    <a:pt x="1201" y="5217"/>
                  </a:cubicBezTo>
                  <a:cubicBezTo>
                    <a:pt x="1535" y="4617"/>
                    <a:pt x="1868" y="4050"/>
                    <a:pt x="2235" y="3482"/>
                  </a:cubicBezTo>
                  <a:cubicBezTo>
                    <a:pt x="2902" y="2315"/>
                    <a:pt x="3636" y="1181"/>
                    <a:pt x="4370" y="80"/>
                  </a:cubicBezTo>
                  <a:cubicBezTo>
                    <a:pt x="4394" y="31"/>
                    <a:pt x="4365" y="0"/>
                    <a:pt x="4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7081804" y="3621284"/>
              <a:ext cx="95897" cy="145216"/>
            </a:xfrm>
            <a:custGeom>
              <a:avLst/>
              <a:gdLst/>
              <a:ahLst/>
              <a:cxnLst/>
              <a:rect l="l" t="t" r="r" b="b"/>
              <a:pathLst>
                <a:path w="4060" h="6148" extrusionOk="0">
                  <a:moveTo>
                    <a:pt x="4007" y="1"/>
                  </a:moveTo>
                  <a:cubicBezTo>
                    <a:pt x="3994" y="1"/>
                    <a:pt x="3980" y="9"/>
                    <a:pt x="3970" y="30"/>
                  </a:cubicBezTo>
                  <a:cubicBezTo>
                    <a:pt x="3303" y="1064"/>
                    <a:pt x="2602" y="2098"/>
                    <a:pt x="1935" y="3098"/>
                  </a:cubicBezTo>
                  <a:cubicBezTo>
                    <a:pt x="1568" y="3632"/>
                    <a:pt x="1235" y="4132"/>
                    <a:pt x="868" y="4633"/>
                  </a:cubicBezTo>
                  <a:cubicBezTo>
                    <a:pt x="501" y="5066"/>
                    <a:pt x="201" y="5567"/>
                    <a:pt x="0" y="6101"/>
                  </a:cubicBezTo>
                  <a:cubicBezTo>
                    <a:pt x="0" y="6124"/>
                    <a:pt x="17" y="6148"/>
                    <a:pt x="39" y="6148"/>
                  </a:cubicBezTo>
                  <a:cubicBezTo>
                    <a:pt x="48" y="6148"/>
                    <a:pt x="57" y="6144"/>
                    <a:pt x="67" y="6134"/>
                  </a:cubicBezTo>
                  <a:cubicBezTo>
                    <a:pt x="467" y="5767"/>
                    <a:pt x="801" y="5300"/>
                    <a:pt x="1068" y="4800"/>
                  </a:cubicBezTo>
                  <a:cubicBezTo>
                    <a:pt x="1401" y="4299"/>
                    <a:pt x="1735" y="3799"/>
                    <a:pt x="2069" y="3265"/>
                  </a:cubicBezTo>
                  <a:cubicBezTo>
                    <a:pt x="2736" y="2198"/>
                    <a:pt x="3370" y="1130"/>
                    <a:pt x="4037" y="63"/>
                  </a:cubicBezTo>
                  <a:cubicBezTo>
                    <a:pt x="4060" y="40"/>
                    <a:pt x="4035" y="1"/>
                    <a:pt x="4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6538472" y="2536693"/>
              <a:ext cx="681177" cy="569903"/>
            </a:xfrm>
            <a:custGeom>
              <a:avLst/>
              <a:gdLst/>
              <a:ahLst/>
              <a:cxnLst/>
              <a:rect l="l" t="t" r="r" b="b"/>
              <a:pathLst>
                <a:path w="28839" h="24128" extrusionOk="0">
                  <a:moveTo>
                    <a:pt x="2079" y="0"/>
                  </a:moveTo>
                  <a:cubicBezTo>
                    <a:pt x="109" y="0"/>
                    <a:pt x="0" y="1741"/>
                    <a:pt x="2120" y="5548"/>
                  </a:cubicBezTo>
                  <a:cubicBezTo>
                    <a:pt x="5722" y="12019"/>
                    <a:pt x="18498" y="24128"/>
                    <a:pt x="18498" y="24128"/>
                  </a:cubicBezTo>
                  <a:lnTo>
                    <a:pt x="28839" y="14621"/>
                  </a:lnTo>
                  <a:cubicBezTo>
                    <a:pt x="28839" y="14621"/>
                    <a:pt x="16330" y="6315"/>
                    <a:pt x="8825" y="2446"/>
                  </a:cubicBezTo>
                  <a:cubicBezTo>
                    <a:pt x="5748" y="853"/>
                    <a:pt x="3458" y="0"/>
                    <a:pt x="2079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6538472" y="2536693"/>
              <a:ext cx="681177" cy="569903"/>
            </a:xfrm>
            <a:custGeom>
              <a:avLst/>
              <a:gdLst/>
              <a:ahLst/>
              <a:cxnLst/>
              <a:rect l="l" t="t" r="r" b="b"/>
              <a:pathLst>
                <a:path w="28839" h="24128" extrusionOk="0">
                  <a:moveTo>
                    <a:pt x="2079" y="0"/>
                  </a:moveTo>
                  <a:cubicBezTo>
                    <a:pt x="109" y="0"/>
                    <a:pt x="0" y="1741"/>
                    <a:pt x="2120" y="5548"/>
                  </a:cubicBezTo>
                  <a:cubicBezTo>
                    <a:pt x="5722" y="12019"/>
                    <a:pt x="18498" y="24128"/>
                    <a:pt x="18498" y="24128"/>
                  </a:cubicBezTo>
                  <a:lnTo>
                    <a:pt x="28839" y="14621"/>
                  </a:lnTo>
                  <a:cubicBezTo>
                    <a:pt x="28839" y="14621"/>
                    <a:pt x="16330" y="6315"/>
                    <a:pt x="8825" y="2446"/>
                  </a:cubicBezTo>
                  <a:cubicBezTo>
                    <a:pt x="5748" y="853"/>
                    <a:pt x="3458" y="0"/>
                    <a:pt x="2079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6563134" y="2588945"/>
              <a:ext cx="12826" cy="9330"/>
            </a:xfrm>
            <a:custGeom>
              <a:avLst/>
              <a:gdLst/>
              <a:ahLst/>
              <a:cxnLst/>
              <a:rect l="l" t="t" r="r" b="b"/>
              <a:pathLst>
                <a:path w="543" h="395" extrusionOk="0">
                  <a:moveTo>
                    <a:pt x="309" y="0"/>
                  </a:moveTo>
                  <a:cubicBezTo>
                    <a:pt x="1" y="0"/>
                    <a:pt x="305" y="395"/>
                    <a:pt x="461" y="395"/>
                  </a:cubicBezTo>
                  <a:cubicBezTo>
                    <a:pt x="508" y="395"/>
                    <a:pt x="542" y="359"/>
                    <a:pt x="542" y="267"/>
                  </a:cubicBezTo>
                  <a:cubicBezTo>
                    <a:pt x="542" y="134"/>
                    <a:pt x="442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6678976" y="2588945"/>
              <a:ext cx="13605" cy="9330"/>
            </a:xfrm>
            <a:custGeom>
              <a:avLst/>
              <a:gdLst/>
              <a:ahLst/>
              <a:cxnLst/>
              <a:rect l="l" t="t" r="r" b="b"/>
              <a:pathLst>
                <a:path w="576" h="395" extrusionOk="0">
                  <a:moveTo>
                    <a:pt x="308" y="0"/>
                  </a:moveTo>
                  <a:cubicBezTo>
                    <a:pt x="0" y="0"/>
                    <a:pt x="324" y="395"/>
                    <a:pt x="490" y="395"/>
                  </a:cubicBezTo>
                  <a:cubicBezTo>
                    <a:pt x="540" y="395"/>
                    <a:pt x="575" y="359"/>
                    <a:pt x="575" y="267"/>
                  </a:cubicBezTo>
                  <a:cubicBezTo>
                    <a:pt x="575" y="134"/>
                    <a:pt x="475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6678976" y="2749695"/>
              <a:ext cx="13605" cy="9330"/>
            </a:xfrm>
            <a:custGeom>
              <a:avLst/>
              <a:gdLst/>
              <a:ahLst/>
              <a:cxnLst/>
              <a:rect l="l" t="t" r="r" b="b"/>
              <a:pathLst>
                <a:path w="576" h="395" extrusionOk="0">
                  <a:moveTo>
                    <a:pt x="308" y="0"/>
                  </a:moveTo>
                  <a:cubicBezTo>
                    <a:pt x="0" y="0"/>
                    <a:pt x="324" y="395"/>
                    <a:pt x="490" y="395"/>
                  </a:cubicBezTo>
                  <a:cubicBezTo>
                    <a:pt x="540" y="395"/>
                    <a:pt x="575" y="359"/>
                    <a:pt x="575" y="267"/>
                  </a:cubicBezTo>
                  <a:cubicBezTo>
                    <a:pt x="575" y="100"/>
                    <a:pt x="475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6795528" y="2749695"/>
              <a:ext cx="13652" cy="9023"/>
            </a:xfrm>
            <a:custGeom>
              <a:avLst/>
              <a:gdLst/>
              <a:ahLst/>
              <a:cxnLst/>
              <a:rect l="l" t="t" r="r" b="b"/>
              <a:pathLst>
                <a:path w="578" h="382" extrusionOk="0">
                  <a:moveTo>
                    <a:pt x="311" y="0"/>
                  </a:moveTo>
                  <a:cubicBezTo>
                    <a:pt x="1" y="0"/>
                    <a:pt x="332" y="381"/>
                    <a:pt x="497" y="381"/>
                  </a:cubicBezTo>
                  <a:cubicBezTo>
                    <a:pt x="544" y="381"/>
                    <a:pt x="578" y="349"/>
                    <a:pt x="578" y="267"/>
                  </a:cubicBezTo>
                  <a:cubicBezTo>
                    <a:pt x="578" y="100"/>
                    <a:pt x="444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6912197" y="2749695"/>
              <a:ext cx="12826" cy="9330"/>
            </a:xfrm>
            <a:custGeom>
              <a:avLst/>
              <a:gdLst/>
              <a:ahLst/>
              <a:cxnLst/>
              <a:rect l="l" t="t" r="r" b="b"/>
              <a:pathLst>
                <a:path w="543" h="395" extrusionOk="0">
                  <a:moveTo>
                    <a:pt x="309" y="0"/>
                  </a:moveTo>
                  <a:cubicBezTo>
                    <a:pt x="1" y="0"/>
                    <a:pt x="305" y="395"/>
                    <a:pt x="462" y="395"/>
                  </a:cubicBezTo>
                  <a:cubicBezTo>
                    <a:pt x="509" y="395"/>
                    <a:pt x="542" y="359"/>
                    <a:pt x="542" y="267"/>
                  </a:cubicBezTo>
                  <a:cubicBezTo>
                    <a:pt x="542" y="100"/>
                    <a:pt x="442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6621338" y="2670111"/>
              <a:ext cx="12920" cy="8669"/>
            </a:xfrm>
            <a:custGeom>
              <a:avLst/>
              <a:gdLst/>
              <a:ahLst/>
              <a:cxnLst/>
              <a:rect l="l" t="t" r="r" b="b"/>
              <a:pathLst>
                <a:path w="547" h="367" extrusionOk="0">
                  <a:moveTo>
                    <a:pt x="280" y="0"/>
                  </a:moveTo>
                  <a:cubicBezTo>
                    <a:pt x="1" y="0"/>
                    <a:pt x="300" y="366"/>
                    <a:pt x="460" y="366"/>
                  </a:cubicBezTo>
                  <a:cubicBezTo>
                    <a:pt x="510" y="366"/>
                    <a:pt x="547" y="330"/>
                    <a:pt x="547" y="234"/>
                  </a:cubicBezTo>
                  <a:cubicBezTo>
                    <a:pt x="547" y="100"/>
                    <a:pt x="447" y="0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6737370" y="2669970"/>
              <a:ext cx="13511" cy="8810"/>
            </a:xfrm>
            <a:custGeom>
              <a:avLst/>
              <a:gdLst/>
              <a:ahLst/>
              <a:cxnLst/>
              <a:rect l="l" t="t" r="r" b="b"/>
              <a:pathLst>
                <a:path w="572" h="373" extrusionOk="0">
                  <a:moveTo>
                    <a:pt x="347" y="1"/>
                  </a:moveTo>
                  <a:cubicBezTo>
                    <a:pt x="333" y="1"/>
                    <a:pt x="319" y="2"/>
                    <a:pt x="305" y="6"/>
                  </a:cubicBezTo>
                  <a:cubicBezTo>
                    <a:pt x="0" y="6"/>
                    <a:pt x="313" y="372"/>
                    <a:pt x="480" y="372"/>
                  </a:cubicBezTo>
                  <a:cubicBezTo>
                    <a:pt x="533" y="372"/>
                    <a:pt x="571" y="336"/>
                    <a:pt x="571" y="240"/>
                  </a:cubicBezTo>
                  <a:cubicBezTo>
                    <a:pt x="571" y="120"/>
                    <a:pt x="465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6854394" y="2670064"/>
              <a:ext cx="12495" cy="8598"/>
            </a:xfrm>
            <a:custGeom>
              <a:avLst/>
              <a:gdLst/>
              <a:ahLst/>
              <a:cxnLst/>
              <a:rect l="l" t="t" r="r" b="b"/>
              <a:pathLst>
                <a:path w="529" h="364" extrusionOk="0">
                  <a:moveTo>
                    <a:pt x="260" y="1"/>
                  </a:moveTo>
                  <a:cubicBezTo>
                    <a:pt x="1" y="1"/>
                    <a:pt x="307" y="364"/>
                    <a:pt x="453" y="364"/>
                  </a:cubicBezTo>
                  <a:cubicBezTo>
                    <a:pt x="499" y="364"/>
                    <a:pt x="529" y="328"/>
                    <a:pt x="521" y="236"/>
                  </a:cubicBezTo>
                  <a:cubicBezTo>
                    <a:pt x="521" y="102"/>
                    <a:pt x="421" y="2"/>
                    <a:pt x="287" y="2"/>
                  </a:cubicBezTo>
                  <a:cubicBezTo>
                    <a:pt x="278" y="1"/>
                    <a:pt x="268" y="1"/>
                    <a:pt x="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6796567" y="2910420"/>
              <a:ext cx="11834" cy="11857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34"/>
                  </a:cubicBezTo>
                  <a:cubicBezTo>
                    <a:pt x="0" y="368"/>
                    <a:pt x="134" y="501"/>
                    <a:pt x="267" y="501"/>
                  </a:cubicBezTo>
                  <a:cubicBezTo>
                    <a:pt x="400" y="501"/>
                    <a:pt x="501" y="368"/>
                    <a:pt x="501" y="234"/>
                  </a:cubicBezTo>
                  <a:cubicBezTo>
                    <a:pt x="501" y="101"/>
                    <a:pt x="400" y="1"/>
                    <a:pt x="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6912291" y="2910420"/>
              <a:ext cx="12731" cy="8692"/>
            </a:xfrm>
            <a:custGeom>
              <a:avLst/>
              <a:gdLst/>
              <a:ahLst/>
              <a:cxnLst/>
              <a:rect l="l" t="t" r="r" b="b"/>
              <a:pathLst>
                <a:path w="539" h="368" extrusionOk="0">
                  <a:moveTo>
                    <a:pt x="305" y="1"/>
                  </a:moveTo>
                  <a:cubicBezTo>
                    <a:pt x="1" y="1"/>
                    <a:pt x="294" y="367"/>
                    <a:pt x="452" y="367"/>
                  </a:cubicBezTo>
                  <a:cubicBezTo>
                    <a:pt x="502" y="367"/>
                    <a:pt x="538" y="331"/>
                    <a:pt x="538" y="234"/>
                  </a:cubicBezTo>
                  <a:cubicBezTo>
                    <a:pt x="538" y="101"/>
                    <a:pt x="438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7029788" y="2910420"/>
              <a:ext cx="11857" cy="11857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cubicBezTo>
                    <a:pt x="401" y="501"/>
                    <a:pt x="501" y="368"/>
                    <a:pt x="501" y="234"/>
                  </a:cubicBezTo>
                  <a:cubicBezTo>
                    <a:pt x="501" y="101"/>
                    <a:pt x="401" y="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7144756" y="2910420"/>
              <a:ext cx="13511" cy="8692"/>
            </a:xfrm>
            <a:custGeom>
              <a:avLst/>
              <a:gdLst/>
              <a:ahLst/>
              <a:cxnLst/>
              <a:rect l="l" t="t" r="r" b="b"/>
              <a:pathLst>
                <a:path w="572" h="368" extrusionOk="0">
                  <a:moveTo>
                    <a:pt x="304" y="1"/>
                  </a:moveTo>
                  <a:cubicBezTo>
                    <a:pt x="0" y="1"/>
                    <a:pt x="312" y="367"/>
                    <a:pt x="480" y="367"/>
                  </a:cubicBezTo>
                  <a:cubicBezTo>
                    <a:pt x="533" y="367"/>
                    <a:pt x="571" y="331"/>
                    <a:pt x="571" y="234"/>
                  </a:cubicBezTo>
                  <a:cubicBezTo>
                    <a:pt x="571" y="101"/>
                    <a:pt x="438" y="1"/>
                    <a:pt x="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6737276" y="2830057"/>
              <a:ext cx="13605" cy="9354"/>
            </a:xfrm>
            <a:custGeom>
              <a:avLst/>
              <a:gdLst/>
              <a:ahLst/>
              <a:cxnLst/>
              <a:rect l="l" t="t" r="r" b="b"/>
              <a:pathLst>
                <a:path w="576" h="396" extrusionOk="0">
                  <a:moveTo>
                    <a:pt x="309" y="1"/>
                  </a:moveTo>
                  <a:cubicBezTo>
                    <a:pt x="1" y="1"/>
                    <a:pt x="324" y="395"/>
                    <a:pt x="490" y="395"/>
                  </a:cubicBezTo>
                  <a:cubicBezTo>
                    <a:pt x="540" y="395"/>
                    <a:pt x="575" y="360"/>
                    <a:pt x="575" y="267"/>
                  </a:cubicBezTo>
                  <a:cubicBezTo>
                    <a:pt x="575" y="134"/>
                    <a:pt x="442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6853898" y="2830057"/>
              <a:ext cx="12991" cy="9354"/>
            </a:xfrm>
            <a:custGeom>
              <a:avLst/>
              <a:gdLst/>
              <a:ahLst/>
              <a:cxnLst/>
              <a:rect l="l" t="t" r="r" b="b"/>
              <a:pathLst>
                <a:path w="550" h="396" extrusionOk="0">
                  <a:moveTo>
                    <a:pt x="308" y="1"/>
                  </a:moveTo>
                  <a:cubicBezTo>
                    <a:pt x="1" y="1"/>
                    <a:pt x="324" y="395"/>
                    <a:pt x="475" y="395"/>
                  </a:cubicBezTo>
                  <a:cubicBezTo>
                    <a:pt x="520" y="395"/>
                    <a:pt x="550" y="360"/>
                    <a:pt x="542" y="267"/>
                  </a:cubicBezTo>
                  <a:cubicBezTo>
                    <a:pt x="542" y="134"/>
                    <a:pt x="442" y="1"/>
                    <a:pt x="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6970520" y="2830057"/>
              <a:ext cx="12802" cy="9354"/>
            </a:xfrm>
            <a:custGeom>
              <a:avLst/>
              <a:gdLst/>
              <a:ahLst/>
              <a:cxnLst/>
              <a:rect l="l" t="t" r="r" b="b"/>
              <a:pathLst>
                <a:path w="542" h="396" extrusionOk="0">
                  <a:moveTo>
                    <a:pt x="308" y="1"/>
                  </a:moveTo>
                  <a:cubicBezTo>
                    <a:pt x="0" y="1"/>
                    <a:pt x="304" y="395"/>
                    <a:pt x="461" y="395"/>
                  </a:cubicBezTo>
                  <a:cubicBezTo>
                    <a:pt x="508" y="395"/>
                    <a:pt x="542" y="360"/>
                    <a:pt x="542" y="267"/>
                  </a:cubicBezTo>
                  <a:cubicBezTo>
                    <a:pt x="542" y="134"/>
                    <a:pt x="442" y="1"/>
                    <a:pt x="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7086339" y="2830057"/>
              <a:ext cx="13605" cy="9354"/>
            </a:xfrm>
            <a:custGeom>
              <a:avLst/>
              <a:gdLst/>
              <a:ahLst/>
              <a:cxnLst/>
              <a:rect l="l" t="t" r="r" b="b"/>
              <a:pathLst>
                <a:path w="576" h="396" extrusionOk="0">
                  <a:moveTo>
                    <a:pt x="309" y="1"/>
                  </a:moveTo>
                  <a:cubicBezTo>
                    <a:pt x="1" y="1"/>
                    <a:pt x="325" y="395"/>
                    <a:pt x="490" y="395"/>
                  </a:cubicBezTo>
                  <a:cubicBezTo>
                    <a:pt x="540" y="395"/>
                    <a:pt x="576" y="360"/>
                    <a:pt x="576" y="267"/>
                  </a:cubicBezTo>
                  <a:cubicBezTo>
                    <a:pt x="576" y="134"/>
                    <a:pt x="442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6858811" y="2991586"/>
              <a:ext cx="7889" cy="7913"/>
            </a:xfrm>
            <a:custGeom>
              <a:avLst/>
              <a:gdLst/>
              <a:ahLst/>
              <a:cxnLst/>
              <a:rect l="l" t="t" r="r" b="b"/>
              <a:pathLst>
                <a:path w="334" h="335" extrusionOk="0">
                  <a:moveTo>
                    <a:pt x="0" y="1"/>
                  </a:moveTo>
                  <a:lnTo>
                    <a:pt x="334" y="334"/>
                  </a:lnTo>
                  <a:cubicBezTo>
                    <a:pt x="334" y="301"/>
                    <a:pt x="334" y="268"/>
                    <a:pt x="334" y="234"/>
                  </a:cubicBezTo>
                  <a:cubicBezTo>
                    <a:pt x="334" y="101"/>
                    <a:pt x="234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6970520" y="2990807"/>
              <a:ext cx="12802" cy="9354"/>
            </a:xfrm>
            <a:custGeom>
              <a:avLst/>
              <a:gdLst/>
              <a:ahLst/>
              <a:cxnLst/>
              <a:rect l="l" t="t" r="r" b="b"/>
              <a:pathLst>
                <a:path w="542" h="396" extrusionOk="0">
                  <a:moveTo>
                    <a:pt x="308" y="0"/>
                  </a:moveTo>
                  <a:cubicBezTo>
                    <a:pt x="0" y="0"/>
                    <a:pt x="304" y="395"/>
                    <a:pt x="461" y="395"/>
                  </a:cubicBezTo>
                  <a:cubicBezTo>
                    <a:pt x="508" y="395"/>
                    <a:pt x="542" y="360"/>
                    <a:pt x="542" y="267"/>
                  </a:cubicBezTo>
                  <a:cubicBezTo>
                    <a:pt x="542" y="134"/>
                    <a:pt x="442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7088111" y="2990807"/>
              <a:ext cx="10251" cy="10275"/>
            </a:xfrm>
            <a:custGeom>
              <a:avLst/>
              <a:gdLst/>
              <a:ahLst/>
              <a:cxnLst/>
              <a:rect l="l" t="t" r="r" b="b"/>
              <a:pathLst>
                <a:path w="434" h="435" extrusionOk="0">
                  <a:moveTo>
                    <a:pt x="234" y="0"/>
                  </a:moveTo>
                  <a:cubicBezTo>
                    <a:pt x="100" y="0"/>
                    <a:pt x="0" y="100"/>
                    <a:pt x="0" y="267"/>
                  </a:cubicBezTo>
                  <a:cubicBezTo>
                    <a:pt x="0" y="334"/>
                    <a:pt x="34" y="401"/>
                    <a:pt x="67" y="434"/>
                  </a:cubicBezTo>
                  <a:lnTo>
                    <a:pt x="434" y="100"/>
                  </a:lnTo>
                  <a:cubicBezTo>
                    <a:pt x="401" y="34"/>
                    <a:pt x="334" y="0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6925945" y="2841561"/>
              <a:ext cx="218438" cy="203038"/>
            </a:xfrm>
            <a:custGeom>
              <a:avLst/>
              <a:gdLst/>
              <a:ahLst/>
              <a:cxnLst/>
              <a:rect l="l" t="t" r="r" b="b"/>
              <a:pathLst>
                <a:path w="9248" h="8596" extrusionOk="0">
                  <a:moveTo>
                    <a:pt x="9189" y="0"/>
                  </a:moveTo>
                  <a:cubicBezTo>
                    <a:pt x="9173" y="0"/>
                    <a:pt x="9153" y="4"/>
                    <a:pt x="9134" y="14"/>
                  </a:cubicBezTo>
                  <a:cubicBezTo>
                    <a:pt x="8366" y="781"/>
                    <a:pt x="3596" y="4884"/>
                    <a:pt x="27" y="8520"/>
                  </a:cubicBezTo>
                  <a:cubicBezTo>
                    <a:pt x="0" y="8547"/>
                    <a:pt x="39" y="8596"/>
                    <a:pt x="72" y="8596"/>
                  </a:cubicBezTo>
                  <a:cubicBezTo>
                    <a:pt x="80" y="8596"/>
                    <a:pt x="87" y="8593"/>
                    <a:pt x="94" y="8587"/>
                  </a:cubicBezTo>
                  <a:cubicBezTo>
                    <a:pt x="4831" y="4784"/>
                    <a:pt x="8400" y="814"/>
                    <a:pt x="9200" y="47"/>
                  </a:cubicBezTo>
                  <a:cubicBezTo>
                    <a:pt x="9248" y="24"/>
                    <a:pt x="9228" y="0"/>
                    <a:pt x="9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6818630" y="2813971"/>
              <a:ext cx="85103" cy="218934"/>
            </a:xfrm>
            <a:custGeom>
              <a:avLst/>
              <a:gdLst/>
              <a:ahLst/>
              <a:cxnLst/>
              <a:rect l="l" t="t" r="r" b="b"/>
              <a:pathLst>
                <a:path w="3603" h="9269" extrusionOk="0">
                  <a:moveTo>
                    <a:pt x="38" y="1"/>
                  </a:moveTo>
                  <a:cubicBezTo>
                    <a:pt x="17" y="1"/>
                    <a:pt x="0" y="24"/>
                    <a:pt x="0" y="48"/>
                  </a:cubicBezTo>
                  <a:cubicBezTo>
                    <a:pt x="467" y="748"/>
                    <a:pt x="834" y="1515"/>
                    <a:pt x="1234" y="2249"/>
                  </a:cubicBezTo>
                  <a:cubicBezTo>
                    <a:pt x="1668" y="3017"/>
                    <a:pt x="2035" y="3784"/>
                    <a:pt x="2369" y="4584"/>
                  </a:cubicBezTo>
                  <a:cubicBezTo>
                    <a:pt x="2669" y="5352"/>
                    <a:pt x="2936" y="6152"/>
                    <a:pt x="3136" y="6953"/>
                  </a:cubicBezTo>
                  <a:cubicBezTo>
                    <a:pt x="3369" y="7953"/>
                    <a:pt x="3369" y="9054"/>
                    <a:pt x="3436" y="9221"/>
                  </a:cubicBezTo>
                  <a:cubicBezTo>
                    <a:pt x="3436" y="9245"/>
                    <a:pt x="3469" y="9268"/>
                    <a:pt x="3489" y="9268"/>
                  </a:cubicBezTo>
                  <a:cubicBezTo>
                    <a:pt x="3497" y="9268"/>
                    <a:pt x="3503" y="9264"/>
                    <a:pt x="3503" y="9254"/>
                  </a:cubicBezTo>
                  <a:cubicBezTo>
                    <a:pt x="3603" y="8554"/>
                    <a:pt x="3603" y="7853"/>
                    <a:pt x="3536" y="7153"/>
                  </a:cubicBezTo>
                  <a:cubicBezTo>
                    <a:pt x="3436" y="6219"/>
                    <a:pt x="3169" y="5352"/>
                    <a:pt x="2802" y="4518"/>
                  </a:cubicBezTo>
                  <a:cubicBezTo>
                    <a:pt x="2735" y="4384"/>
                    <a:pt x="2635" y="4217"/>
                    <a:pt x="2569" y="4051"/>
                  </a:cubicBezTo>
                  <a:cubicBezTo>
                    <a:pt x="2502" y="3917"/>
                    <a:pt x="2535" y="3884"/>
                    <a:pt x="2535" y="3784"/>
                  </a:cubicBezTo>
                  <a:cubicBezTo>
                    <a:pt x="2469" y="3517"/>
                    <a:pt x="2435" y="3250"/>
                    <a:pt x="2369" y="2983"/>
                  </a:cubicBezTo>
                  <a:cubicBezTo>
                    <a:pt x="2235" y="2449"/>
                    <a:pt x="2102" y="1882"/>
                    <a:pt x="1935" y="1315"/>
                  </a:cubicBezTo>
                  <a:lnTo>
                    <a:pt x="1902" y="1315"/>
                  </a:lnTo>
                  <a:cubicBezTo>
                    <a:pt x="2002" y="1882"/>
                    <a:pt x="2102" y="2449"/>
                    <a:pt x="2168" y="3017"/>
                  </a:cubicBezTo>
                  <a:lnTo>
                    <a:pt x="2202" y="3317"/>
                  </a:lnTo>
                  <a:cubicBezTo>
                    <a:pt x="2002" y="2950"/>
                    <a:pt x="1768" y="2583"/>
                    <a:pt x="1568" y="2216"/>
                  </a:cubicBezTo>
                  <a:cubicBezTo>
                    <a:pt x="1101" y="1482"/>
                    <a:pt x="534" y="782"/>
                    <a:pt x="67" y="14"/>
                  </a:cubicBezTo>
                  <a:cubicBezTo>
                    <a:pt x="57" y="5"/>
                    <a:pt x="47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6325354" y="2522260"/>
              <a:ext cx="460944" cy="215651"/>
            </a:xfrm>
            <a:custGeom>
              <a:avLst/>
              <a:gdLst/>
              <a:ahLst/>
              <a:cxnLst/>
              <a:rect l="l" t="t" r="r" b="b"/>
              <a:pathLst>
                <a:path w="19515" h="9130" extrusionOk="0">
                  <a:moveTo>
                    <a:pt x="8873" y="0"/>
                  </a:moveTo>
                  <a:cubicBezTo>
                    <a:pt x="8432" y="0"/>
                    <a:pt x="8008" y="38"/>
                    <a:pt x="7606" y="121"/>
                  </a:cubicBezTo>
                  <a:cubicBezTo>
                    <a:pt x="4170" y="855"/>
                    <a:pt x="1" y="3991"/>
                    <a:pt x="1" y="3991"/>
                  </a:cubicBezTo>
                  <a:cubicBezTo>
                    <a:pt x="1" y="3991"/>
                    <a:pt x="7025" y="9130"/>
                    <a:pt x="11696" y="9130"/>
                  </a:cubicBezTo>
                  <a:cubicBezTo>
                    <a:pt x="11917" y="9130"/>
                    <a:pt x="12133" y="9118"/>
                    <a:pt x="12343" y="9094"/>
                  </a:cubicBezTo>
                  <a:cubicBezTo>
                    <a:pt x="16979" y="8594"/>
                    <a:pt x="19515" y="3957"/>
                    <a:pt x="19515" y="3957"/>
                  </a:cubicBezTo>
                  <a:cubicBezTo>
                    <a:pt x="19515" y="3957"/>
                    <a:pt x="13371" y="0"/>
                    <a:pt x="8873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6478212" y="2342306"/>
              <a:ext cx="179677" cy="334105"/>
            </a:xfrm>
            <a:custGeom>
              <a:avLst/>
              <a:gdLst/>
              <a:ahLst/>
              <a:cxnLst/>
              <a:rect l="l" t="t" r="r" b="b"/>
              <a:pathLst>
                <a:path w="7607" h="14145" extrusionOk="0">
                  <a:moveTo>
                    <a:pt x="1" y="0"/>
                  </a:moveTo>
                  <a:cubicBezTo>
                    <a:pt x="1" y="1"/>
                    <a:pt x="468" y="9541"/>
                    <a:pt x="535" y="9807"/>
                  </a:cubicBezTo>
                  <a:cubicBezTo>
                    <a:pt x="787" y="10629"/>
                    <a:pt x="3195" y="14144"/>
                    <a:pt x="5773" y="14144"/>
                  </a:cubicBezTo>
                  <a:cubicBezTo>
                    <a:pt x="5917" y="14144"/>
                    <a:pt x="6061" y="14133"/>
                    <a:pt x="6205" y="14111"/>
                  </a:cubicBezTo>
                  <a:cubicBezTo>
                    <a:pt x="7606" y="13910"/>
                    <a:pt x="7039" y="8940"/>
                    <a:pt x="7039" y="8940"/>
                  </a:cubicBezTo>
                  <a:lnTo>
                    <a:pt x="7073" y="8540"/>
                  </a:lnTo>
                  <a:lnTo>
                    <a:pt x="7473" y="33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6478212" y="2343085"/>
              <a:ext cx="176512" cy="201738"/>
            </a:xfrm>
            <a:custGeom>
              <a:avLst/>
              <a:gdLst/>
              <a:ahLst/>
              <a:cxnLst/>
              <a:rect l="l" t="t" r="r" b="b"/>
              <a:pathLst>
                <a:path w="7473" h="8541" extrusionOk="0">
                  <a:moveTo>
                    <a:pt x="1" y="1"/>
                  </a:moveTo>
                  <a:cubicBezTo>
                    <a:pt x="1" y="1"/>
                    <a:pt x="68" y="1602"/>
                    <a:pt x="168" y="3537"/>
                  </a:cubicBezTo>
                  <a:cubicBezTo>
                    <a:pt x="1669" y="6105"/>
                    <a:pt x="4171" y="7906"/>
                    <a:pt x="7073" y="8540"/>
                  </a:cubicBezTo>
                  <a:lnTo>
                    <a:pt x="7473" y="33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6419133" y="1985279"/>
              <a:ext cx="411201" cy="513026"/>
            </a:xfrm>
            <a:custGeom>
              <a:avLst/>
              <a:gdLst/>
              <a:ahLst/>
              <a:cxnLst/>
              <a:rect l="l" t="t" r="r" b="b"/>
              <a:pathLst>
                <a:path w="17409" h="21720" extrusionOk="0">
                  <a:moveTo>
                    <a:pt x="8739" y="1"/>
                  </a:moveTo>
                  <a:cubicBezTo>
                    <a:pt x="8661" y="1"/>
                    <a:pt x="8584" y="2"/>
                    <a:pt x="8506" y="4"/>
                  </a:cubicBezTo>
                  <a:cubicBezTo>
                    <a:pt x="4370" y="70"/>
                    <a:pt x="0" y="2872"/>
                    <a:pt x="734" y="12079"/>
                  </a:cubicBezTo>
                  <a:cubicBezTo>
                    <a:pt x="1501" y="21285"/>
                    <a:pt x="7606" y="21652"/>
                    <a:pt x="9407" y="21719"/>
                  </a:cubicBezTo>
                  <a:cubicBezTo>
                    <a:pt x="9440" y="21720"/>
                    <a:pt x="9475" y="21720"/>
                    <a:pt x="9510" y="21720"/>
                  </a:cubicBezTo>
                  <a:cubicBezTo>
                    <a:pt x="11592" y="21720"/>
                    <a:pt x="16949" y="20698"/>
                    <a:pt x="17179" y="11645"/>
                  </a:cubicBezTo>
                  <a:cubicBezTo>
                    <a:pt x="17408" y="2611"/>
                    <a:pt x="12819" y="1"/>
                    <a:pt x="8739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6735102" y="2189116"/>
              <a:ext cx="42398" cy="24825"/>
            </a:xfrm>
            <a:custGeom>
              <a:avLst/>
              <a:gdLst/>
              <a:ahLst/>
              <a:cxnLst/>
              <a:rect l="l" t="t" r="r" b="b"/>
              <a:pathLst>
                <a:path w="1795" h="1051" extrusionOk="0">
                  <a:moveTo>
                    <a:pt x="630" y="0"/>
                  </a:moveTo>
                  <a:cubicBezTo>
                    <a:pt x="434" y="0"/>
                    <a:pt x="236" y="68"/>
                    <a:pt x="100" y="181"/>
                  </a:cubicBezTo>
                  <a:cubicBezTo>
                    <a:pt x="0" y="314"/>
                    <a:pt x="0" y="481"/>
                    <a:pt x="100" y="615"/>
                  </a:cubicBezTo>
                  <a:cubicBezTo>
                    <a:pt x="267" y="781"/>
                    <a:pt x="467" y="848"/>
                    <a:pt x="701" y="881"/>
                  </a:cubicBezTo>
                  <a:cubicBezTo>
                    <a:pt x="901" y="948"/>
                    <a:pt x="1101" y="1015"/>
                    <a:pt x="1301" y="1048"/>
                  </a:cubicBezTo>
                  <a:cubicBezTo>
                    <a:pt x="1314" y="1050"/>
                    <a:pt x="1327" y="1050"/>
                    <a:pt x="1339" y="1050"/>
                  </a:cubicBezTo>
                  <a:cubicBezTo>
                    <a:pt x="1618" y="1050"/>
                    <a:pt x="1794" y="705"/>
                    <a:pt x="1635" y="481"/>
                  </a:cubicBezTo>
                  <a:cubicBezTo>
                    <a:pt x="1435" y="248"/>
                    <a:pt x="1201" y="81"/>
                    <a:pt x="901" y="47"/>
                  </a:cubicBezTo>
                  <a:cubicBezTo>
                    <a:pt x="815" y="15"/>
                    <a:pt x="723" y="0"/>
                    <a:pt x="6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6614535" y="2182643"/>
              <a:ext cx="44146" cy="22581"/>
            </a:xfrm>
            <a:custGeom>
              <a:avLst/>
              <a:gdLst/>
              <a:ahLst/>
              <a:cxnLst/>
              <a:rect l="l" t="t" r="r" b="b"/>
              <a:pathLst>
                <a:path w="1869" h="956" extrusionOk="0">
                  <a:moveTo>
                    <a:pt x="1168" y="1"/>
                  </a:moveTo>
                  <a:cubicBezTo>
                    <a:pt x="1112" y="1"/>
                    <a:pt x="1056" y="8"/>
                    <a:pt x="1001" y="21"/>
                  </a:cubicBezTo>
                  <a:cubicBezTo>
                    <a:pt x="701" y="21"/>
                    <a:pt x="401" y="155"/>
                    <a:pt x="201" y="388"/>
                  </a:cubicBezTo>
                  <a:cubicBezTo>
                    <a:pt x="1" y="622"/>
                    <a:pt x="167" y="955"/>
                    <a:pt x="501" y="955"/>
                  </a:cubicBezTo>
                  <a:cubicBezTo>
                    <a:pt x="701" y="955"/>
                    <a:pt x="901" y="922"/>
                    <a:pt x="1101" y="889"/>
                  </a:cubicBezTo>
                  <a:cubicBezTo>
                    <a:pt x="1335" y="889"/>
                    <a:pt x="1568" y="822"/>
                    <a:pt x="1735" y="688"/>
                  </a:cubicBezTo>
                  <a:cubicBezTo>
                    <a:pt x="1835" y="555"/>
                    <a:pt x="1869" y="388"/>
                    <a:pt x="1769" y="288"/>
                  </a:cubicBezTo>
                  <a:cubicBezTo>
                    <a:pt x="1609" y="102"/>
                    <a:pt x="1387" y="1"/>
                    <a:pt x="1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6631874" y="2262392"/>
              <a:ext cx="20502" cy="38170"/>
            </a:xfrm>
            <a:custGeom>
              <a:avLst/>
              <a:gdLst/>
              <a:ahLst/>
              <a:cxnLst/>
              <a:rect l="l" t="t" r="r" b="b"/>
              <a:pathLst>
                <a:path w="868" h="1616" extrusionOk="0">
                  <a:moveTo>
                    <a:pt x="761" y="1"/>
                  </a:moveTo>
                  <a:cubicBezTo>
                    <a:pt x="751" y="1"/>
                    <a:pt x="734" y="24"/>
                    <a:pt x="734" y="48"/>
                  </a:cubicBezTo>
                  <a:cubicBezTo>
                    <a:pt x="734" y="681"/>
                    <a:pt x="601" y="1382"/>
                    <a:pt x="1" y="1582"/>
                  </a:cubicBezTo>
                  <a:lnTo>
                    <a:pt x="1" y="1615"/>
                  </a:lnTo>
                  <a:cubicBezTo>
                    <a:pt x="701" y="1549"/>
                    <a:pt x="868" y="615"/>
                    <a:pt x="768" y="14"/>
                  </a:cubicBezTo>
                  <a:cubicBezTo>
                    <a:pt x="768" y="5"/>
                    <a:pt x="765" y="1"/>
                    <a:pt x="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6610519" y="2246022"/>
              <a:ext cx="46744" cy="47594"/>
            </a:xfrm>
            <a:custGeom>
              <a:avLst/>
              <a:gdLst/>
              <a:ahLst/>
              <a:cxnLst/>
              <a:rect l="l" t="t" r="r" b="b"/>
              <a:pathLst>
                <a:path w="1979" h="2015" extrusionOk="0">
                  <a:moveTo>
                    <a:pt x="1077" y="0"/>
                  </a:moveTo>
                  <a:cubicBezTo>
                    <a:pt x="159" y="0"/>
                    <a:pt x="1" y="1879"/>
                    <a:pt x="905" y="2008"/>
                  </a:cubicBezTo>
                  <a:cubicBezTo>
                    <a:pt x="933" y="2012"/>
                    <a:pt x="961" y="2015"/>
                    <a:pt x="988" y="2015"/>
                  </a:cubicBezTo>
                  <a:cubicBezTo>
                    <a:pt x="1817" y="2015"/>
                    <a:pt x="1979" y="104"/>
                    <a:pt x="1171" y="7"/>
                  </a:cubicBezTo>
                  <a:cubicBezTo>
                    <a:pt x="1139" y="3"/>
                    <a:pt x="1108" y="0"/>
                    <a:pt x="10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6599559" y="2243801"/>
              <a:ext cx="32218" cy="21754"/>
            </a:xfrm>
            <a:custGeom>
              <a:avLst/>
              <a:gdLst/>
              <a:ahLst/>
              <a:cxnLst/>
              <a:rect l="l" t="t" r="r" b="b"/>
              <a:pathLst>
                <a:path w="1364" h="921" extrusionOk="0">
                  <a:moveTo>
                    <a:pt x="34" y="1"/>
                  </a:moveTo>
                  <a:cubicBezTo>
                    <a:pt x="1" y="401"/>
                    <a:pt x="101" y="801"/>
                    <a:pt x="501" y="901"/>
                  </a:cubicBezTo>
                  <a:cubicBezTo>
                    <a:pt x="554" y="915"/>
                    <a:pt x="605" y="921"/>
                    <a:pt x="654" y="921"/>
                  </a:cubicBezTo>
                  <a:cubicBezTo>
                    <a:pt x="978" y="921"/>
                    <a:pt x="1219" y="649"/>
                    <a:pt x="1335" y="301"/>
                  </a:cubicBezTo>
                  <a:cubicBezTo>
                    <a:pt x="1364" y="243"/>
                    <a:pt x="1318" y="161"/>
                    <a:pt x="1262" y="161"/>
                  </a:cubicBezTo>
                  <a:cubicBezTo>
                    <a:pt x="1253" y="161"/>
                    <a:pt x="1244" y="163"/>
                    <a:pt x="1235" y="168"/>
                  </a:cubicBezTo>
                  <a:cubicBezTo>
                    <a:pt x="1035" y="268"/>
                    <a:pt x="835" y="434"/>
                    <a:pt x="635" y="434"/>
                  </a:cubicBezTo>
                  <a:cubicBezTo>
                    <a:pt x="401" y="434"/>
                    <a:pt x="201" y="20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6731937" y="2266667"/>
              <a:ext cx="17361" cy="40201"/>
            </a:xfrm>
            <a:custGeom>
              <a:avLst/>
              <a:gdLst/>
              <a:ahLst/>
              <a:cxnLst/>
              <a:rect l="l" t="t" r="r" b="b"/>
              <a:pathLst>
                <a:path w="735" h="1702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601"/>
                    <a:pt x="34" y="1568"/>
                    <a:pt x="735" y="1701"/>
                  </a:cubicBezTo>
                  <a:lnTo>
                    <a:pt x="735" y="1668"/>
                  </a:lnTo>
                  <a:cubicBezTo>
                    <a:pt x="201" y="1434"/>
                    <a:pt x="134" y="701"/>
                    <a:pt x="201" y="67"/>
                  </a:cubicBezTo>
                  <a:cubicBezTo>
                    <a:pt x="201" y="33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6728039" y="2252470"/>
              <a:ext cx="45681" cy="47311"/>
            </a:xfrm>
            <a:custGeom>
              <a:avLst/>
              <a:gdLst/>
              <a:ahLst/>
              <a:cxnLst/>
              <a:rect l="l" t="t" r="r" b="b"/>
              <a:pathLst>
                <a:path w="1934" h="2003" extrusionOk="0">
                  <a:moveTo>
                    <a:pt x="933" y="1"/>
                  </a:moveTo>
                  <a:cubicBezTo>
                    <a:pt x="106" y="1"/>
                    <a:pt x="1" y="2003"/>
                    <a:pt x="943" y="2003"/>
                  </a:cubicBezTo>
                  <a:cubicBezTo>
                    <a:pt x="951" y="2003"/>
                    <a:pt x="959" y="2002"/>
                    <a:pt x="966" y="2002"/>
                  </a:cubicBezTo>
                  <a:cubicBezTo>
                    <a:pt x="1900" y="2002"/>
                    <a:pt x="1934" y="1"/>
                    <a:pt x="9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6756480" y="2253274"/>
              <a:ext cx="28273" cy="20549"/>
            </a:xfrm>
            <a:custGeom>
              <a:avLst/>
              <a:gdLst/>
              <a:ahLst/>
              <a:cxnLst/>
              <a:rect l="l" t="t" r="r" b="b"/>
              <a:pathLst>
                <a:path w="1197" h="870" extrusionOk="0">
                  <a:moveTo>
                    <a:pt x="1163" y="0"/>
                  </a:moveTo>
                  <a:cubicBezTo>
                    <a:pt x="1030" y="234"/>
                    <a:pt x="830" y="434"/>
                    <a:pt x="630" y="434"/>
                  </a:cubicBezTo>
                  <a:cubicBezTo>
                    <a:pt x="430" y="400"/>
                    <a:pt x="296" y="200"/>
                    <a:pt x="129" y="100"/>
                  </a:cubicBezTo>
                  <a:cubicBezTo>
                    <a:pt x="120" y="95"/>
                    <a:pt x="111" y="93"/>
                    <a:pt x="102" y="93"/>
                  </a:cubicBezTo>
                  <a:cubicBezTo>
                    <a:pt x="46" y="93"/>
                    <a:pt x="1" y="171"/>
                    <a:pt x="29" y="200"/>
                  </a:cubicBezTo>
                  <a:cubicBezTo>
                    <a:pt x="93" y="580"/>
                    <a:pt x="306" y="870"/>
                    <a:pt x="641" y="870"/>
                  </a:cubicBezTo>
                  <a:cubicBezTo>
                    <a:pt x="659" y="870"/>
                    <a:pt x="678" y="869"/>
                    <a:pt x="696" y="867"/>
                  </a:cubicBezTo>
                  <a:cubicBezTo>
                    <a:pt x="1063" y="834"/>
                    <a:pt x="1197" y="434"/>
                    <a:pt x="1197" y="33"/>
                  </a:cubicBezTo>
                  <a:cubicBezTo>
                    <a:pt x="1197" y="0"/>
                    <a:pt x="1163" y="0"/>
                    <a:pt x="11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6633456" y="2378826"/>
              <a:ext cx="28391" cy="19203"/>
            </a:xfrm>
            <a:custGeom>
              <a:avLst/>
              <a:gdLst/>
              <a:ahLst/>
              <a:cxnLst/>
              <a:rect l="l" t="t" r="r" b="b"/>
              <a:pathLst>
                <a:path w="1202" h="813" extrusionOk="0">
                  <a:moveTo>
                    <a:pt x="61" y="0"/>
                  </a:moveTo>
                  <a:cubicBezTo>
                    <a:pt x="45" y="0"/>
                    <a:pt x="34" y="16"/>
                    <a:pt x="34" y="56"/>
                  </a:cubicBezTo>
                  <a:cubicBezTo>
                    <a:pt x="0" y="322"/>
                    <a:pt x="100" y="589"/>
                    <a:pt x="334" y="756"/>
                  </a:cubicBezTo>
                  <a:cubicBezTo>
                    <a:pt x="434" y="794"/>
                    <a:pt x="543" y="812"/>
                    <a:pt x="653" y="812"/>
                  </a:cubicBezTo>
                  <a:cubicBezTo>
                    <a:pt x="837" y="812"/>
                    <a:pt x="1022" y="760"/>
                    <a:pt x="1168" y="656"/>
                  </a:cubicBezTo>
                  <a:cubicBezTo>
                    <a:pt x="1201" y="656"/>
                    <a:pt x="1201" y="623"/>
                    <a:pt x="1168" y="623"/>
                  </a:cubicBezTo>
                  <a:cubicBezTo>
                    <a:pt x="934" y="623"/>
                    <a:pt x="701" y="623"/>
                    <a:pt x="467" y="556"/>
                  </a:cubicBezTo>
                  <a:cubicBezTo>
                    <a:pt x="267" y="456"/>
                    <a:pt x="200" y="222"/>
                    <a:pt x="100" y="22"/>
                  </a:cubicBezTo>
                  <a:cubicBezTo>
                    <a:pt x="87" y="8"/>
                    <a:pt x="73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6654149" y="2188927"/>
              <a:ext cx="77993" cy="177670"/>
            </a:xfrm>
            <a:custGeom>
              <a:avLst/>
              <a:gdLst/>
              <a:ahLst/>
              <a:cxnLst/>
              <a:rect l="l" t="t" r="r" b="b"/>
              <a:pathLst>
                <a:path w="3302" h="7522" extrusionOk="0">
                  <a:moveTo>
                    <a:pt x="2523" y="0"/>
                  </a:moveTo>
                  <a:cubicBezTo>
                    <a:pt x="2494" y="0"/>
                    <a:pt x="2460" y="16"/>
                    <a:pt x="2460" y="55"/>
                  </a:cubicBezTo>
                  <a:cubicBezTo>
                    <a:pt x="2460" y="2024"/>
                    <a:pt x="2827" y="3958"/>
                    <a:pt x="2860" y="5926"/>
                  </a:cubicBezTo>
                  <a:cubicBezTo>
                    <a:pt x="2560" y="5793"/>
                    <a:pt x="2226" y="5693"/>
                    <a:pt x="1893" y="5626"/>
                  </a:cubicBezTo>
                  <a:lnTo>
                    <a:pt x="1893" y="5626"/>
                  </a:lnTo>
                  <a:cubicBezTo>
                    <a:pt x="1826" y="5626"/>
                    <a:pt x="1993" y="7127"/>
                    <a:pt x="1960" y="7227"/>
                  </a:cubicBezTo>
                  <a:cubicBezTo>
                    <a:pt x="1259" y="7194"/>
                    <a:pt x="625" y="6960"/>
                    <a:pt x="92" y="6527"/>
                  </a:cubicBezTo>
                  <a:cubicBezTo>
                    <a:pt x="83" y="6518"/>
                    <a:pt x="71" y="6514"/>
                    <a:pt x="60" y="6514"/>
                  </a:cubicBezTo>
                  <a:cubicBezTo>
                    <a:pt x="30" y="6514"/>
                    <a:pt x="0" y="6545"/>
                    <a:pt x="25" y="6593"/>
                  </a:cubicBezTo>
                  <a:cubicBezTo>
                    <a:pt x="485" y="7169"/>
                    <a:pt x="1170" y="7521"/>
                    <a:pt x="1906" y="7521"/>
                  </a:cubicBezTo>
                  <a:cubicBezTo>
                    <a:pt x="2023" y="7521"/>
                    <a:pt x="2141" y="7512"/>
                    <a:pt x="2260" y="7494"/>
                  </a:cubicBezTo>
                  <a:cubicBezTo>
                    <a:pt x="2327" y="7060"/>
                    <a:pt x="2260" y="6127"/>
                    <a:pt x="2260" y="6126"/>
                  </a:cubicBezTo>
                  <a:lnTo>
                    <a:pt x="2260" y="6126"/>
                  </a:lnTo>
                  <a:cubicBezTo>
                    <a:pt x="2388" y="6178"/>
                    <a:pt x="2950" y="6446"/>
                    <a:pt x="3188" y="6446"/>
                  </a:cubicBezTo>
                  <a:cubicBezTo>
                    <a:pt x="3259" y="6446"/>
                    <a:pt x="3302" y="6422"/>
                    <a:pt x="3294" y="6360"/>
                  </a:cubicBezTo>
                  <a:cubicBezTo>
                    <a:pt x="3194" y="4325"/>
                    <a:pt x="3094" y="2057"/>
                    <a:pt x="2560" y="22"/>
                  </a:cubicBezTo>
                  <a:cubicBezTo>
                    <a:pt x="2560" y="8"/>
                    <a:pt x="2543" y="0"/>
                    <a:pt x="2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6646047" y="2343085"/>
              <a:ext cx="48090" cy="35879"/>
            </a:xfrm>
            <a:custGeom>
              <a:avLst/>
              <a:gdLst/>
              <a:ahLst/>
              <a:cxnLst/>
              <a:rect l="l" t="t" r="r" b="b"/>
              <a:pathLst>
                <a:path w="2036" h="1519" extrusionOk="0">
                  <a:moveTo>
                    <a:pt x="368" y="1"/>
                  </a:moveTo>
                  <a:cubicBezTo>
                    <a:pt x="268" y="168"/>
                    <a:pt x="201" y="334"/>
                    <a:pt x="134" y="534"/>
                  </a:cubicBezTo>
                  <a:cubicBezTo>
                    <a:pt x="1" y="868"/>
                    <a:pt x="1" y="1268"/>
                    <a:pt x="401" y="1468"/>
                  </a:cubicBezTo>
                  <a:cubicBezTo>
                    <a:pt x="501" y="1502"/>
                    <a:pt x="610" y="1519"/>
                    <a:pt x="718" y="1519"/>
                  </a:cubicBezTo>
                  <a:cubicBezTo>
                    <a:pt x="827" y="1519"/>
                    <a:pt x="935" y="1502"/>
                    <a:pt x="1035" y="1468"/>
                  </a:cubicBezTo>
                  <a:cubicBezTo>
                    <a:pt x="1402" y="1368"/>
                    <a:pt x="1736" y="1168"/>
                    <a:pt x="2036" y="868"/>
                  </a:cubicBezTo>
                  <a:cubicBezTo>
                    <a:pt x="1402" y="768"/>
                    <a:pt x="835" y="468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6646047" y="2355700"/>
              <a:ext cx="25250" cy="23266"/>
            </a:xfrm>
            <a:custGeom>
              <a:avLst/>
              <a:gdLst/>
              <a:ahLst/>
              <a:cxnLst/>
              <a:rect l="l" t="t" r="r" b="b"/>
              <a:pathLst>
                <a:path w="1069" h="985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334"/>
                    <a:pt x="1" y="734"/>
                    <a:pt x="435" y="934"/>
                  </a:cubicBezTo>
                  <a:cubicBezTo>
                    <a:pt x="535" y="968"/>
                    <a:pt x="635" y="985"/>
                    <a:pt x="739" y="985"/>
                  </a:cubicBezTo>
                  <a:cubicBezTo>
                    <a:pt x="843" y="985"/>
                    <a:pt x="952" y="968"/>
                    <a:pt x="1068" y="934"/>
                  </a:cubicBezTo>
                  <a:cubicBezTo>
                    <a:pt x="1002" y="467"/>
                    <a:pt x="635" y="67"/>
                    <a:pt x="134" y="0"/>
                  </a:cubicBezTo>
                  <a:close/>
                </a:path>
              </a:pathLst>
            </a:custGeom>
            <a:solidFill>
              <a:srgbClr val="FF9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6370259" y="1973563"/>
              <a:ext cx="461747" cy="311784"/>
            </a:xfrm>
            <a:custGeom>
              <a:avLst/>
              <a:gdLst/>
              <a:ahLst/>
              <a:cxnLst/>
              <a:rect l="l" t="t" r="r" b="b"/>
              <a:pathLst>
                <a:path w="19549" h="13200" extrusionOk="0">
                  <a:moveTo>
                    <a:pt x="10129" y="1"/>
                  </a:moveTo>
                  <a:cubicBezTo>
                    <a:pt x="8205" y="1"/>
                    <a:pt x="5968" y="589"/>
                    <a:pt x="4137" y="2701"/>
                  </a:cubicBezTo>
                  <a:cubicBezTo>
                    <a:pt x="1" y="7438"/>
                    <a:pt x="2269" y="12908"/>
                    <a:pt x="3403" y="13175"/>
                  </a:cubicBezTo>
                  <a:cubicBezTo>
                    <a:pt x="3480" y="13192"/>
                    <a:pt x="3554" y="13200"/>
                    <a:pt x="3627" y="13200"/>
                  </a:cubicBezTo>
                  <a:cubicBezTo>
                    <a:pt x="5178" y="13200"/>
                    <a:pt x="5939" y="9639"/>
                    <a:pt x="5939" y="9639"/>
                  </a:cubicBezTo>
                  <a:cubicBezTo>
                    <a:pt x="5939" y="9639"/>
                    <a:pt x="13377" y="9139"/>
                    <a:pt x="14578" y="3235"/>
                  </a:cubicBezTo>
                  <a:cubicBezTo>
                    <a:pt x="15279" y="5737"/>
                    <a:pt x="16913" y="7905"/>
                    <a:pt x="19148" y="9273"/>
                  </a:cubicBezTo>
                  <a:cubicBezTo>
                    <a:pt x="19148" y="9273"/>
                    <a:pt x="19548" y="2701"/>
                    <a:pt x="14478" y="933"/>
                  </a:cubicBezTo>
                  <a:cubicBezTo>
                    <a:pt x="14478" y="933"/>
                    <a:pt x="12551" y="1"/>
                    <a:pt x="10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6365535" y="2227195"/>
              <a:ext cx="111132" cy="139452"/>
            </a:xfrm>
            <a:custGeom>
              <a:avLst/>
              <a:gdLst/>
              <a:ahLst/>
              <a:cxnLst/>
              <a:rect l="l" t="t" r="r" b="b"/>
              <a:pathLst>
                <a:path w="4705" h="5904" extrusionOk="0">
                  <a:moveTo>
                    <a:pt x="1762" y="0"/>
                  </a:moveTo>
                  <a:cubicBezTo>
                    <a:pt x="1641" y="0"/>
                    <a:pt x="1520" y="22"/>
                    <a:pt x="1402" y="70"/>
                  </a:cubicBezTo>
                  <a:cubicBezTo>
                    <a:pt x="1" y="670"/>
                    <a:pt x="1068" y="4940"/>
                    <a:pt x="2536" y="5674"/>
                  </a:cubicBezTo>
                  <a:cubicBezTo>
                    <a:pt x="2792" y="5830"/>
                    <a:pt x="3070" y="5904"/>
                    <a:pt x="3343" y="5904"/>
                  </a:cubicBezTo>
                  <a:cubicBezTo>
                    <a:pt x="3889" y="5904"/>
                    <a:pt x="4415" y="5607"/>
                    <a:pt x="4704" y="5074"/>
                  </a:cubicBezTo>
                  <a:lnTo>
                    <a:pt x="4471" y="2572"/>
                  </a:lnTo>
                  <a:cubicBezTo>
                    <a:pt x="4471" y="2572"/>
                    <a:pt x="3073" y="0"/>
                    <a:pt x="1762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6405740" y="2257998"/>
              <a:ext cx="55176" cy="89685"/>
            </a:xfrm>
            <a:custGeom>
              <a:avLst/>
              <a:gdLst/>
              <a:ahLst/>
              <a:cxnLst/>
              <a:rect l="l" t="t" r="r" b="b"/>
              <a:pathLst>
                <a:path w="2336" h="3797" extrusionOk="0">
                  <a:moveTo>
                    <a:pt x="33" y="0"/>
                  </a:moveTo>
                  <a:cubicBezTo>
                    <a:pt x="0" y="0"/>
                    <a:pt x="0" y="34"/>
                    <a:pt x="33" y="34"/>
                  </a:cubicBezTo>
                  <a:cubicBezTo>
                    <a:pt x="1067" y="601"/>
                    <a:pt x="1501" y="1635"/>
                    <a:pt x="1768" y="2702"/>
                  </a:cubicBezTo>
                  <a:cubicBezTo>
                    <a:pt x="1633" y="2386"/>
                    <a:pt x="1314" y="2208"/>
                    <a:pt x="988" y="2208"/>
                  </a:cubicBezTo>
                  <a:cubicBezTo>
                    <a:pt x="832" y="2208"/>
                    <a:pt x="674" y="2249"/>
                    <a:pt x="534" y="2335"/>
                  </a:cubicBezTo>
                  <a:cubicBezTo>
                    <a:pt x="500" y="2335"/>
                    <a:pt x="534" y="2402"/>
                    <a:pt x="567" y="2402"/>
                  </a:cubicBezTo>
                  <a:cubicBezTo>
                    <a:pt x="637" y="2384"/>
                    <a:pt x="707" y="2376"/>
                    <a:pt x="776" y="2376"/>
                  </a:cubicBezTo>
                  <a:cubicBezTo>
                    <a:pt x="1102" y="2376"/>
                    <a:pt x="1403" y="2560"/>
                    <a:pt x="1568" y="2836"/>
                  </a:cubicBezTo>
                  <a:cubicBezTo>
                    <a:pt x="1735" y="3136"/>
                    <a:pt x="1868" y="3436"/>
                    <a:pt x="1968" y="3736"/>
                  </a:cubicBezTo>
                  <a:cubicBezTo>
                    <a:pt x="1996" y="3778"/>
                    <a:pt x="2042" y="3797"/>
                    <a:pt x="2083" y="3797"/>
                  </a:cubicBezTo>
                  <a:cubicBezTo>
                    <a:pt x="2139" y="3797"/>
                    <a:pt x="2188" y="3761"/>
                    <a:pt x="2168" y="3703"/>
                  </a:cubicBezTo>
                  <a:lnTo>
                    <a:pt x="2168" y="3669"/>
                  </a:lnTo>
                  <a:cubicBezTo>
                    <a:pt x="2335" y="2335"/>
                    <a:pt x="1468" y="30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6429362" y="2342920"/>
              <a:ext cx="23289" cy="19864"/>
            </a:xfrm>
            <a:custGeom>
              <a:avLst/>
              <a:gdLst/>
              <a:ahLst/>
              <a:cxnLst/>
              <a:rect l="l" t="t" r="r" b="b"/>
              <a:pathLst>
                <a:path w="986" h="841" extrusionOk="0">
                  <a:moveTo>
                    <a:pt x="443" y="1"/>
                  </a:moveTo>
                  <a:cubicBezTo>
                    <a:pt x="418" y="1"/>
                    <a:pt x="393" y="3"/>
                    <a:pt x="368" y="8"/>
                  </a:cubicBezTo>
                  <a:cubicBezTo>
                    <a:pt x="168" y="74"/>
                    <a:pt x="1" y="241"/>
                    <a:pt x="34" y="475"/>
                  </a:cubicBezTo>
                  <a:cubicBezTo>
                    <a:pt x="55" y="702"/>
                    <a:pt x="255" y="840"/>
                    <a:pt x="452" y="840"/>
                  </a:cubicBezTo>
                  <a:cubicBezTo>
                    <a:pt x="573" y="840"/>
                    <a:pt x="692" y="789"/>
                    <a:pt x="768" y="675"/>
                  </a:cubicBezTo>
                  <a:cubicBezTo>
                    <a:pt x="985" y="396"/>
                    <a:pt x="769" y="1"/>
                    <a:pt x="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6544401" y="2039729"/>
              <a:ext cx="172591" cy="165482"/>
            </a:xfrm>
            <a:custGeom>
              <a:avLst/>
              <a:gdLst/>
              <a:ahLst/>
              <a:cxnLst/>
              <a:rect l="l" t="t" r="r" b="b"/>
              <a:pathLst>
                <a:path w="7307" h="7006" extrusionOk="0">
                  <a:moveTo>
                    <a:pt x="7306" y="0"/>
                  </a:moveTo>
                  <a:lnTo>
                    <a:pt x="7306" y="0"/>
                  </a:lnTo>
                  <a:cubicBezTo>
                    <a:pt x="7206" y="434"/>
                    <a:pt x="7106" y="901"/>
                    <a:pt x="6939" y="1335"/>
                  </a:cubicBezTo>
                  <a:cubicBezTo>
                    <a:pt x="6506" y="2602"/>
                    <a:pt x="5772" y="3736"/>
                    <a:pt x="4771" y="4670"/>
                  </a:cubicBezTo>
                  <a:cubicBezTo>
                    <a:pt x="4638" y="4804"/>
                    <a:pt x="4471" y="4937"/>
                    <a:pt x="4271" y="5071"/>
                  </a:cubicBezTo>
                  <a:lnTo>
                    <a:pt x="4004" y="5271"/>
                  </a:lnTo>
                  <a:lnTo>
                    <a:pt x="3737" y="5471"/>
                  </a:lnTo>
                  <a:cubicBezTo>
                    <a:pt x="3537" y="5571"/>
                    <a:pt x="3370" y="5704"/>
                    <a:pt x="3170" y="5838"/>
                  </a:cubicBezTo>
                  <a:lnTo>
                    <a:pt x="2569" y="6138"/>
                  </a:lnTo>
                  <a:lnTo>
                    <a:pt x="2269" y="6271"/>
                  </a:lnTo>
                  <a:lnTo>
                    <a:pt x="1936" y="6405"/>
                  </a:lnTo>
                  <a:lnTo>
                    <a:pt x="1302" y="6638"/>
                  </a:lnTo>
                  <a:cubicBezTo>
                    <a:pt x="868" y="6772"/>
                    <a:pt x="401" y="6872"/>
                    <a:pt x="1" y="7005"/>
                  </a:cubicBezTo>
                  <a:cubicBezTo>
                    <a:pt x="435" y="6972"/>
                    <a:pt x="902" y="6905"/>
                    <a:pt x="1369" y="6838"/>
                  </a:cubicBezTo>
                  <a:lnTo>
                    <a:pt x="2036" y="6638"/>
                  </a:lnTo>
                  <a:lnTo>
                    <a:pt x="2369" y="6538"/>
                  </a:lnTo>
                  <a:lnTo>
                    <a:pt x="2703" y="6405"/>
                  </a:lnTo>
                  <a:cubicBezTo>
                    <a:pt x="2903" y="6338"/>
                    <a:pt x="3136" y="6238"/>
                    <a:pt x="3337" y="6138"/>
                  </a:cubicBezTo>
                  <a:cubicBezTo>
                    <a:pt x="3537" y="6038"/>
                    <a:pt x="3737" y="5904"/>
                    <a:pt x="3937" y="5804"/>
                  </a:cubicBezTo>
                  <a:cubicBezTo>
                    <a:pt x="4037" y="5738"/>
                    <a:pt x="4137" y="5671"/>
                    <a:pt x="4237" y="5604"/>
                  </a:cubicBezTo>
                  <a:lnTo>
                    <a:pt x="4537" y="5404"/>
                  </a:lnTo>
                  <a:cubicBezTo>
                    <a:pt x="4704" y="5271"/>
                    <a:pt x="4904" y="5104"/>
                    <a:pt x="5071" y="4970"/>
                  </a:cubicBezTo>
                  <a:cubicBezTo>
                    <a:pt x="5772" y="4337"/>
                    <a:pt x="6305" y="3536"/>
                    <a:pt x="6706" y="2702"/>
                  </a:cubicBezTo>
                  <a:cubicBezTo>
                    <a:pt x="7073" y="1835"/>
                    <a:pt x="7273" y="934"/>
                    <a:pt x="7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6305322" y="1856349"/>
              <a:ext cx="207573" cy="176772"/>
            </a:xfrm>
            <a:custGeom>
              <a:avLst/>
              <a:gdLst/>
              <a:ahLst/>
              <a:cxnLst/>
              <a:rect l="l" t="t" r="r" b="b"/>
              <a:pathLst>
                <a:path w="8788" h="7484" extrusionOk="0">
                  <a:moveTo>
                    <a:pt x="3769" y="0"/>
                  </a:moveTo>
                  <a:cubicBezTo>
                    <a:pt x="1682" y="0"/>
                    <a:pt x="1" y="1951"/>
                    <a:pt x="1115" y="4528"/>
                  </a:cubicBezTo>
                  <a:cubicBezTo>
                    <a:pt x="1888" y="6348"/>
                    <a:pt x="4506" y="7484"/>
                    <a:pt x="6295" y="7484"/>
                  </a:cubicBezTo>
                  <a:cubicBezTo>
                    <a:pt x="6670" y="7484"/>
                    <a:pt x="7009" y="7434"/>
                    <a:pt x="7287" y="7330"/>
                  </a:cubicBezTo>
                  <a:cubicBezTo>
                    <a:pt x="8054" y="7063"/>
                    <a:pt x="8788" y="2793"/>
                    <a:pt x="5986" y="758"/>
                  </a:cubicBezTo>
                  <a:cubicBezTo>
                    <a:pt x="5265" y="235"/>
                    <a:pt x="4493" y="0"/>
                    <a:pt x="3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6300928" y="1868727"/>
              <a:ext cx="176512" cy="172898"/>
            </a:xfrm>
            <a:custGeom>
              <a:avLst/>
              <a:gdLst/>
              <a:ahLst/>
              <a:cxnLst/>
              <a:rect l="l" t="t" r="r" b="b"/>
              <a:pathLst>
                <a:path w="7473" h="7320" extrusionOk="0">
                  <a:moveTo>
                    <a:pt x="2269" y="1"/>
                  </a:moveTo>
                  <a:lnTo>
                    <a:pt x="2269" y="1"/>
                  </a:lnTo>
                  <a:cubicBezTo>
                    <a:pt x="1235" y="534"/>
                    <a:pt x="501" y="1468"/>
                    <a:pt x="201" y="2569"/>
                  </a:cubicBezTo>
                  <a:cubicBezTo>
                    <a:pt x="1" y="3170"/>
                    <a:pt x="1" y="3770"/>
                    <a:pt x="167" y="4337"/>
                  </a:cubicBezTo>
                  <a:cubicBezTo>
                    <a:pt x="301" y="4938"/>
                    <a:pt x="634" y="5438"/>
                    <a:pt x="1068" y="5872"/>
                  </a:cubicBezTo>
                  <a:cubicBezTo>
                    <a:pt x="1935" y="6639"/>
                    <a:pt x="3036" y="7139"/>
                    <a:pt x="4204" y="7239"/>
                  </a:cubicBezTo>
                  <a:cubicBezTo>
                    <a:pt x="4497" y="7294"/>
                    <a:pt x="4801" y="7319"/>
                    <a:pt x="5110" y="7319"/>
                  </a:cubicBezTo>
                  <a:cubicBezTo>
                    <a:pt x="5362" y="7319"/>
                    <a:pt x="5617" y="7303"/>
                    <a:pt x="5871" y="7273"/>
                  </a:cubicBezTo>
                  <a:cubicBezTo>
                    <a:pt x="6438" y="7239"/>
                    <a:pt x="6972" y="7072"/>
                    <a:pt x="7473" y="6806"/>
                  </a:cubicBezTo>
                  <a:lnTo>
                    <a:pt x="7473" y="6806"/>
                  </a:lnTo>
                  <a:cubicBezTo>
                    <a:pt x="7077" y="6929"/>
                    <a:pt x="6681" y="6998"/>
                    <a:pt x="6285" y="6998"/>
                  </a:cubicBezTo>
                  <a:cubicBezTo>
                    <a:pt x="6147" y="6998"/>
                    <a:pt x="6009" y="6990"/>
                    <a:pt x="5871" y="6972"/>
                  </a:cubicBezTo>
                  <a:cubicBezTo>
                    <a:pt x="5338" y="6972"/>
                    <a:pt x="4804" y="6906"/>
                    <a:pt x="4270" y="6772"/>
                  </a:cubicBezTo>
                  <a:cubicBezTo>
                    <a:pt x="3236" y="6605"/>
                    <a:pt x="2269" y="6138"/>
                    <a:pt x="1502" y="5438"/>
                  </a:cubicBezTo>
                  <a:cubicBezTo>
                    <a:pt x="734" y="4737"/>
                    <a:pt x="434" y="3670"/>
                    <a:pt x="668" y="2703"/>
                  </a:cubicBezTo>
                  <a:cubicBezTo>
                    <a:pt x="868" y="1635"/>
                    <a:pt x="1435" y="668"/>
                    <a:pt x="22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6378149" y="3868608"/>
              <a:ext cx="1028226" cy="45728"/>
            </a:xfrm>
            <a:custGeom>
              <a:avLst/>
              <a:gdLst/>
              <a:ahLst/>
              <a:cxnLst/>
              <a:rect l="l" t="t" r="r" b="b"/>
              <a:pathLst>
                <a:path w="43532" h="1936" extrusionOk="0">
                  <a:moveTo>
                    <a:pt x="1" y="0"/>
                  </a:moveTo>
                  <a:lnTo>
                    <a:pt x="1" y="1935"/>
                  </a:lnTo>
                  <a:lnTo>
                    <a:pt x="43532" y="1935"/>
                  </a:lnTo>
                  <a:lnTo>
                    <a:pt x="43532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6642126" y="3234281"/>
              <a:ext cx="1084937" cy="679996"/>
            </a:xfrm>
            <a:custGeom>
              <a:avLst/>
              <a:gdLst/>
              <a:ahLst/>
              <a:cxnLst/>
              <a:rect l="l" t="t" r="r" b="b"/>
              <a:pathLst>
                <a:path w="45933" h="28789" extrusionOk="0">
                  <a:moveTo>
                    <a:pt x="3536" y="1"/>
                  </a:moveTo>
                  <a:lnTo>
                    <a:pt x="0" y="28788"/>
                  </a:lnTo>
                  <a:lnTo>
                    <a:pt x="42397" y="28788"/>
                  </a:lnTo>
                  <a:lnTo>
                    <a:pt x="45933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1136EEA7-D029-4C08-BF2C-4324CC2DE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96" y="0"/>
            <a:ext cx="2665599" cy="52359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oogle Shape;825;p28"/>
          <p:cNvGrpSpPr/>
          <p:nvPr/>
        </p:nvGrpSpPr>
        <p:grpSpPr>
          <a:xfrm>
            <a:off x="98" y="776570"/>
            <a:ext cx="9144062" cy="4367007"/>
            <a:chOff x="98" y="776570"/>
            <a:chExt cx="9144062" cy="4367007"/>
          </a:xfrm>
        </p:grpSpPr>
        <p:sp>
          <p:nvSpPr>
            <p:cNvPr id="826" name="Google Shape;826;p28"/>
            <p:cNvSpPr/>
            <p:nvPr/>
          </p:nvSpPr>
          <p:spPr>
            <a:xfrm flipH="1">
              <a:off x="3031762" y="776570"/>
              <a:ext cx="1487034" cy="2279556"/>
            </a:xfrm>
            <a:custGeom>
              <a:avLst/>
              <a:gdLst/>
              <a:ahLst/>
              <a:cxnLst/>
              <a:rect l="l" t="t" r="r" b="b"/>
              <a:pathLst>
                <a:path w="66848" h="102475" extrusionOk="0">
                  <a:moveTo>
                    <a:pt x="0" y="1"/>
                  </a:moveTo>
                  <a:lnTo>
                    <a:pt x="0" y="102474"/>
                  </a:lnTo>
                  <a:lnTo>
                    <a:pt x="66848" y="102474"/>
                  </a:lnTo>
                  <a:lnTo>
                    <a:pt x="6684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 flipH="1">
              <a:off x="3809402" y="867841"/>
              <a:ext cx="627776" cy="1013638"/>
            </a:xfrm>
            <a:custGeom>
              <a:avLst/>
              <a:gdLst/>
              <a:ahLst/>
              <a:cxnLst/>
              <a:rect l="l" t="t" r="r" b="b"/>
              <a:pathLst>
                <a:path w="28221" h="45567" extrusionOk="0">
                  <a:moveTo>
                    <a:pt x="1" y="1"/>
                  </a:moveTo>
                  <a:lnTo>
                    <a:pt x="1" y="45567"/>
                  </a:lnTo>
                  <a:lnTo>
                    <a:pt x="28221" y="45567"/>
                  </a:lnTo>
                  <a:lnTo>
                    <a:pt x="282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 flipH="1">
              <a:off x="3112622" y="867841"/>
              <a:ext cx="627798" cy="1013638"/>
            </a:xfrm>
            <a:custGeom>
              <a:avLst/>
              <a:gdLst/>
              <a:ahLst/>
              <a:cxnLst/>
              <a:rect l="l" t="t" r="r" b="b"/>
              <a:pathLst>
                <a:path w="28222" h="45567" extrusionOk="0">
                  <a:moveTo>
                    <a:pt x="1" y="1"/>
                  </a:moveTo>
                  <a:lnTo>
                    <a:pt x="1" y="45567"/>
                  </a:lnTo>
                  <a:lnTo>
                    <a:pt x="28221" y="45567"/>
                  </a:lnTo>
                  <a:lnTo>
                    <a:pt x="282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 flipH="1">
              <a:off x="3809402" y="1951217"/>
              <a:ext cx="627776" cy="1013638"/>
            </a:xfrm>
            <a:custGeom>
              <a:avLst/>
              <a:gdLst/>
              <a:ahLst/>
              <a:cxnLst/>
              <a:rect l="l" t="t" r="r" b="b"/>
              <a:pathLst>
                <a:path w="28221" h="45567" extrusionOk="0">
                  <a:moveTo>
                    <a:pt x="1" y="0"/>
                  </a:moveTo>
                  <a:lnTo>
                    <a:pt x="1" y="45566"/>
                  </a:lnTo>
                  <a:lnTo>
                    <a:pt x="28221" y="45566"/>
                  </a:lnTo>
                  <a:lnTo>
                    <a:pt x="282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 flipH="1">
              <a:off x="3112622" y="1951217"/>
              <a:ext cx="627798" cy="1013638"/>
            </a:xfrm>
            <a:custGeom>
              <a:avLst/>
              <a:gdLst/>
              <a:ahLst/>
              <a:cxnLst/>
              <a:rect l="l" t="t" r="r" b="b"/>
              <a:pathLst>
                <a:path w="28222" h="45567" extrusionOk="0">
                  <a:moveTo>
                    <a:pt x="1" y="0"/>
                  </a:moveTo>
                  <a:lnTo>
                    <a:pt x="1" y="45566"/>
                  </a:lnTo>
                  <a:lnTo>
                    <a:pt x="28221" y="45566"/>
                  </a:lnTo>
                  <a:lnTo>
                    <a:pt x="282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 flipH="1">
              <a:off x="4057234" y="867841"/>
              <a:ext cx="379945" cy="379945"/>
            </a:xfrm>
            <a:custGeom>
              <a:avLst/>
              <a:gdLst/>
              <a:ahLst/>
              <a:cxnLst/>
              <a:rect l="l" t="t" r="r" b="b"/>
              <a:pathLst>
                <a:path w="17080" h="17080" extrusionOk="0">
                  <a:moveTo>
                    <a:pt x="7006" y="1"/>
                  </a:moveTo>
                  <a:lnTo>
                    <a:pt x="1" y="7006"/>
                  </a:lnTo>
                  <a:lnTo>
                    <a:pt x="1" y="17080"/>
                  </a:lnTo>
                  <a:lnTo>
                    <a:pt x="1707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 flipH="1">
              <a:off x="3809402" y="2299974"/>
              <a:ext cx="627776" cy="664881"/>
            </a:xfrm>
            <a:custGeom>
              <a:avLst/>
              <a:gdLst/>
              <a:ahLst/>
              <a:cxnLst/>
              <a:rect l="l" t="t" r="r" b="b"/>
              <a:pathLst>
                <a:path w="28221" h="29889" extrusionOk="0">
                  <a:moveTo>
                    <a:pt x="28221" y="0"/>
                  </a:moveTo>
                  <a:lnTo>
                    <a:pt x="1" y="28220"/>
                  </a:lnTo>
                  <a:lnTo>
                    <a:pt x="1" y="29888"/>
                  </a:lnTo>
                  <a:lnTo>
                    <a:pt x="8373" y="29888"/>
                  </a:lnTo>
                  <a:lnTo>
                    <a:pt x="28221" y="10074"/>
                  </a:lnTo>
                  <a:lnTo>
                    <a:pt x="2822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 flipH="1">
              <a:off x="3236549" y="1951217"/>
              <a:ext cx="503871" cy="503849"/>
            </a:xfrm>
            <a:custGeom>
              <a:avLst/>
              <a:gdLst/>
              <a:ahLst/>
              <a:cxnLst/>
              <a:rect l="l" t="t" r="r" b="b"/>
              <a:pathLst>
                <a:path w="22651" h="22650" extrusionOk="0">
                  <a:moveTo>
                    <a:pt x="12577" y="0"/>
                  </a:moveTo>
                  <a:lnTo>
                    <a:pt x="1" y="12576"/>
                  </a:lnTo>
                  <a:lnTo>
                    <a:pt x="1" y="22650"/>
                  </a:lnTo>
                  <a:lnTo>
                    <a:pt x="2265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 flipH="1">
              <a:off x="3112622" y="1602460"/>
              <a:ext cx="279041" cy="279753"/>
            </a:xfrm>
            <a:custGeom>
              <a:avLst/>
              <a:gdLst/>
              <a:ahLst/>
              <a:cxnLst/>
              <a:rect l="l" t="t" r="r" b="b"/>
              <a:pathLst>
                <a:path w="12544" h="12576" extrusionOk="0">
                  <a:moveTo>
                    <a:pt x="12543" y="0"/>
                  </a:moveTo>
                  <a:lnTo>
                    <a:pt x="1" y="12576"/>
                  </a:lnTo>
                  <a:lnTo>
                    <a:pt x="10075" y="12576"/>
                  </a:lnTo>
                  <a:lnTo>
                    <a:pt x="12543" y="10108"/>
                  </a:lnTo>
                  <a:lnTo>
                    <a:pt x="125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 flipH="1">
              <a:off x="3112622" y="2730348"/>
              <a:ext cx="234507" cy="234507"/>
            </a:xfrm>
            <a:custGeom>
              <a:avLst/>
              <a:gdLst/>
              <a:ahLst/>
              <a:cxnLst/>
              <a:rect l="l" t="t" r="r" b="b"/>
              <a:pathLst>
                <a:path w="10542" h="10542" extrusionOk="0">
                  <a:moveTo>
                    <a:pt x="10541" y="0"/>
                  </a:moveTo>
                  <a:lnTo>
                    <a:pt x="0" y="10541"/>
                  </a:lnTo>
                  <a:lnTo>
                    <a:pt x="10074" y="10541"/>
                  </a:lnTo>
                  <a:lnTo>
                    <a:pt x="10541" y="10074"/>
                  </a:lnTo>
                  <a:lnTo>
                    <a:pt x="1054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 flipH="1">
              <a:off x="4289494" y="1951217"/>
              <a:ext cx="147685" cy="147685"/>
            </a:xfrm>
            <a:custGeom>
              <a:avLst/>
              <a:gdLst/>
              <a:ahLst/>
              <a:cxnLst/>
              <a:rect l="l" t="t" r="r" b="b"/>
              <a:pathLst>
                <a:path w="6639" h="6639" extrusionOk="0">
                  <a:moveTo>
                    <a:pt x="1602" y="0"/>
                  </a:moveTo>
                  <a:lnTo>
                    <a:pt x="1" y="1601"/>
                  </a:lnTo>
                  <a:lnTo>
                    <a:pt x="1" y="6638"/>
                  </a:lnTo>
                  <a:lnTo>
                    <a:pt x="663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 flipH="1">
              <a:off x="3809402" y="1359077"/>
              <a:ext cx="523158" cy="523136"/>
            </a:xfrm>
            <a:custGeom>
              <a:avLst/>
              <a:gdLst/>
              <a:ahLst/>
              <a:cxnLst/>
              <a:rect l="l" t="t" r="r" b="b"/>
              <a:pathLst>
                <a:path w="23518" h="23517" extrusionOk="0">
                  <a:moveTo>
                    <a:pt x="23518" y="0"/>
                  </a:moveTo>
                  <a:lnTo>
                    <a:pt x="1" y="23517"/>
                  </a:lnTo>
                  <a:lnTo>
                    <a:pt x="5038" y="23517"/>
                  </a:lnTo>
                  <a:lnTo>
                    <a:pt x="23518" y="5037"/>
                  </a:lnTo>
                  <a:lnTo>
                    <a:pt x="23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 flipH="1">
              <a:off x="3206118" y="867841"/>
              <a:ext cx="534303" cy="534280"/>
            </a:xfrm>
            <a:custGeom>
              <a:avLst/>
              <a:gdLst/>
              <a:ahLst/>
              <a:cxnLst/>
              <a:rect l="l" t="t" r="r" b="b"/>
              <a:pathLst>
                <a:path w="24019" h="24018" extrusionOk="0">
                  <a:moveTo>
                    <a:pt x="18981" y="1"/>
                  </a:moveTo>
                  <a:lnTo>
                    <a:pt x="1" y="18981"/>
                  </a:lnTo>
                  <a:lnTo>
                    <a:pt x="1" y="24018"/>
                  </a:lnTo>
                  <a:lnTo>
                    <a:pt x="2401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 flipH="1">
              <a:off x="3873223" y="867841"/>
              <a:ext cx="563955" cy="563977"/>
            </a:xfrm>
            <a:custGeom>
              <a:avLst/>
              <a:gdLst/>
              <a:ahLst/>
              <a:cxnLst/>
              <a:rect l="l" t="t" r="r" b="b"/>
              <a:pathLst>
                <a:path w="25352" h="25353" extrusionOk="0">
                  <a:moveTo>
                    <a:pt x="24118" y="1"/>
                  </a:moveTo>
                  <a:lnTo>
                    <a:pt x="1" y="24118"/>
                  </a:lnTo>
                  <a:lnTo>
                    <a:pt x="1" y="25352"/>
                  </a:lnTo>
                  <a:lnTo>
                    <a:pt x="2535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 flipH="1">
              <a:off x="3809402" y="2688038"/>
              <a:ext cx="276795" cy="276817"/>
            </a:xfrm>
            <a:custGeom>
              <a:avLst/>
              <a:gdLst/>
              <a:ahLst/>
              <a:cxnLst/>
              <a:rect l="l" t="t" r="r" b="b"/>
              <a:pathLst>
                <a:path w="12443" h="12444" extrusionOk="0">
                  <a:moveTo>
                    <a:pt x="12443" y="1"/>
                  </a:moveTo>
                  <a:lnTo>
                    <a:pt x="0" y="12443"/>
                  </a:lnTo>
                  <a:lnTo>
                    <a:pt x="1235" y="12443"/>
                  </a:lnTo>
                  <a:lnTo>
                    <a:pt x="12443" y="1268"/>
                  </a:lnTo>
                  <a:lnTo>
                    <a:pt x="124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 flipH="1">
              <a:off x="3112622" y="1991280"/>
              <a:ext cx="627798" cy="655983"/>
            </a:xfrm>
            <a:custGeom>
              <a:avLst/>
              <a:gdLst/>
              <a:ahLst/>
              <a:cxnLst/>
              <a:rect l="l" t="t" r="r" b="b"/>
              <a:pathLst>
                <a:path w="28222" h="29489" extrusionOk="0">
                  <a:moveTo>
                    <a:pt x="28221" y="0"/>
                  </a:moveTo>
                  <a:lnTo>
                    <a:pt x="1" y="28221"/>
                  </a:lnTo>
                  <a:lnTo>
                    <a:pt x="1" y="29488"/>
                  </a:lnTo>
                  <a:lnTo>
                    <a:pt x="28221" y="1268"/>
                  </a:lnTo>
                  <a:lnTo>
                    <a:pt x="2822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 flipH="1">
              <a:off x="1293916" y="840991"/>
              <a:ext cx="903814" cy="853051"/>
            </a:xfrm>
            <a:custGeom>
              <a:avLst/>
              <a:gdLst/>
              <a:ahLst/>
              <a:cxnLst/>
              <a:rect l="l" t="t" r="r" b="b"/>
              <a:pathLst>
                <a:path w="40630" h="38348" extrusionOk="0">
                  <a:moveTo>
                    <a:pt x="20293" y="0"/>
                  </a:moveTo>
                  <a:cubicBezTo>
                    <a:pt x="10736" y="0"/>
                    <a:pt x="2472" y="7126"/>
                    <a:pt x="1268" y="16852"/>
                  </a:cubicBezTo>
                  <a:cubicBezTo>
                    <a:pt x="0" y="27360"/>
                    <a:pt x="7472" y="36933"/>
                    <a:pt x="17980" y="38201"/>
                  </a:cubicBezTo>
                  <a:cubicBezTo>
                    <a:pt x="18778" y="38299"/>
                    <a:pt x="19571" y="38347"/>
                    <a:pt x="20355" y="38347"/>
                  </a:cubicBezTo>
                  <a:cubicBezTo>
                    <a:pt x="29919" y="38347"/>
                    <a:pt x="38159" y="31200"/>
                    <a:pt x="39362" y="21489"/>
                  </a:cubicBezTo>
                  <a:cubicBezTo>
                    <a:pt x="40629" y="10981"/>
                    <a:pt x="33157" y="1408"/>
                    <a:pt x="22617" y="140"/>
                  </a:cubicBezTo>
                  <a:cubicBezTo>
                    <a:pt x="21836" y="46"/>
                    <a:pt x="21060" y="0"/>
                    <a:pt x="2029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 flipH="1">
              <a:off x="1319141" y="870065"/>
              <a:ext cx="814034" cy="814034"/>
            </a:xfrm>
            <a:custGeom>
              <a:avLst/>
              <a:gdLst/>
              <a:ahLst/>
              <a:cxnLst/>
              <a:rect l="l" t="t" r="r" b="b"/>
              <a:pathLst>
                <a:path w="36594" h="36594" extrusionOk="0">
                  <a:moveTo>
                    <a:pt x="18280" y="1"/>
                  </a:moveTo>
                  <a:cubicBezTo>
                    <a:pt x="8173" y="1"/>
                    <a:pt x="0" y="8173"/>
                    <a:pt x="0" y="18280"/>
                  </a:cubicBezTo>
                  <a:cubicBezTo>
                    <a:pt x="0" y="28388"/>
                    <a:pt x="8173" y="36594"/>
                    <a:pt x="18280" y="36594"/>
                  </a:cubicBezTo>
                  <a:cubicBezTo>
                    <a:pt x="28387" y="36594"/>
                    <a:pt x="36593" y="28388"/>
                    <a:pt x="36593" y="18280"/>
                  </a:cubicBezTo>
                  <a:cubicBezTo>
                    <a:pt x="36593" y="8173"/>
                    <a:pt x="28387" y="1"/>
                    <a:pt x="18280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 flipH="1">
              <a:off x="1345124" y="895291"/>
              <a:ext cx="762826" cy="762848"/>
            </a:xfrm>
            <a:custGeom>
              <a:avLst/>
              <a:gdLst/>
              <a:ahLst/>
              <a:cxnLst/>
              <a:rect l="l" t="t" r="r" b="b"/>
              <a:pathLst>
                <a:path w="34292" h="34293" extrusionOk="0">
                  <a:moveTo>
                    <a:pt x="17146" y="1"/>
                  </a:moveTo>
                  <a:cubicBezTo>
                    <a:pt x="7673" y="1"/>
                    <a:pt x="1" y="7706"/>
                    <a:pt x="1" y="17146"/>
                  </a:cubicBezTo>
                  <a:cubicBezTo>
                    <a:pt x="1" y="26620"/>
                    <a:pt x="7673" y="34292"/>
                    <a:pt x="17146" y="34292"/>
                  </a:cubicBezTo>
                  <a:cubicBezTo>
                    <a:pt x="26620" y="34292"/>
                    <a:pt x="34292" y="26620"/>
                    <a:pt x="34292" y="17146"/>
                  </a:cubicBezTo>
                  <a:cubicBezTo>
                    <a:pt x="34292" y="7706"/>
                    <a:pt x="26620" y="1"/>
                    <a:pt x="17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 flipH="1">
              <a:off x="1353287" y="939069"/>
              <a:ext cx="722762" cy="629267"/>
            </a:xfrm>
            <a:custGeom>
              <a:avLst/>
              <a:gdLst/>
              <a:ahLst/>
              <a:cxnLst/>
              <a:rect l="l" t="t" r="r" b="b"/>
              <a:pathLst>
                <a:path w="32491" h="28288" extrusionOk="0">
                  <a:moveTo>
                    <a:pt x="23718" y="1"/>
                  </a:moveTo>
                  <a:lnTo>
                    <a:pt x="1" y="21983"/>
                  </a:lnTo>
                  <a:cubicBezTo>
                    <a:pt x="1035" y="24418"/>
                    <a:pt x="2636" y="26587"/>
                    <a:pt x="4671" y="28288"/>
                  </a:cubicBezTo>
                  <a:cubicBezTo>
                    <a:pt x="11843" y="24051"/>
                    <a:pt x="24685" y="16279"/>
                    <a:pt x="32491" y="11543"/>
                  </a:cubicBezTo>
                  <a:cubicBezTo>
                    <a:pt x="31390" y="6606"/>
                    <a:pt x="28188" y="2369"/>
                    <a:pt x="2371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 flipH="1">
              <a:off x="1345124" y="1290051"/>
              <a:ext cx="560240" cy="349536"/>
            </a:xfrm>
            <a:custGeom>
              <a:avLst/>
              <a:gdLst/>
              <a:ahLst/>
              <a:cxnLst/>
              <a:rect l="l" t="t" r="r" b="b"/>
              <a:pathLst>
                <a:path w="25185" h="15713" extrusionOk="0">
                  <a:moveTo>
                    <a:pt x="25185" y="1"/>
                  </a:moveTo>
                  <a:lnTo>
                    <a:pt x="25185" y="1"/>
                  </a:lnTo>
                  <a:cubicBezTo>
                    <a:pt x="18246" y="4004"/>
                    <a:pt x="6438" y="10809"/>
                    <a:pt x="0" y="14545"/>
                  </a:cubicBezTo>
                  <a:cubicBezTo>
                    <a:pt x="834" y="15012"/>
                    <a:pt x="1768" y="15379"/>
                    <a:pt x="2702" y="15712"/>
                  </a:cubicBezTo>
                  <a:lnTo>
                    <a:pt x="24084" y="5572"/>
                  </a:lnTo>
                  <a:cubicBezTo>
                    <a:pt x="24751" y="3804"/>
                    <a:pt x="25118" y="1936"/>
                    <a:pt x="2518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 flipH="1">
              <a:off x="1722821" y="923498"/>
              <a:ext cx="7430" cy="57904"/>
            </a:xfrm>
            <a:custGeom>
              <a:avLst/>
              <a:gdLst/>
              <a:ahLst/>
              <a:cxnLst/>
              <a:rect l="l" t="t" r="r" b="b"/>
              <a:pathLst>
                <a:path w="334" h="2603" extrusionOk="0">
                  <a:moveTo>
                    <a:pt x="0" y="0"/>
                  </a:moveTo>
                  <a:lnTo>
                    <a:pt x="0" y="2602"/>
                  </a:lnTo>
                  <a:lnTo>
                    <a:pt x="334" y="2602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 flipH="1">
              <a:off x="1871218" y="968766"/>
              <a:ext cx="34902" cy="53432"/>
            </a:xfrm>
            <a:custGeom>
              <a:avLst/>
              <a:gdLst/>
              <a:ahLst/>
              <a:cxnLst/>
              <a:rect l="l" t="t" r="r" b="b"/>
              <a:pathLst>
                <a:path w="1569" h="2402" extrusionOk="0">
                  <a:moveTo>
                    <a:pt x="268" y="0"/>
                  </a:moveTo>
                  <a:lnTo>
                    <a:pt x="1" y="167"/>
                  </a:lnTo>
                  <a:lnTo>
                    <a:pt x="1302" y="2402"/>
                  </a:lnTo>
                  <a:lnTo>
                    <a:pt x="1569" y="2235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 flipH="1">
              <a:off x="1981041" y="1097142"/>
              <a:ext cx="53455" cy="34880"/>
            </a:xfrm>
            <a:custGeom>
              <a:avLst/>
              <a:gdLst/>
              <a:ahLst/>
              <a:cxnLst/>
              <a:rect l="l" t="t" r="r" b="b"/>
              <a:pathLst>
                <a:path w="2403" h="1568" extrusionOk="0">
                  <a:moveTo>
                    <a:pt x="168" y="0"/>
                  </a:moveTo>
                  <a:lnTo>
                    <a:pt x="1" y="267"/>
                  </a:lnTo>
                  <a:lnTo>
                    <a:pt x="2236" y="1568"/>
                  </a:lnTo>
                  <a:lnTo>
                    <a:pt x="2403" y="1301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 flipH="1">
              <a:off x="2021839" y="1272989"/>
              <a:ext cx="57904" cy="7452"/>
            </a:xfrm>
            <a:custGeom>
              <a:avLst/>
              <a:gdLst/>
              <a:ahLst/>
              <a:cxnLst/>
              <a:rect l="l" t="t" r="r" b="b"/>
              <a:pathLst>
                <a:path w="2603" h="335" extrusionOk="0">
                  <a:moveTo>
                    <a:pt x="0" y="1"/>
                  </a:moveTo>
                  <a:lnTo>
                    <a:pt x="0" y="334"/>
                  </a:lnTo>
                  <a:lnTo>
                    <a:pt x="2602" y="334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 flipH="1">
              <a:off x="1981041" y="1422142"/>
              <a:ext cx="53455" cy="34902"/>
            </a:xfrm>
            <a:custGeom>
              <a:avLst/>
              <a:gdLst/>
              <a:ahLst/>
              <a:cxnLst/>
              <a:rect l="l" t="t" r="r" b="b"/>
              <a:pathLst>
                <a:path w="2403" h="1569" extrusionOk="0">
                  <a:moveTo>
                    <a:pt x="2236" y="0"/>
                  </a:moveTo>
                  <a:lnTo>
                    <a:pt x="1" y="1301"/>
                  </a:lnTo>
                  <a:lnTo>
                    <a:pt x="168" y="1568"/>
                  </a:lnTo>
                  <a:lnTo>
                    <a:pt x="2403" y="267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 flipH="1">
              <a:off x="1871218" y="1531965"/>
              <a:ext cx="34902" cy="53455"/>
            </a:xfrm>
            <a:custGeom>
              <a:avLst/>
              <a:gdLst/>
              <a:ahLst/>
              <a:cxnLst/>
              <a:rect l="l" t="t" r="r" b="b"/>
              <a:pathLst>
                <a:path w="1569" h="2403" extrusionOk="0">
                  <a:moveTo>
                    <a:pt x="1302" y="0"/>
                  </a:moveTo>
                  <a:lnTo>
                    <a:pt x="1" y="2235"/>
                  </a:lnTo>
                  <a:lnTo>
                    <a:pt x="301" y="2402"/>
                  </a:lnTo>
                  <a:lnTo>
                    <a:pt x="1569" y="167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 flipH="1">
              <a:off x="1722821" y="1572763"/>
              <a:ext cx="7430" cy="57904"/>
            </a:xfrm>
            <a:custGeom>
              <a:avLst/>
              <a:gdLst/>
              <a:ahLst/>
              <a:cxnLst/>
              <a:rect l="l" t="t" r="r" b="b"/>
              <a:pathLst>
                <a:path w="334" h="2603" extrusionOk="0">
                  <a:moveTo>
                    <a:pt x="0" y="1"/>
                  </a:moveTo>
                  <a:lnTo>
                    <a:pt x="0" y="2603"/>
                  </a:lnTo>
                  <a:lnTo>
                    <a:pt x="334" y="2603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 flipH="1">
              <a:off x="1546218" y="1531209"/>
              <a:ext cx="35636" cy="54211"/>
            </a:xfrm>
            <a:custGeom>
              <a:avLst/>
              <a:gdLst/>
              <a:ahLst/>
              <a:cxnLst/>
              <a:rect l="l" t="t" r="r" b="b"/>
              <a:pathLst>
                <a:path w="1602" h="2437" extrusionOk="0">
                  <a:moveTo>
                    <a:pt x="301" y="1"/>
                  </a:moveTo>
                  <a:lnTo>
                    <a:pt x="1" y="168"/>
                  </a:lnTo>
                  <a:lnTo>
                    <a:pt x="1302" y="2436"/>
                  </a:lnTo>
                  <a:lnTo>
                    <a:pt x="1602" y="226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 flipH="1">
              <a:off x="1418577" y="1421408"/>
              <a:ext cx="53455" cy="35636"/>
            </a:xfrm>
            <a:custGeom>
              <a:avLst/>
              <a:gdLst/>
              <a:ahLst/>
              <a:cxnLst/>
              <a:rect l="l" t="t" r="r" b="b"/>
              <a:pathLst>
                <a:path w="2403" h="1602" extrusionOk="0">
                  <a:moveTo>
                    <a:pt x="167" y="0"/>
                  </a:moveTo>
                  <a:lnTo>
                    <a:pt x="1" y="300"/>
                  </a:lnTo>
                  <a:lnTo>
                    <a:pt x="2236" y="1601"/>
                  </a:lnTo>
                  <a:lnTo>
                    <a:pt x="2402" y="130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 flipH="1">
              <a:off x="1372574" y="1272989"/>
              <a:ext cx="57904" cy="7452"/>
            </a:xfrm>
            <a:custGeom>
              <a:avLst/>
              <a:gdLst/>
              <a:ahLst/>
              <a:cxnLst/>
              <a:rect l="l" t="t" r="r" b="b"/>
              <a:pathLst>
                <a:path w="2603" h="335" extrusionOk="0">
                  <a:moveTo>
                    <a:pt x="1" y="1"/>
                  </a:moveTo>
                  <a:lnTo>
                    <a:pt x="1" y="334"/>
                  </a:lnTo>
                  <a:lnTo>
                    <a:pt x="2603" y="334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 flipH="1">
              <a:off x="1418577" y="1097142"/>
              <a:ext cx="53455" cy="34880"/>
            </a:xfrm>
            <a:custGeom>
              <a:avLst/>
              <a:gdLst/>
              <a:ahLst/>
              <a:cxnLst/>
              <a:rect l="l" t="t" r="r" b="b"/>
              <a:pathLst>
                <a:path w="2403" h="1568" extrusionOk="0">
                  <a:moveTo>
                    <a:pt x="2269" y="0"/>
                  </a:moveTo>
                  <a:lnTo>
                    <a:pt x="1" y="1301"/>
                  </a:lnTo>
                  <a:lnTo>
                    <a:pt x="167" y="1568"/>
                  </a:lnTo>
                  <a:lnTo>
                    <a:pt x="2402" y="26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8"/>
            <p:cNvSpPr/>
            <p:nvPr/>
          </p:nvSpPr>
          <p:spPr>
            <a:xfrm flipH="1">
              <a:off x="1546218" y="968766"/>
              <a:ext cx="35636" cy="54189"/>
            </a:xfrm>
            <a:custGeom>
              <a:avLst/>
              <a:gdLst/>
              <a:ahLst/>
              <a:cxnLst/>
              <a:rect l="l" t="t" r="r" b="b"/>
              <a:pathLst>
                <a:path w="1602" h="2436" extrusionOk="0">
                  <a:moveTo>
                    <a:pt x="1302" y="0"/>
                  </a:moveTo>
                  <a:lnTo>
                    <a:pt x="1" y="2269"/>
                  </a:lnTo>
                  <a:lnTo>
                    <a:pt x="301" y="2435"/>
                  </a:lnTo>
                  <a:lnTo>
                    <a:pt x="1602" y="167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8"/>
            <p:cNvSpPr/>
            <p:nvPr/>
          </p:nvSpPr>
          <p:spPr>
            <a:xfrm flipH="1">
              <a:off x="1707962" y="949458"/>
              <a:ext cx="36393" cy="353228"/>
            </a:xfrm>
            <a:custGeom>
              <a:avLst/>
              <a:gdLst/>
              <a:ahLst/>
              <a:cxnLst/>
              <a:rect l="l" t="t" r="r" b="b"/>
              <a:pathLst>
                <a:path w="1636" h="15879" extrusionOk="0">
                  <a:moveTo>
                    <a:pt x="634" y="1"/>
                  </a:moveTo>
                  <a:lnTo>
                    <a:pt x="1" y="15879"/>
                  </a:lnTo>
                  <a:lnTo>
                    <a:pt x="1635" y="1587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8"/>
            <p:cNvSpPr/>
            <p:nvPr/>
          </p:nvSpPr>
          <p:spPr>
            <a:xfrm flipH="1">
              <a:off x="1500950" y="1145370"/>
              <a:ext cx="254527" cy="160297"/>
            </a:xfrm>
            <a:custGeom>
              <a:avLst/>
              <a:gdLst/>
              <a:ahLst/>
              <a:cxnLst/>
              <a:rect l="l" t="t" r="r" b="b"/>
              <a:pathLst>
                <a:path w="11442" h="7206" extrusionOk="0">
                  <a:moveTo>
                    <a:pt x="11242" y="0"/>
                  </a:moveTo>
                  <a:lnTo>
                    <a:pt x="0" y="5771"/>
                  </a:lnTo>
                  <a:lnTo>
                    <a:pt x="767" y="7205"/>
                  </a:lnTo>
                  <a:lnTo>
                    <a:pt x="11442" y="367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8"/>
            <p:cNvSpPr/>
            <p:nvPr/>
          </p:nvSpPr>
          <p:spPr>
            <a:xfrm flipH="1">
              <a:off x="1713901" y="1264825"/>
              <a:ext cx="24514" cy="24514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534" y="1"/>
                  </a:moveTo>
                  <a:cubicBezTo>
                    <a:pt x="234" y="1"/>
                    <a:pt x="0" y="234"/>
                    <a:pt x="0" y="534"/>
                  </a:cubicBezTo>
                  <a:cubicBezTo>
                    <a:pt x="0" y="868"/>
                    <a:pt x="234" y="1102"/>
                    <a:pt x="534" y="1102"/>
                  </a:cubicBezTo>
                  <a:cubicBezTo>
                    <a:pt x="834" y="1102"/>
                    <a:pt x="1101" y="868"/>
                    <a:pt x="1101" y="534"/>
                  </a:cubicBezTo>
                  <a:cubicBezTo>
                    <a:pt x="1101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8"/>
            <p:cNvSpPr/>
            <p:nvPr/>
          </p:nvSpPr>
          <p:spPr>
            <a:xfrm flipH="1">
              <a:off x="98" y="3471650"/>
              <a:ext cx="9144062" cy="1671926"/>
            </a:xfrm>
            <a:custGeom>
              <a:avLst/>
              <a:gdLst/>
              <a:ahLst/>
              <a:cxnLst/>
              <a:rect l="l" t="t" r="r" b="b"/>
              <a:pathLst>
                <a:path w="192872" h="52838" extrusionOk="0">
                  <a:moveTo>
                    <a:pt x="1" y="0"/>
                  </a:moveTo>
                  <a:lnTo>
                    <a:pt x="1" y="52838"/>
                  </a:lnTo>
                  <a:lnTo>
                    <a:pt x="192872" y="52838"/>
                  </a:lnTo>
                  <a:lnTo>
                    <a:pt x="192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 flipH="1">
              <a:off x="737390" y="3467169"/>
              <a:ext cx="4290438" cy="9677"/>
            </a:xfrm>
            <a:custGeom>
              <a:avLst/>
              <a:gdLst/>
              <a:ahLst/>
              <a:cxnLst/>
              <a:rect l="l" t="t" r="r" b="b"/>
              <a:pathLst>
                <a:path w="192872" h="435" extrusionOk="0">
                  <a:moveTo>
                    <a:pt x="96436" y="1"/>
                  </a:moveTo>
                  <a:lnTo>
                    <a:pt x="48235" y="68"/>
                  </a:lnTo>
                  <a:lnTo>
                    <a:pt x="24117" y="101"/>
                  </a:lnTo>
                  <a:lnTo>
                    <a:pt x="0" y="201"/>
                  </a:lnTo>
                  <a:lnTo>
                    <a:pt x="24117" y="335"/>
                  </a:lnTo>
                  <a:lnTo>
                    <a:pt x="48235" y="368"/>
                  </a:lnTo>
                  <a:lnTo>
                    <a:pt x="96436" y="435"/>
                  </a:lnTo>
                  <a:lnTo>
                    <a:pt x="144670" y="368"/>
                  </a:lnTo>
                  <a:lnTo>
                    <a:pt x="168787" y="335"/>
                  </a:lnTo>
                  <a:lnTo>
                    <a:pt x="192871" y="201"/>
                  </a:lnTo>
                  <a:lnTo>
                    <a:pt x="168787" y="101"/>
                  </a:lnTo>
                  <a:lnTo>
                    <a:pt x="144670" y="68"/>
                  </a:lnTo>
                  <a:lnTo>
                    <a:pt x="964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8"/>
            <p:cNvSpPr/>
            <p:nvPr/>
          </p:nvSpPr>
          <p:spPr>
            <a:xfrm flipH="1">
              <a:off x="906586" y="4002918"/>
              <a:ext cx="635184" cy="296103"/>
            </a:xfrm>
            <a:custGeom>
              <a:avLst/>
              <a:gdLst/>
              <a:ahLst/>
              <a:cxnLst/>
              <a:rect l="l" t="t" r="r" b="b"/>
              <a:pathLst>
                <a:path w="28554" h="13311" extrusionOk="0">
                  <a:moveTo>
                    <a:pt x="12576" y="1"/>
                  </a:moveTo>
                  <a:lnTo>
                    <a:pt x="0" y="7406"/>
                  </a:lnTo>
                  <a:lnTo>
                    <a:pt x="15444" y="13310"/>
                  </a:lnTo>
                  <a:lnTo>
                    <a:pt x="28554" y="5338"/>
                  </a:lnTo>
                  <a:lnTo>
                    <a:pt x="12576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8"/>
            <p:cNvSpPr/>
            <p:nvPr/>
          </p:nvSpPr>
          <p:spPr>
            <a:xfrm flipH="1">
              <a:off x="991161" y="4120171"/>
              <a:ext cx="218179" cy="132847"/>
            </a:xfrm>
            <a:custGeom>
              <a:avLst/>
              <a:gdLst/>
              <a:ahLst/>
              <a:cxnLst/>
              <a:rect l="l" t="t" r="r" b="b"/>
              <a:pathLst>
                <a:path w="9808" h="5972" extrusionOk="0">
                  <a:moveTo>
                    <a:pt x="9807" y="0"/>
                  </a:moveTo>
                  <a:cubicBezTo>
                    <a:pt x="9340" y="234"/>
                    <a:pt x="8940" y="434"/>
                    <a:pt x="8506" y="667"/>
                  </a:cubicBezTo>
                  <a:lnTo>
                    <a:pt x="7272" y="1368"/>
                  </a:lnTo>
                  <a:cubicBezTo>
                    <a:pt x="6438" y="1835"/>
                    <a:pt x="5604" y="2302"/>
                    <a:pt x="4804" y="2802"/>
                  </a:cubicBezTo>
                  <a:cubicBezTo>
                    <a:pt x="3970" y="3303"/>
                    <a:pt x="3169" y="3836"/>
                    <a:pt x="2368" y="4337"/>
                  </a:cubicBezTo>
                  <a:cubicBezTo>
                    <a:pt x="1568" y="4870"/>
                    <a:pt x="767" y="5404"/>
                    <a:pt x="0" y="5971"/>
                  </a:cubicBezTo>
                  <a:cubicBezTo>
                    <a:pt x="867" y="5538"/>
                    <a:pt x="1668" y="5071"/>
                    <a:pt x="2535" y="4637"/>
                  </a:cubicBezTo>
                  <a:cubicBezTo>
                    <a:pt x="3369" y="4170"/>
                    <a:pt x="4203" y="3670"/>
                    <a:pt x="5004" y="3169"/>
                  </a:cubicBezTo>
                  <a:cubicBezTo>
                    <a:pt x="5804" y="2669"/>
                    <a:pt x="6638" y="2169"/>
                    <a:pt x="7439" y="1635"/>
                  </a:cubicBezTo>
                  <a:lnTo>
                    <a:pt x="8640" y="834"/>
                  </a:lnTo>
                  <a:cubicBezTo>
                    <a:pt x="9007" y="567"/>
                    <a:pt x="9407" y="301"/>
                    <a:pt x="980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8"/>
            <p:cNvSpPr/>
            <p:nvPr/>
          </p:nvSpPr>
          <p:spPr>
            <a:xfrm flipH="1">
              <a:off x="1033471" y="4106802"/>
              <a:ext cx="129866" cy="79437"/>
            </a:xfrm>
            <a:custGeom>
              <a:avLst/>
              <a:gdLst/>
              <a:ahLst/>
              <a:cxnLst/>
              <a:rect l="l" t="t" r="r" b="b"/>
              <a:pathLst>
                <a:path w="5838" h="3571" extrusionOk="0">
                  <a:moveTo>
                    <a:pt x="5838" y="1"/>
                  </a:moveTo>
                  <a:lnTo>
                    <a:pt x="5838" y="1"/>
                  </a:lnTo>
                  <a:cubicBezTo>
                    <a:pt x="4804" y="468"/>
                    <a:pt x="3770" y="1002"/>
                    <a:pt x="2802" y="1602"/>
                  </a:cubicBezTo>
                  <a:cubicBezTo>
                    <a:pt x="1835" y="2202"/>
                    <a:pt x="901" y="2836"/>
                    <a:pt x="0" y="3570"/>
                  </a:cubicBezTo>
                  <a:cubicBezTo>
                    <a:pt x="2068" y="2603"/>
                    <a:pt x="4036" y="1435"/>
                    <a:pt x="5838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8"/>
            <p:cNvSpPr/>
            <p:nvPr/>
          </p:nvSpPr>
          <p:spPr>
            <a:xfrm flipH="1">
              <a:off x="1075759" y="4092721"/>
              <a:ext cx="218179" cy="133581"/>
            </a:xfrm>
            <a:custGeom>
              <a:avLst/>
              <a:gdLst/>
              <a:ahLst/>
              <a:cxnLst/>
              <a:rect l="l" t="t" r="r" b="b"/>
              <a:pathLst>
                <a:path w="9808" h="6005" extrusionOk="0">
                  <a:moveTo>
                    <a:pt x="9807" y="0"/>
                  </a:moveTo>
                  <a:cubicBezTo>
                    <a:pt x="9374" y="234"/>
                    <a:pt x="8940" y="467"/>
                    <a:pt x="8540" y="667"/>
                  </a:cubicBezTo>
                  <a:lnTo>
                    <a:pt x="7272" y="1368"/>
                  </a:lnTo>
                  <a:cubicBezTo>
                    <a:pt x="6438" y="1835"/>
                    <a:pt x="5604" y="2335"/>
                    <a:pt x="4804" y="2835"/>
                  </a:cubicBezTo>
                  <a:cubicBezTo>
                    <a:pt x="4003" y="3336"/>
                    <a:pt x="3169" y="3836"/>
                    <a:pt x="2369" y="4370"/>
                  </a:cubicBezTo>
                  <a:cubicBezTo>
                    <a:pt x="1568" y="4870"/>
                    <a:pt x="768" y="5404"/>
                    <a:pt x="0" y="6004"/>
                  </a:cubicBezTo>
                  <a:cubicBezTo>
                    <a:pt x="868" y="5571"/>
                    <a:pt x="1702" y="5104"/>
                    <a:pt x="2536" y="4637"/>
                  </a:cubicBezTo>
                  <a:cubicBezTo>
                    <a:pt x="3369" y="4170"/>
                    <a:pt x="4203" y="3669"/>
                    <a:pt x="5004" y="3169"/>
                  </a:cubicBezTo>
                  <a:cubicBezTo>
                    <a:pt x="5838" y="2669"/>
                    <a:pt x="6638" y="2168"/>
                    <a:pt x="7439" y="1635"/>
                  </a:cubicBezTo>
                  <a:lnTo>
                    <a:pt x="8640" y="834"/>
                  </a:lnTo>
                  <a:cubicBezTo>
                    <a:pt x="9040" y="567"/>
                    <a:pt x="9440" y="300"/>
                    <a:pt x="980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8"/>
            <p:cNvSpPr/>
            <p:nvPr/>
          </p:nvSpPr>
          <p:spPr>
            <a:xfrm flipH="1">
              <a:off x="1118047" y="4080108"/>
              <a:ext cx="187014" cy="113538"/>
            </a:xfrm>
            <a:custGeom>
              <a:avLst/>
              <a:gdLst/>
              <a:ahLst/>
              <a:cxnLst/>
              <a:rect l="l" t="t" r="r" b="b"/>
              <a:pathLst>
                <a:path w="8407" h="5104" extrusionOk="0">
                  <a:moveTo>
                    <a:pt x="8406" y="0"/>
                  </a:moveTo>
                  <a:lnTo>
                    <a:pt x="8406" y="0"/>
                  </a:lnTo>
                  <a:cubicBezTo>
                    <a:pt x="6938" y="701"/>
                    <a:pt x="5504" y="1534"/>
                    <a:pt x="4103" y="2368"/>
                  </a:cubicBezTo>
                  <a:cubicBezTo>
                    <a:pt x="2702" y="3236"/>
                    <a:pt x="1334" y="4103"/>
                    <a:pt x="0" y="5104"/>
                  </a:cubicBezTo>
                  <a:cubicBezTo>
                    <a:pt x="1501" y="4403"/>
                    <a:pt x="2902" y="3603"/>
                    <a:pt x="4303" y="2735"/>
                  </a:cubicBezTo>
                  <a:cubicBezTo>
                    <a:pt x="5704" y="1868"/>
                    <a:pt x="7105" y="1001"/>
                    <a:pt x="8406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8"/>
            <p:cNvSpPr/>
            <p:nvPr/>
          </p:nvSpPr>
          <p:spPr>
            <a:xfrm flipH="1">
              <a:off x="1159600" y="4066739"/>
              <a:ext cx="108378" cy="66068"/>
            </a:xfrm>
            <a:custGeom>
              <a:avLst/>
              <a:gdLst/>
              <a:ahLst/>
              <a:cxnLst/>
              <a:rect l="l" t="t" r="r" b="b"/>
              <a:pathLst>
                <a:path w="4872" h="2970" extrusionOk="0">
                  <a:moveTo>
                    <a:pt x="4871" y="1"/>
                  </a:moveTo>
                  <a:cubicBezTo>
                    <a:pt x="4004" y="334"/>
                    <a:pt x="3136" y="768"/>
                    <a:pt x="2336" y="1302"/>
                  </a:cubicBezTo>
                  <a:cubicBezTo>
                    <a:pt x="1502" y="1769"/>
                    <a:pt x="735" y="2336"/>
                    <a:pt x="1" y="2969"/>
                  </a:cubicBezTo>
                  <a:cubicBezTo>
                    <a:pt x="1769" y="2202"/>
                    <a:pt x="3403" y="1201"/>
                    <a:pt x="4871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8"/>
            <p:cNvSpPr/>
            <p:nvPr/>
          </p:nvSpPr>
          <p:spPr>
            <a:xfrm flipH="1">
              <a:off x="1512072" y="3809987"/>
              <a:ext cx="868200" cy="436358"/>
            </a:xfrm>
            <a:custGeom>
              <a:avLst/>
              <a:gdLst/>
              <a:ahLst/>
              <a:cxnLst/>
              <a:rect l="l" t="t" r="r" b="b"/>
              <a:pathLst>
                <a:path w="39029" h="19616" extrusionOk="0">
                  <a:moveTo>
                    <a:pt x="19848" y="1"/>
                  </a:moveTo>
                  <a:lnTo>
                    <a:pt x="1" y="7773"/>
                  </a:lnTo>
                  <a:lnTo>
                    <a:pt x="19248" y="19615"/>
                  </a:lnTo>
                  <a:lnTo>
                    <a:pt x="39028" y="11576"/>
                  </a:lnTo>
                  <a:lnTo>
                    <a:pt x="19848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 flipH="1">
              <a:off x="1604078" y="4049677"/>
              <a:ext cx="353985" cy="143970"/>
            </a:xfrm>
            <a:custGeom>
              <a:avLst/>
              <a:gdLst/>
              <a:ahLst/>
              <a:cxnLst/>
              <a:rect l="l" t="t" r="r" b="b"/>
              <a:pathLst>
                <a:path w="15913" h="6472" extrusionOk="0">
                  <a:moveTo>
                    <a:pt x="15912" y="0"/>
                  </a:moveTo>
                  <a:lnTo>
                    <a:pt x="15912" y="0"/>
                  </a:lnTo>
                  <a:cubicBezTo>
                    <a:pt x="15245" y="234"/>
                    <a:pt x="14578" y="467"/>
                    <a:pt x="13877" y="701"/>
                  </a:cubicBezTo>
                  <a:lnTo>
                    <a:pt x="11876" y="1468"/>
                  </a:lnTo>
                  <a:cubicBezTo>
                    <a:pt x="10542" y="1968"/>
                    <a:pt x="9207" y="2502"/>
                    <a:pt x="7873" y="3036"/>
                  </a:cubicBezTo>
                  <a:cubicBezTo>
                    <a:pt x="6572" y="3603"/>
                    <a:pt x="5238" y="4137"/>
                    <a:pt x="3937" y="4704"/>
                  </a:cubicBezTo>
                  <a:cubicBezTo>
                    <a:pt x="2603" y="5271"/>
                    <a:pt x="1302" y="5871"/>
                    <a:pt x="1" y="6472"/>
                  </a:cubicBezTo>
                  <a:cubicBezTo>
                    <a:pt x="1368" y="6005"/>
                    <a:pt x="2703" y="5504"/>
                    <a:pt x="4037" y="5004"/>
                  </a:cubicBezTo>
                  <a:cubicBezTo>
                    <a:pt x="5371" y="4504"/>
                    <a:pt x="6706" y="3970"/>
                    <a:pt x="8040" y="3436"/>
                  </a:cubicBezTo>
                  <a:cubicBezTo>
                    <a:pt x="9374" y="2869"/>
                    <a:pt x="10675" y="2335"/>
                    <a:pt x="12009" y="1768"/>
                  </a:cubicBezTo>
                  <a:lnTo>
                    <a:pt x="13977" y="901"/>
                  </a:lnTo>
                  <a:cubicBezTo>
                    <a:pt x="14611" y="601"/>
                    <a:pt x="15278" y="301"/>
                    <a:pt x="15912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8"/>
            <p:cNvSpPr/>
            <p:nvPr/>
          </p:nvSpPr>
          <p:spPr>
            <a:xfrm flipH="1">
              <a:off x="1647122" y="4022226"/>
              <a:ext cx="197402" cy="80149"/>
            </a:xfrm>
            <a:custGeom>
              <a:avLst/>
              <a:gdLst/>
              <a:ahLst/>
              <a:cxnLst/>
              <a:rect l="l" t="t" r="r" b="b"/>
              <a:pathLst>
                <a:path w="8874" h="3603" extrusionOk="0">
                  <a:moveTo>
                    <a:pt x="8873" y="0"/>
                  </a:moveTo>
                  <a:lnTo>
                    <a:pt x="8873" y="0"/>
                  </a:lnTo>
                  <a:cubicBezTo>
                    <a:pt x="7339" y="434"/>
                    <a:pt x="5838" y="1001"/>
                    <a:pt x="4337" y="1601"/>
                  </a:cubicBezTo>
                  <a:cubicBezTo>
                    <a:pt x="2869" y="2202"/>
                    <a:pt x="1401" y="2836"/>
                    <a:pt x="0" y="3603"/>
                  </a:cubicBezTo>
                  <a:cubicBezTo>
                    <a:pt x="3036" y="2635"/>
                    <a:pt x="6005" y="1435"/>
                    <a:pt x="8873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8"/>
            <p:cNvSpPr/>
            <p:nvPr/>
          </p:nvSpPr>
          <p:spPr>
            <a:xfrm flipH="1">
              <a:off x="1690900" y="3994020"/>
              <a:ext cx="310941" cy="126174"/>
            </a:xfrm>
            <a:custGeom>
              <a:avLst/>
              <a:gdLst/>
              <a:ahLst/>
              <a:cxnLst/>
              <a:rect l="l" t="t" r="r" b="b"/>
              <a:pathLst>
                <a:path w="13978" h="5672" extrusionOk="0">
                  <a:moveTo>
                    <a:pt x="13977" y="1"/>
                  </a:moveTo>
                  <a:cubicBezTo>
                    <a:pt x="13377" y="201"/>
                    <a:pt x="12776" y="401"/>
                    <a:pt x="12176" y="634"/>
                  </a:cubicBezTo>
                  <a:lnTo>
                    <a:pt x="10441" y="1268"/>
                  </a:lnTo>
                  <a:cubicBezTo>
                    <a:pt x="9241" y="1702"/>
                    <a:pt x="8073" y="2169"/>
                    <a:pt x="6906" y="2636"/>
                  </a:cubicBezTo>
                  <a:cubicBezTo>
                    <a:pt x="5738" y="3136"/>
                    <a:pt x="4604" y="3603"/>
                    <a:pt x="3436" y="4104"/>
                  </a:cubicBezTo>
                  <a:cubicBezTo>
                    <a:pt x="2302" y="4604"/>
                    <a:pt x="1135" y="5138"/>
                    <a:pt x="1" y="5671"/>
                  </a:cubicBezTo>
                  <a:cubicBezTo>
                    <a:pt x="1202" y="5304"/>
                    <a:pt x="2402" y="4837"/>
                    <a:pt x="3570" y="4404"/>
                  </a:cubicBezTo>
                  <a:cubicBezTo>
                    <a:pt x="4737" y="3970"/>
                    <a:pt x="5905" y="3503"/>
                    <a:pt x="7072" y="3036"/>
                  </a:cubicBezTo>
                  <a:cubicBezTo>
                    <a:pt x="8240" y="2569"/>
                    <a:pt x="9407" y="2069"/>
                    <a:pt x="10542" y="1568"/>
                  </a:cubicBezTo>
                  <a:lnTo>
                    <a:pt x="12276" y="801"/>
                  </a:lnTo>
                  <a:cubicBezTo>
                    <a:pt x="12843" y="534"/>
                    <a:pt x="13410" y="301"/>
                    <a:pt x="13977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8"/>
            <p:cNvSpPr/>
            <p:nvPr/>
          </p:nvSpPr>
          <p:spPr>
            <a:xfrm flipH="1">
              <a:off x="1733944" y="3966569"/>
              <a:ext cx="287917" cy="116519"/>
            </a:xfrm>
            <a:custGeom>
              <a:avLst/>
              <a:gdLst/>
              <a:ahLst/>
              <a:cxnLst/>
              <a:rect l="l" t="t" r="r" b="b"/>
              <a:pathLst>
                <a:path w="12943" h="5238" extrusionOk="0">
                  <a:moveTo>
                    <a:pt x="12943" y="0"/>
                  </a:moveTo>
                  <a:cubicBezTo>
                    <a:pt x="12376" y="167"/>
                    <a:pt x="11808" y="367"/>
                    <a:pt x="11275" y="567"/>
                  </a:cubicBezTo>
                  <a:lnTo>
                    <a:pt x="9640" y="1168"/>
                  </a:lnTo>
                  <a:cubicBezTo>
                    <a:pt x="8539" y="1568"/>
                    <a:pt x="7439" y="1968"/>
                    <a:pt x="6371" y="2435"/>
                  </a:cubicBezTo>
                  <a:cubicBezTo>
                    <a:pt x="5304" y="2869"/>
                    <a:pt x="4236" y="3303"/>
                    <a:pt x="3169" y="3770"/>
                  </a:cubicBezTo>
                  <a:cubicBezTo>
                    <a:pt x="2102" y="4270"/>
                    <a:pt x="1034" y="4737"/>
                    <a:pt x="0" y="5237"/>
                  </a:cubicBezTo>
                  <a:cubicBezTo>
                    <a:pt x="1101" y="4904"/>
                    <a:pt x="2202" y="4470"/>
                    <a:pt x="3302" y="4070"/>
                  </a:cubicBezTo>
                  <a:cubicBezTo>
                    <a:pt x="4403" y="3703"/>
                    <a:pt x="5471" y="3269"/>
                    <a:pt x="6538" y="2836"/>
                  </a:cubicBezTo>
                  <a:cubicBezTo>
                    <a:pt x="7639" y="2402"/>
                    <a:pt x="8706" y="1935"/>
                    <a:pt x="9774" y="1468"/>
                  </a:cubicBezTo>
                  <a:lnTo>
                    <a:pt x="11341" y="768"/>
                  </a:lnTo>
                  <a:cubicBezTo>
                    <a:pt x="11875" y="501"/>
                    <a:pt x="12409" y="267"/>
                    <a:pt x="12943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8"/>
            <p:cNvSpPr/>
            <p:nvPr/>
          </p:nvSpPr>
          <p:spPr>
            <a:xfrm flipH="1">
              <a:off x="1777722" y="3938363"/>
              <a:ext cx="354719" cy="143992"/>
            </a:xfrm>
            <a:custGeom>
              <a:avLst/>
              <a:gdLst/>
              <a:ahLst/>
              <a:cxnLst/>
              <a:rect l="l" t="t" r="r" b="b"/>
              <a:pathLst>
                <a:path w="15946" h="6473" extrusionOk="0">
                  <a:moveTo>
                    <a:pt x="15946" y="1"/>
                  </a:moveTo>
                  <a:lnTo>
                    <a:pt x="15946" y="1"/>
                  </a:lnTo>
                  <a:cubicBezTo>
                    <a:pt x="15245" y="234"/>
                    <a:pt x="14578" y="468"/>
                    <a:pt x="13911" y="735"/>
                  </a:cubicBezTo>
                  <a:lnTo>
                    <a:pt x="11876" y="1469"/>
                  </a:lnTo>
                  <a:cubicBezTo>
                    <a:pt x="10542" y="1969"/>
                    <a:pt x="9207" y="2503"/>
                    <a:pt x="7873" y="3036"/>
                  </a:cubicBezTo>
                  <a:cubicBezTo>
                    <a:pt x="6572" y="3603"/>
                    <a:pt x="5238" y="4137"/>
                    <a:pt x="3937" y="4704"/>
                  </a:cubicBezTo>
                  <a:cubicBezTo>
                    <a:pt x="2603" y="5271"/>
                    <a:pt x="1302" y="5872"/>
                    <a:pt x="1" y="6472"/>
                  </a:cubicBezTo>
                  <a:cubicBezTo>
                    <a:pt x="1368" y="6038"/>
                    <a:pt x="2703" y="5505"/>
                    <a:pt x="4037" y="5004"/>
                  </a:cubicBezTo>
                  <a:cubicBezTo>
                    <a:pt x="5405" y="4504"/>
                    <a:pt x="6706" y="3970"/>
                    <a:pt x="8040" y="3437"/>
                  </a:cubicBezTo>
                  <a:cubicBezTo>
                    <a:pt x="9374" y="2903"/>
                    <a:pt x="10708" y="2336"/>
                    <a:pt x="12009" y="1769"/>
                  </a:cubicBezTo>
                  <a:lnTo>
                    <a:pt x="13977" y="901"/>
                  </a:lnTo>
                  <a:cubicBezTo>
                    <a:pt x="14645" y="601"/>
                    <a:pt x="15278" y="334"/>
                    <a:pt x="15946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 flipH="1">
              <a:off x="1821500" y="3910912"/>
              <a:ext cx="314633" cy="127642"/>
            </a:xfrm>
            <a:custGeom>
              <a:avLst/>
              <a:gdLst/>
              <a:ahLst/>
              <a:cxnLst/>
              <a:rect l="l" t="t" r="r" b="b"/>
              <a:pathLst>
                <a:path w="14144" h="5738" extrusionOk="0">
                  <a:moveTo>
                    <a:pt x="14143" y="1"/>
                  </a:moveTo>
                  <a:lnTo>
                    <a:pt x="14143" y="1"/>
                  </a:lnTo>
                  <a:cubicBezTo>
                    <a:pt x="13543" y="201"/>
                    <a:pt x="12943" y="401"/>
                    <a:pt x="12342" y="601"/>
                  </a:cubicBezTo>
                  <a:lnTo>
                    <a:pt x="10541" y="1268"/>
                  </a:lnTo>
                  <a:cubicBezTo>
                    <a:pt x="9340" y="1735"/>
                    <a:pt x="8173" y="2202"/>
                    <a:pt x="7005" y="2669"/>
                  </a:cubicBezTo>
                  <a:cubicBezTo>
                    <a:pt x="5804" y="3170"/>
                    <a:pt x="4637" y="3637"/>
                    <a:pt x="3469" y="4170"/>
                  </a:cubicBezTo>
                  <a:cubicBezTo>
                    <a:pt x="2302" y="4671"/>
                    <a:pt x="1168" y="5171"/>
                    <a:pt x="0" y="5738"/>
                  </a:cubicBezTo>
                  <a:cubicBezTo>
                    <a:pt x="1234" y="5338"/>
                    <a:pt x="2435" y="4904"/>
                    <a:pt x="3603" y="4437"/>
                  </a:cubicBezTo>
                  <a:cubicBezTo>
                    <a:pt x="4803" y="4003"/>
                    <a:pt x="6004" y="3536"/>
                    <a:pt x="7172" y="3069"/>
                  </a:cubicBezTo>
                  <a:cubicBezTo>
                    <a:pt x="8339" y="2569"/>
                    <a:pt x="9507" y="2102"/>
                    <a:pt x="10674" y="1568"/>
                  </a:cubicBezTo>
                  <a:lnTo>
                    <a:pt x="12409" y="834"/>
                  </a:lnTo>
                  <a:cubicBezTo>
                    <a:pt x="12976" y="534"/>
                    <a:pt x="13576" y="267"/>
                    <a:pt x="14143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8"/>
            <p:cNvSpPr/>
            <p:nvPr/>
          </p:nvSpPr>
          <p:spPr>
            <a:xfrm flipH="1">
              <a:off x="1865278" y="3882706"/>
              <a:ext cx="353962" cy="143992"/>
            </a:xfrm>
            <a:custGeom>
              <a:avLst/>
              <a:gdLst/>
              <a:ahLst/>
              <a:cxnLst/>
              <a:rect l="l" t="t" r="r" b="b"/>
              <a:pathLst>
                <a:path w="15912" h="6473" extrusionOk="0">
                  <a:moveTo>
                    <a:pt x="15911" y="1"/>
                  </a:moveTo>
                  <a:cubicBezTo>
                    <a:pt x="15244" y="234"/>
                    <a:pt x="14577" y="501"/>
                    <a:pt x="13877" y="735"/>
                  </a:cubicBezTo>
                  <a:lnTo>
                    <a:pt x="11875" y="1469"/>
                  </a:lnTo>
                  <a:cubicBezTo>
                    <a:pt x="10541" y="1969"/>
                    <a:pt x="9207" y="2503"/>
                    <a:pt x="7872" y="3036"/>
                  </a:cubicBezTo>
                  <a:cubicBezTo>
                    <a:pt x="6538" y="3604"/>
                    <a:pt x="5237" y="4137"/>
                    <a:pt x="3903" y="4704"/>
                  </a:cubicBezTo>
                  <a:cubicBezTo>
                    <a:pt x="2602" y="5305"/>
                    <a:pt x="1301" y="5872"/>
                    <a:pt x="0" y="6472"/>
                  </a:cubicBezTo>
                  <a:cubicBezTo>
                    <a:pt x="1334" y="6039"/>
                    <a:pt x="2669" y="5505"/>
                    <a:pt x="4036" y="5005"/>
                  </a:cubicBezTo>
                  <a:cubicBezTo>
                    <a:pt x="5371" y="4504"/>
                    <a:pt x="6705" y="4004"/>
                    <a:pt x="8039" y="3437"/>
                  </a:cubicBezTo>
                  <a:cubicBezTo>
                    <a:pt x="9340" y="2903"/>
                    <a:pt x="10674" y="2336"/>
                    <a:pt x="12009" y="1769"/>
                  </a:cubicBezTo>
                  <a:lnTo>
                    <a:pt x="13977" y="902"/>
                  </a:lnTo>
                  <a:cubicBezTo>
                    <a:pt x="14610" y="601"/>
                    <a:pt x="15278" y="335"/>
                    <a:pt x="15911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 flipH="1">
              <a:off x="1909057" y="3855255"/>
              <a:ext cx="209281" cy="85354"/>
            </a:xfrm>
            <a:custGeom>
              <a:avLst/>
              <a:gdLst/>
              <a:ahLst/>
              <a:cxnLst/>
              <a:rect l="l" t="t" r="r" b="b"/>
              <a:pathLst>
                <a:path w="9408" h="3837" extrusionOk="0">
                  <a:moveTo>
                    <a:pt x="9407" y="1"/>
                  </a:moveTo>
                  <a:lnTo>
                    <a:pt x="9407" y="1"/>
                  </a:lnTo>
                  <a:cubicBezTo>
                    <a:pt x="7773" y="468"/>
                    <a:pt x="6205" y="1068"/>
                    <a:pt x="4637" y="1702"/>
                  </a:cubicBezTo>
                  <a:cubicBezTo>
                    <a:pt x="3069" y="2369"/>
                    <a:pt x="1502" y="3036"/>
                    <a:pt x="1" y="3837"/>
                  </a:cubicBezTo>
                  <a:cubicBezTo>
                    <a:pt x="1635" y="3336"/>
                    <a:pt x="3236" y="2736"/>
                    <a:pt x="4804" y="2102"/>
                  </a:cubicBezTo>
                  <a:cubicBezTo>
                    <a:pt x="6372" y="1468"/>
                    <a:pt x="7906" y="768"/>
                    <a:pt x="9407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 flipH="1">
              <a:off x="2944183" y="1374404"/>
              <a:ext cx="1220672" cy="1481361"/>
            </a:xfrm>
            <a:custGeom>
              <a:avLst/>
              <a:gdLst/>
              <a:ahLst/>
              <a:cxnLst/>
              <a:rect l="l" t="t" r="r" b="b"/>
              <a:pathLst>
                <a:path w="54874" h="66593" extrusionOk="0">
                  <a:moveTo>
                    <a:pt x="27044" y="0"/>
                  </a:moveTo>
                  <a:cubicBezTo>
                    <a:pt x="25616" y="0"/>
                    <a:pt x="24063" y="217"/>
                    <a:pt x="22383" y="712"/>
                  </a:cubicBezTo>
                  <a:cubicBezTo>
                    <a:pt x="18581" y="1846"/>
                    <a:pt x="15912" y="5315"/>
                    <a:pt x="14277" y="8885"/>
                  </a:cubicBezTo>
                  <a:cubicBezTo>
                    <a:pt x="12376" y="13088"/>
                    <a:pt x="13577" y="18692"/>
                    <a:pt x="11275" y="22761"/>
                  </a:cubicBezTo>
                  <a:cubicBezTo>
                    <a:pt x="9307" y="26197"/>
                    <a:pt x="6505" y="26697"/>
                    <a:pt x="4604" y="30333"/>
                  </a:cubicBezTo>
                  <a:cubicBezTo>
                    <a:pt x="3770" y="31901"/>
                    <a:pt x="3370" y="33736"/>
                    <a:pt x="4971" y="37505"/>
                  </a:cubicBezTo>
                  <a:cubicBezTo>
                    <a:pt x="5571" y="38873"/>
                    <a:pt x="6172" y="40941"/>
                    <a:pt x="5571" y="42542"/>
                  </a:cubicBezTo>
                  <a:cubicBezTo>
                    <a:pt x="4737" y="44777"/>
                    <a:pt x="2135" y="45744"/>
                    <a:pt x="1235" y="48046"/>
                  </a:cubicBezTo>
                  <a:cubicBezTo>
                    <a:pt x="1" y="51248"/>
                    <a:pt x="1135" y="54784"/>
                    <a:pt x="3136" y="57386"/>
                  </a:cubicBezTo>
                  <a:cubicBezTo>
                    <a:pt x="7739" y="63357"/>
                    <a:pt x="15912" y="65725"/>
                    <a:pt x="23084" y="66359"/>
                  </a:cubicBezTo>
                  <a:cubicBezTo>
                    <a:pt x="24797" y="66508"/>
                    <a:pt x="26563" y="66592"/>
                    <a:pt x="28350" y="66592"/>
                  </a:cubicBezTo>
                  <a:cubicBezTo>
                    <a:pt x="34181" y="66592"/>
                    <a:pt x="40226" y="65693"/>
                    <a:pt x="45333" y="63190"/>
                  </a:cubicBezTo>
                  <a:cubicBezTo>
                    <a:pt x="48268" y="61756"/>
                    <a:pt x="51004" y="59621"/>
                    <a:pt x="52738" y="56852"/>
                  </a:cubicBezTo>
                  <a:cubicBezTo>
                    <a:pt x="54606" y="53850"/>
                    <a:pt x="54873" y="50681"/>
                    <a:pt x="52972" y="47779"/>
                  </a:cubicBezTo>
                  <a:cubicBezTo>
                    <a:pt x="51437" y="45477"/>
                    <a:pt x="48035" y="43776"/>
                    <a:pt x="48068" y="41675"/>
                  </a:cubicBezTo>
                  <a:cubicBezTo>
                    <a:pt x="48102" y="39573"/>
                    <a:pt x="49836" y="37939"/>
                    <a:pt x="50337" y="35937"/>
                  </a:cubicBezTo>
                  <a:cubicBezTo>
                    <a:pt x="51204" y="32535"/>
                    <a:pt x="49403" y="29900"/>
                    <a:pt x="47068" y="27598"/>
                  </a:cubicBezTo>
                  <a:cubicBezTo>
                    <a:pt x="41530" y="22194"/>
                    <a:pt x="43165" y="15223"/>
                    <a:pt x="39829" y="8551"/>
                  </a:cubicBezTo>
                  <a:cubicBezTo>
                    <a:pt x="38245" y="5410"/>
                    <a:pt x="34183" y="0"/>
                    <a:pt x="270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 flipH="1">
              <a:off x="2929346" y="1753281"/>
              <a:ext cx="310207" cy="908819"/>
            </a:xfrm>
            <a:custGeom>
              <a:avLst/>
              <a:gdLst/>
              <a:ahLst/>
              <a:cxnLst/>
              <a:rect l="l" t="t" r="r" b="b"/>
              <a:pathLst>
                <a:path w="13945" h="40855" extrusionOk="0">
                  <a:moveTo>
                    <a:pt x="51" y="0"/>
                  </a:moveTo>
                  <a:cubicBezTo>
                    <a:pt x="26" y="0"/>
                    <a:pt x="1" y="8"/>
                    <a:pt x="1" y="25"/>
                  </a:cubicBezTo>
                  <a:cubicBezTo>
                    <a:pt x="101" y="3761"/>
                    <a:pt x="668" y="6697"/>
                    <a:pt x="3537" y="9265"/>
                  </a:cubicBezTo>
                  <a:cubicBezTo>
                    <a:pt x="7306" y="12668"/>
                    <a:pt x="10875" y="16370"/>
                    <a:pt x="8107" y="21707"/>
                  </a:cubicBezTo>
                  <a:cubicBezTo>
                    <a:pt x="6839" y="24176"/>
                    <a:pt x="4771" y="26444"/>
                    <a:pt x="7006" y="29013"/>
                  </a:cubicBezTo>
                  <a:cubicBezTo>
                    <a:pt x="8340" y="30580"/>
                    <a:pt x="10408" y="31348"/>
                    <a:pt x="11776" y="32915"/>
                  </a:cubicBezTo>
                  <a:cubicBezTo>
                    <a:pt x="13911" y="35384"/>
                    <a:pt x="12343" y="40154"/>
                    <a:pt x="8907" y="40654"/>
                  </a:cubicBezTo>
                  <a:cubicBezTo>
                    <a:pt x="8741" y="40688"/>
                    <a:pt x="8807" y="40854"/>
                    <a:pt x="8941" y="40854"/>
                  </a:cubicBezTo>
                  <a:cubicBezTo>
                    <a:pt x="11609" y="40621"/>
                    <a:pt x="13944" y="37152"/>
                    <a:pt x="13210" y="34550"/>
                  </a:cubicBezTo>
                  <a:cubicBezTo>
                    <a:pt x="12743" y="32815"/>
                    <a:pt x="11176" y="31715"/>
                    <a:pt x="9808" y="30714"/>
                  </a:cubicBezTo>
                  <a:cubicBezTo>
                    <a:pt x="8007" y="29446"/>
                    <a:pt x="6139" y="28079"/>
                    <a:pt x="6639" y="25510"/>
                  </a:cubicBezTo>
                  <a:cubicBezTo>
                    <a:pt x="6873" y="24409"/>
                    <a:pt x="7873" y="23308"/>
                    <a:pt x="8374" y="22341"/>
                  </a:cubicBezTo>
                  <a:cubicBezTo>
                    <a:pt x="10208" y="18905"/>
                    <a:pt x="9975" y="15603"/>
                    <a:pt x="7506" y="12501"/>
                  </a:cubicBezTo>
                  <a:cubicBezTo>
                    <a:pt x="6072" y="10666"/>
                    <a:pt x="4037" y="9432"/>
                    <a:pt x="2503" y="7664"/>
                  </a:cubicBezTo>
                  <a:cubicBezTo>
                    <a:pt x="635" y="5496"/>
                    <a:pt x="301" y="2794"/>
                    <a:pt x="101" y="25"/>
                  </a:cubicBezTo>
                  <a:cubicBezTo>
                    <a:pt x="101" y="8"/>
                    <a:pt x="76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 flipH="1">
              <a:off x="2915242" y="1668639"/>
              <a:ext cx="328003" cy="1053634"/>
            </a:xfrm>
            <a:custGeom>
              <a:avLst/>
              <a:gdLst/>
              <a:ahLst/>
              <a:cxnLst/>
              <a:rect l="l" t="t" r="r" b="b"/>
              <a:pathLst>
                <a:path w="14745" h="47365" extrusionOk="0">
                  <a:moveTo>
                    <a:pt x="83" y="0"/>
                  </a:moveTo>
                  <a:cubicBezTo>
                    <a:pt x="45" y="0"/>
                    <a:pt x="0" y="36"/>
                    <a:pt x="0" y="94"/>
                  </a:cubicBezTo>
                  <a:cubicBezTo>
                    <a:pt x="867" y="4464"/>
                    <a:pt x="1601" y="8934"/>
                    <a:pt x="4103" y="12770"/>
                  </a:cubicBezTo>
                  <a:cubicBezTo>
                    <a:pt x="6572" y="16506"/>
                    <a:pt x="11475" y="19641"/>
                    <a:pt x="10775" y="24678"/>
                  </a:cubicBezTo>
                  <a:cubicBezTo>
                    <a:pt x="10474" y="26813"/>
                    <a:pt x="8907" y="28581"/>
                    <a:pt x="8806" y="30716"/>
                  </a:cubicBezTo>
                  <a:cubicBezTo>
                    <a:pt x="8706" y="32150"/>
                    <a:pt x="9474" y="33151"/>
                    <a:pt x="10374" y="34185"/>
                  </a:cubicBezTo>
                  <a:cubicBezTo>
                    <a:pt x="12476" y="36587"/>
                    <a:pt x="14744" y="39122"/>
                    <a:pt x="12843" y="42424"/>
                  </a:cubicBezTo>
                  <a:cubicBezTo>
                    <a:pt x="11575" y="44659"/>
                    <a:pt x="9273" y="45794"/>
                    <a:pt x="7139" y="47028"/>
                  </a:cubicBezTo>
                  <a:cubicBezTo>
                    <a:pt x="7014" y="47152"/>
                    <a:pt x="7093" y="47365"/>
                    <a:pt x="7240" y="47365"/>
                  </a:cubicBezTo>
                  <a:cubicBezTo>
                    <a:pt x="7250" y="47365"/>
                    <a:pt x="7261" y="47363"/>
                    <a:pt x="7272" y="47361"/>
                  </a:cubicBezTo>
                  <a:cubicBezTo>
                    <a:pt x="10408" y="45860"/>
                    <a:pt x="14410" y="43258"/>
                    <a:pt x="14010" y="39222"/>
                  </a:cubicBezTo>
                  <a:cubicBezTo>
                    <a:pt x="13777" y="37154"/>
                    <a:pt x="12309" y="35686"/>
                    <a:pt x="10941" y="34152"/>
                  </a:cubicBezTo>
                  <a:cubicBezTo>
                    <a:pt x="9574" y="32617"/>
                    <a:pt x="9040" y="31216"/>
                    <a:pt x="9640" y="29115"/>
                  </a:cubicBezTo>
                  <a:cubicBezTo>
                    <a:pt x="9941" y="28047"/>
                    <a:pt x="10574" y="27080"/>
                    <a:pt x="10908" y="26013"/>
                  </a:cubicBezTo>
                  <a:cubicBezTo>
                    <a:pt x="12242" y="21676"/>
                    <a:pt x="9374" y="18374"/>
                    <a:pt x="6705" y="15338"/>
                  </a:cubicBezTo>
                  <a:cubicBezTo>
                    <a:pt x="2836" y="10935"/>
                    <a:pt x="1268" y="5665"/>
                    <a:pt x="134" y="61"/>
                  </a:cubicBezTo>
                  <a:cubicBezTo>
                    <a:pt x="134" y="19"/>
                    <a:pt x="110" y="0"/>
                    <a:pt x="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 flipH="1">
              <a:off x="3829000" y="1684344"/>
              <a:ext cx="413757" cy="1046761"/>
            </a:xfrm>
            <a:custGeom>
              <a:avLst/>
              <a:gdLst/>
              <a:ahLst/>
              <a:cxnLst/>
              <a:rect l="l" t="t" r="r" b="b"/>
              <a:pathLst>
                <a:path w="18600" h="47056" extrusionOk="0">
                  <a:moveTo>
                    <a:pt x="18527" y="0"/>
                  </a:moveTo>
                  <a:cubicBezTo>
                    <a:pt x="18503" y="0"/>
                    <a:pt x="18480" y="8"/>
                    <a:pt x="18480" y="22"/>
                  </a:cubicBezTo>
                  <a:cubicBezTo>
                    <a:pt x="17746" y="2891"/>
                    <a:pt x="17012" y="5793"/>
                    <a:pt x="15378" y="8295"/>
                  </a:cubicBezTo>
                  <a:cubicBezTo>
                    <a:pt x="13910" y="10596"/>
                    <a:pt x="11675" y="11997"/>
                    <a:pt x="9674" y="13765"/>
                  </a:cubicBezTo>
                  <a:cubicBezTo>
                    <a:pt x="8106" y="15099"/>
                    <a:pt x="6738" y="16734"/>
                    <a:pt x="6338" y="18869"/>
                  </a:cubicBezTo>
                  <a:cubicBezTo>
                    <a:pt x="5838" y="21404"/>
                    <a:pt x="7105" y="23339"/>
                    <a:pt x="7572" y="25740"/>
                  </a:cubicBezTo>
                  <a:cubicBezTo>
                    <a:pt x="8273" y="29243"/>
                    <a:pt x="5571" y="30410"/>
                    <a:pt x="3836" y="32845"/>
                  </a:cubicBezTo>
                  <a:cubicBezTo>
                    <a:pt x="2735" y="34413"/>
                    <a:pt x="2368" y="36381"/>
                    <a:pt x="2835" y="38249"/>
                  </a:cubicBezTo>
                  <a:cubicBezTo>
                    <a:pt x="3736" y="42452"/>
                    <a:pt x="8239" y="46388"/>
                    <a:pt x="12509" y="47056"/>
                  </a:cubicBezTo>
                  <a:cubicBezTo>
                    <a:pt x="12776" y="47056"/>
                    <a:pt x="12776" y="46655"/>
                    <a:pt x="12542" y="46622"/>
                  </a:cubicBezTo>
                  <a:cubicBezTo>
                    <a:pt x="6838" y="45555"/>
                    <a:pt x="0" y="38316"/>
                    <a:pt x="4503" y="32679"/>
                  </a:cubicBezTo>
                  <a:cubicBezTo>
                    <a:pt x="5571" y="31344"/>
                    <a:pt x="7072" y="30344"/>
                    <a:pt x="7772" y="28742"/>
                  </a:cubicBezTo>
                  <a:cubicBezTo>
                    <a:pt x="8506" y="27175"/>
                    <a:pt x="8039" y="25574"/>
                    <a:pt x="7505" y="24006"/>
                  </a:cubicBezTo>
                  <a:cubicBezTo>
                    <a:pt x="6371" y="20603"/>
                    <a:pt x="6338" y="17601"/>
                    <a:pt x="9040" y="14866"/>
                  </a:cubicBezTo>
                  <a:cubicBezTo>
                    <a:pt x="10574" y="13365"/>
                    <a:pt x="12409" y="12231"/>
                    <a:pt x="13910" y="10730"/>
                  </a:cubicBezTo>
                  <a:cubicBezTo>
                    <a:pt x="16812" y="7861"/>
                    <a:pt x="17779" y="3925"/>
                    <a:pt x="18580" y="55"/>
                  </a:cubicBezTo>
                  <a:cubicBezTo>
                    <a:pt x="18600" y="16"/>
                    <a:pt x="18562" y="0"/>
                    <a:pt x="185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 flipH="1">
              <a:off x="3827955" y="1655759"/>
              <a:ext cx="326512" cy="1129579"/>
            </a:xfrm>
            <a:custGeom>
              <a:avLst/>
              <a:gdLst/>
              <a:ahLst/>
              <a:cxnLst/>
              <a:rect l="l" t="t" r="r" b="b"/>
              <a:pathLst>
                <a:path w="14678" h="50779" extrusionOk="0">
                  <a:moveTo>
                    <a:pt x="12982" y="1"/>
                  </a:moveTo>
                  <a:cubicBezTo>
                    <a:pt x="12961" y="1"/>
                    <a:pt x="12943" y="11"/>
                    <a:pt x="12943" y="39"/>
                  </a:cubicBezTo>
                  <a:cubicBezTo>
                    <a:pt x="13110" y="3275"/>
                    <a:pt x="12309" y="6477"/>
                    <a:pt x="10675" y="9279"/>
                  </a:cubicBezTo>
                  <a:cubicBezTo>
                    <a:pt x="9107" y="11881"/>
                    <a:pt x="6672" y="13482"/>
                    <a:pt x="4771" y="15751"/>
                  </a:cubicBezTo>
                  <a:cubicBezTo>
                    <a:pt x="3370" y="17418"/>
                    <a:pt x="2436" y="19387"/>
                    <a:pt x="2602" y="21688"/>
                  </a:cubicBezTo>
                  <a:cubicBezTo>
                    <a:pt x="2836" y="24991"/>
                    <a:pt x="4804" y="28093"/>
                    <a:pt x="2903" y="31228"/>
                  </a:cubicBezTo>
                  <a:cubicBezTo>
                    <a:pt x="1668" y="33230"/>
                    <a:pt x="101" y="34631"/>
                    <a:pt x="34" y="37199"/>
                  </a:cubicBezTo>
                  <a:cubicBezTo>
                    <a:pt x="1" y="39434"/>
                    <a:pt x="1001" y="41636"/>
                    <a:pt x="2302" y="43404"/>
                  </a:cubicBezTo>
                  <a:cubicBezTo>
                    <a:pt x="5204" y="47373"/>
                    <a:pt x="9607" y="50042"/>
                    <a:pt x="14511" y="50776"/>
                  </a:cubicBezTo>
                  <a:cubicBezTo>
                    <a:pt x="14519" y="50777"/>
                    <a:pt x="14526" y="50778"/>
                    <a:pt x="14534" y="50778"/>
                  </a:cubicBezTo>
                  <a:cubicBezTo>
                    <a:pt x="14677" y="50778"/>
                    <a:pt x="14670" y="50475"/>
                    <a:pt x="14511" y="50475"/>
                  </a:cubicBezTo>
                  <a:cubicBezTo>
                    <a:pt x="9174" y="49575"/>
                    <a:pt x="3603" y="46206"/>
                    <a:pt x="1302" y="40869"/>
                  </a:cubicBezTo>
                  <a:cubicBezTo>
                    <a:pt x="601" y="39167"/>
                    <a:pt x="201" y="37199"/>
                    <a:pt x="801" y="35431"/>
                  </a:cubicBezTo>
                  <a:cubicBezTo>
                    <a:pt x="1201" y="34097"/>
                    <a:pt x="2169" y="33096"/>
                    <a:pt x="2936" y="32029"/>
                  </a:cubicBezTo>
                  <a:cubicBezTo>
                    <a:pt x="3970" y="30628"/>
                    <a:pt x="4437" y="28827"/>
                    <a:pt x="4137" y="27092"/>
                  </a:cubicBezTo>
                  <a:cubicBezTo>
                    <a:pt x="3770" y="24190"/>
                    <a:pt x="2302" y="21488"/>
                    <a:pt x="3436" y="18586"/>
                  </a:cubicBezTo>
                  <a:cubicBezTo>
                    <a:pt x="4470" y="15817"/>
                    <a:pt x="7072" y="14149"/>
                    <a:pt x="8974" y="12081"/>
                  </a:cubicBezTo>
                  <a:cubicBezTo>
                    <a:pt x="11976" y="8846"/>
                    <a:pt x="13377" y="4576"/>
                    <a:pt x="13043" y="39"/>
                  </a:cubicBezTo>
                  <a:cubicBezTo>
                    <a:pt x="13043" y="20"/>
                    <a:pt x="13010" y="1"/>
                    <a:pt x="129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 flipH="1">
              <a:off x="1946161" y="3621527"/>
              <a:ext cx="1859549" cy="730170"/>
            </a:xfrm>
            <a:custGeom>
              <a:avLst/>
              <a:gdLst/>
              <a:ahLst/>
              <a:cxnLst/>
              <a:rect l="l" t="t" r="r" b="b"/>
              <a:pathLst>
                <a:path w="83594" h="32824" extrusionOk="0">
                  <a:moveTo>
                    <a:pt x="57041" y="0"/>
                  </a:moveTo>
                  <a:lnTo>
                    <a:pt x="0" y="15044"/>
                  </a:lnTo>
                  <a:lnTo>
                    <a:pt x="27787" y="32824"/>
                  </a:lnTo>
                  <a:lnTo>
                    <a:pt x="83593" y="14244"/>
                  </a:lnTo>
                  <a:lnTo>
                    <a:pt x="57041" y="0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 flipH="1">
              <a:off x="1998103" y="3623752"/>
              <a:ext cx="1728948" cy="690107"/>
            </a:xfrm>
            <a:custGeom>
              <a:avLst/>
              <a:gdLst/>
              <a:ahLst/>
              <a:cxnLst/>
              <a:rect l="l" t="t" r="r" b="b"/>
              <a:pathLst>
                <a:path w="77723" h="31023" extrusionOk="0">
                  <a:moveTo>
                    <a:pt x="52071" y="0"/>
                  </a:moveTo>
                  <a:cubicBezTo>
                    <a:pt x="52071" y="0"/>
                    <a:pt x="36426" y="2068"/>
                    <a:pt x="35692" y="2302"/>
                  </a:cubicBezTo>
                  <a:cubicBezTo>
                    <a:pt x="34959" y="2535"/>
                    <a:pt x="28054" y="5404"/>
                    <a:pt x="28054" y="5404"/>
                  </a:cubicBezTo>
                  <a:cubicBezTo>
                    <a:pt x="28054" y="5404"/>
                    <a:pt x="18380" y="7072"/>
                    <a:pt x="17713" y="7306"/>
                  </a:cubicBezTo>
                  <a:cubicBezTo>
                    <a:pt x="17079" y="7539"/>
                    <a:pt x="0" y="14677"/>
                    <a:pt x="0" y="14677"/>
                  </a:cubicBezTo>
                  <a:lnTo>
                    <a:pt x="25452" y="31023"/>
                  </a:lnTo>
                  <a:lnTo>
                    <a:pt x="77722" y="13643"/>
                  </a:lnTo>
                  <a:lnTo>
                    <a:pt x="5207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 flipH="1">
              <a:off x="2557587" y="3743964"/>
              <a:ext cx="544669" cy="369556"/>
            </a:xfrm>
            <a:custGeom>
              <a:avLst/>
              <a:gdLst/>
              <a:ahLst/>
              <a:cxnLst/>
              <a:rect l="l" t="t" r="r" b="b"/>
              <a:pathLst>
                <a:path w="24485" h="16613" extrusionOk="0">
                  <a:moveTo>
                    <a:pt x="0" y="0"/>
                  </a:moveTo>
                  <a:lnTo>
                    <a:pt x="3002" y="2135"/>
                  </a:lnTo>
                  <a:lnTo>
                    <a:pt x="6038" y="4237"/>
                  </a:lnTo>
                  <a:lnTo>
                    <a:pt x="12142" y="8440"/>
                  </a:lnTo>
                  <a:lnTo>
                    <a:pt x="18313" y="12543"/>
                  </a:lnTo>
                  <a:lnTo>
                    <a:pt x="21382" y="14577"/>
                  </a:lnTo>
                  <a:lnTo>
                    <a:pt x="24484" y="16612"/>
                  </a:lnTo>
                  <a:lnTo>
                    <a:pt x="21482" y="14477"/>
                  </a:lnTo>
                  <a:lnTo>
                    <a:pt x="18447" y="12342"/>
                  </a:lnTo>
                  <a:lnTo>
                    <a:pt x="12342" y="8173"/>
                  </a:lnTo>
                  <a:lnTo>
                    <a:pt x="6171" y="4036"/>
                  </a:lnTo>
                  <a:lnTo>
                    <a:pt x="3102" y="2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 flipH="1">
              <a:off x="2813605" y="3968060"/>
              <a:ext cx="181074" cy="40820"/>
            </a:xfrm>
            <a:custGeom>
              <a:avLst/>
              <a:gdLst/>
              <a:ahLst/>
              <a:cxnLst/>
              <a:rect l="l" t="t" r="r" b="b"/>
              <a:pathLst>
                <a:path w="8140" h="1835" extrusionOk="0">
                  <a:moveTo>
                    <a:pt x="8140" y="0"/>
                  </a:moveTo>
                  <a:lnTo>
                    <a:pt x="8140" y="0"/>
                  </a:lnTo>
                  <a:cubicBezTo>
                    <a:pt x="7439" y="100"/>
                    <a:pt x="6772" y="234"/>
                    <a:pt x="6072" y="334"/>
                  </a:cubicBezTo>
                  <a:cubicBezTo>
                    <a:pt x="5405" y="467"/>
                    <a:pt x="4704" y="601"/>
                    <a:pt x="4037" y="767"/>
                  </a:cubicBezTo>
                  <a:cubicBezTo>
                    <a:pt x="3370" y="934"/>
                    <a:pt x="2669" y="1101"/>
                    <a:pt x="2002" y="1268"/>
                  </a:cubicBezTo>
                  <a:cubicBezTo>
                    <a:pt x="1335" y="1401"/>
                    <a:pt x="668" y="1601"/>
                    <a:pt x="1" y="1835"/>
                  </a:cubicBezTo>
                  <a:cubicBezTo>
                    <a:pt x="701" y="1735"/>
                    <a:pt x="1402" y="1601"/>
                    <a:pt x="2069" y="1501"/>
                  </a:cubicBezTo>
                  <a:cubicBezTo>
                    <a:pt x="2769" y="1368"/>
                    <a:pt x="3437" y="1234"/>
                    <a:pt x="4104" y="1068"/>
                  </a:cubicBezTo>
                  <a:cubicBezTo>
                    <a:pt x="4771" y="901"/>
                    <a:pt x="5471" y="734"/>
                    <a:pt x="6139" y="567"/>
                  </a:cubicBezTo>
                  <a:cubicBezTo>
                    <a:pt x="6806" y="400"/>
                    <a:pt x="7473" y="200"/>
                    <a:pt x="8140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 flipH="1">
              <a:off x="2775744" y="3991061"/>
              <a:ext cx="477889" cy="169195"/>
            </a:xfrm>
            <a:custGeom>
              <a:avLst/>
              <a:gdLst/>
              <a:ahLst/>
              <a:cxnLst/>
              <a:rect l="l" t="t" r="r" b="b"/>
              <a:pathLst>
                <a:path w="21483" h="7606" extrusionOk="0">
                  <a:moveTo>
                    <a:pt x="21482" y="0"/>
                  </a:moveTo>
                  <a:cubicBezTo>
                    <a:pt x="19614" y="367"/>
                    <a:pt x="17746" y="734"/>
                    <a:pt x="15878" y="1134"/>
                  </a:cubicBezTo>
                  <a:lnTo>
                    <a:pt x="14477" y="1435"/>
                  </a:lnTo>
                  <a:lnTo>
                    <a:pt x="13777" y="1601"/>
                  </a:lnTo>
                  <a:cubicBezTo>
                    <a:pt x="13543" y="1668"/>
                    <a:pt x="13310" y="1735"/>
                    <a:pt x="13076" y="1801"/>
                  </a:cubicBezTo>
                  <a:cubicBezTo>
                    <a:pt x="12176" y="2168"/>
                    <a:pt x="11308" y="2535"/>
                    <a:pt x="10441" y="2902"/>
                  </a:cubicBezTo>
                  <a:cubicBezTo>
                    <a:pt x="8673" y="3669"/>
                    <a:pt x="6938" y="4437"/>
                    <a:pt x="5171" y="5204"/>
                  </a:cubicBezTo>
                  <a:cubicBezTo>
                    <a:pt x="3436" y="6004"/>
                    <a:pt x="1701" y="6772"/>
                    <a:pt x="0" y="7606"/>
                  </a:cubicBezTo>
                  <a:cubicBezTo>
                    <a:pt x="1768" y="6905"/>
                    <a:pt x="3503" y="6171"/>
                    <a:pt x="5271" y="5437"/>
                  </a:cubicBezTo>
                  <a:lnTo>
                    <a:pt x="10541" y="3202"/>
                  </a:lnTo>
                  <a:cubicBezTo>
                    <a:pt x="11408" y="2836"/>
                    <a:pt x="12309" y="2435"/>
                    <a:pt x="13176" y="2102"/>
                  </a:cubicBezTo>
                  <a:cubicBezTo>
                    <a:pt x="13610" y="1935"/>
                    <a:pt x="14077" y="1801"/>
                    <a:pt x="14544" y="1701"/>
                  </a:cubicBezTo>
                  <a:lnTo>
                    <a:pt x="15912" y="1401"/>
                  </a:lnTo>
                  <a:cubicBezTo>
                    <a:pt x="17780" y="934"/>
                    <a:pt x="19648" y="501"/>
                    <a:pt x="21482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 flipH="1">
              <a:off x="2751274" y="4017777"/>
              <a:ext cx="463030" cy="168461"/>
            </a:xfrm>
            <a:custGeom>
              <a:avLst/>
              <a:gdLst/>
              <a:ahLst/>
              <a:cxnLst/>
              <a:rect l="l" t="t" r="r" b="b"/>
              <a:pathLst>
                <a:path w="20815" h="7573" extrusionOk="0">
                  <a:moveTo>
                    <a:pt x="20815" y="0"/>
                  </a:moveTo>
                  <a:lnTo>
                    <a:pt x="20815" y="0"/>
                  </a:lnTo>
                  <a:cubicBezTo>
                    <a:pt x="19014" y="334"/>
                    <a:pt x="17179" y="701"/>
                    <a:pt x="15378" y="1101"/>
                  </a:cubicBezTo>
                  <a:lnTo>
                    <a:pt x="14010" y="1401"/>
                  </a:lnTo>
                  <a:cubicBezTo>
                    <a:pt x="13777" y="1434"/>
                    <a:pt x="13576" y="1468"/>
                    <a:pt x="13343" y="1568"/>
                  </a:cubicBezTo>
                  <a:cubicBezTo>
                    <a:pt x="13076" y="1635"/>
                    <a:pt x="12876" y="1735"/>
                    <a:pt x="12676" y="1835"/>
                  </a:cubicBezTo>
                  <a:cubicBezTo>
                    <a:pt x="11809" y="2168"/>
                    <a:pt x="10941" y="2535"/>
                    <a:pt x="10107" y="2935"/>
                  </a:cubicBezTo>
                  <a:cubicBezTo>
                    <a:pt x="8406" y="3669"/>
                    <a:pt x="6705" y="4437"/>
                    <a:pt x="5037" y="5204"/>
                  </a:cubicBezTo>
                  <a:cubicBezTo>
                    <a:pt x="3336" y="5971"/>
                    <a:pt x="1668" y="6772"/>
                    <a:pt x="0" y="7572"/>
                  </a:cubicBezTo>
                  <a:cubicBezTo>
                    <a:pt x="1701" y="6872"/>
                    <a:pt x="3403" y="6138"/>
                    <a:pt x="5104" y="5404"/>
                  </a:cubicBezTo>
                  <a:cubicBezTo>
                    <a:pt x="6805" y="4670"/>
                    <a:pt x="8506" y="3936"/>
                    <a:pt x="10207" y="3202"/>
                  </a:cubicBezTo>
                  <a:lnTo>
                    <a:pt x="12743" y="2102"/>
                  </a:lnTo>
                  <a:cubicBezTo>
                    <a:pt x="12976" y="2001"/>
                    <a:pt x="13176" y="1901"/>
                    <a:pt x="13376" y="1835"/>
                  </a:cubicBezTo>
                  <a:cubicBezTo>
                    <a:pt x="13610" y="1768"/>
                    <a:pt x="13843" y="1735"/>
                    <a:pt x="14043" y="1668"/>
                  </a:cubicBezTo>
                  <a:lnTo>
                    <a:pt x="15411" y="1334"/>
                  </a:lnTo>
                  <a:cubicBezTo>
                    <a:pt x="17212" y="901"/>
                    <a:pt x="19014" y="467"/>
                    <a:pt x="20815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 flipH="1">
              <a:off x="2707474" y="4043003"/>
              <a:ext cx="467501" cy="164746"/>
            </a:xfrm>
            <a:custGeom>
              <a:avLst/>
              <a:gdLst/>
              <a:ahLst/>
              <a:cxnLst/>
              <a:rect l="l" t="t" r="r" b="b"/>
              <a:pathLst>
                <a:path w="21016" h="7406" extrusionOk="0">
                  <a:moveTo>
                    <a:pt x="21015" y="0"/>
                  </a:moveTo>
                  <a:lnTo>
                    <a:pt x="21015" y="0"/>
                  </a:lnTo>
                  <a:cubicBezTo>
                    <a:pt x="19180" y="434"/>
                    <a:pt x="17412" y="901"/>
                    <a:pt x="15611" y="1401"/>
                  </a:cubicBezTo>
                  <a:lnTo>
                    <a:pt x="12909" y="2135"/>
                  </a:lnTo>
                  <a:cubicBezTo>
                    <a:pt x="12009" y="2435"/>
                    <a:pt x="11175" y="2802"/>
                    <a:pt x="10307" y="3136"/>
                  </a:cubicBezTo>
                  <a:cubicBezTo>
                    <a:pt x="8573" y="3836"/>
                    <a:pt x="6838" y="4503"/>
                    <a:pt x="5137" y="5204"/>
                  </a:cubicBezTo>
                  <a:cubicBezTo>
                    <a:pt x="3402" y="5938"/>
                    <a:pt x="1701" y="6638"/>
                    <a:pt x="0" y="7405"/>
                  </a:cubicBezTo>
                  <a:cubicBezTo>
                    <a:pt x="1735" y="6772"/>
                    <a:pt x="3469" y="6105"/>
                    <a:pt x="5204" y="5437"/>
                  </a:cubicBezTo>
                  <a:cubicBezTo>
                    <a:pt x="6938" y="4770"/>
                    <a:pt x="8673" y="4070"/>
                    <a:pt x="10407" y="3436"/>
                  </a:cubicBezTo>
                  <a:cubicBezTo>
                    <a:pt x="11275" y="3102"/>
                    <a:pt x="12142" y="2735"/>
                    <a:pt x="13009" y="2435"/>
                  </a:cubicBezTo>
                  <a:lnTo>
                    <a:pt x="15678" y="1668"/>
                  </a:lnTo>
                  <a:cubicBezTo>
                    <a:pt x="17446" y="1101"/>
                    <a:pt x="19247" y="567"/>
                    <a:pt x="21015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 flipH="1">
              <a:off x="2158378" y="3879013"/>
              <a:ext cx="446724" cy="140255"/>
            </a:xfrm>
            <a:custGeom>
              <a:avLst/>
              <a:gdLst/>
              <a:ahLst/>
              <a:cxnLst/>
              <a:rect l="l" t="t" r="r" b="b"/>
              <a:pathLst>
                <a:path w="20082" h="6305" extrusionOk="0">
                  <a:moveTo>
                    <a:pt x="20081" y="0"/>
                  </a:moveTo>
                  <a:lnTo>
                    <a:pt x="20081" y="0"/>
                  </a:lnTo>
                  <a:cubicBezTo>
                    <a:pt x="18347" y="434"/>
                    <a:pt x="16646" y="834"/>
                    <a:pt x="14944" y="1268"/>
                  </a:cubicBezTo>
                  <a:cubicBezTo>
                    <a:pt x="13243" y="1735"/>
                    <a:pt x="11542" y="2168"/>
                    <a:pt x="9841" y="2602"/>
                  </a:cubicBezTo>
                  <a:lnTo>
                    <a:pt x="7306" y="3303"/>
                  </a:lnTo>
                  <a:lnTo>
                    <a:pt x="6672" y="3469"/>
                  </a:lnTo>
                  <a:cubicBezTo>
                    <a:pt x="6438" y="3536"/>
                    <a:pt x="6238" y="3603"/>
                    <a:pt x="6038" y="3670"/>
                  </a:cubicBezTo>
                  <a:cubicBezTo>
                    <a:pt x="5638" y="3836"/>
                    <a:pt x="5237" y="4003"/>
                    <a:pt x="4804" y="4170"/>
                  </a:cubicBezTo>
                  <a:cubicBezTo>
                    <a:pt x="3169" y="4837"/>
                    <a:pt x="1568" y="5538"/>
                    <a:pt x="0" y="6305"/>
                  </a:cubicBezTo>
                  <a:cubicBezTo>
                    <a:pt x="1668" y="5738"/>
                    <a:pt x="3303" y="5071"/>
                    <a:pt x="4904" y="4437"/>
                  </a:cubicBezTo>
                  <a:lnTo>
                    <a:pt x="6138" y="3970"/>
                  </a:lnTo>
                  <a:cubicBezTo>
                    <a:pt x="6338" y="3870"/>
                    <a:pt x="6572" y="3803"/>
                    <a:pt x="6738" y="3736"/>
                  </a:cubicBezTo>
                  <a:lnTo>
                    <a:pt x="7372" y="3569"/>
                  </a:lnTo>
                  <a:lnTo>
                    <a:pt x="9941" y="2869"/>
                  </a:lnTo>
                  <a:cubicBezTo>
                    <a:pt x="11609" y="2402"/>
                    <a:pt x="13310" y="1935"/>
                    <a:pt x="15011" y="1468"/>
                  </a:cubicBezTo>
                  <a:cubicBezTo>
                    <a:pt x="16712" y="1001"/>
                    <a:pt x="18380" y="501"/>
                    <a:pt x="20081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 flipH="1">
              <a:off x="2209586" y="3858236"/>
              <a:ext cx="434111" cy="131357"/>
            </a:xfrm>
            <a:custGeom>
              <a:avLst/>
              <a:gdLst/>
              <a:ahLst/>
              <a:cxnLst/>
              <a:rect l="l" t="t" r="r" b="b"/>
              <a:pathLst>
                <a:path w="19515" h="5905" extrusionOk="0">
                  <a:moveTo>
                    <a:pt x="19515" y="0"/>
                  </a:moveTo>
                  <a:lnTo>
                    <a:pt x="19515" y="0"/>
                  </a:lnTo>
                  <a:cubicBezTo>
                    <a:pt x="17880" y="400"/>
                    <a:pt x="16212" y="834"/>
                    <a:pt x="14578" y="1268"/>
                  </a:cubicBezTo>
                  <a:cubicBezTo>
                    <a:pt x="12943" y="1701"/>
                    <a:pt x="11309" y="2135"/>
                    <a:pt x="9641" y="2569"/>
                  </a:cubicBezTo>
                  <a:lnTo>
                    <a:pt x="7206" y="3236"/>
                  </a:lnTo>
                  <a:cubicBezTo>
                    <a:pt x="6372" y="3469"/>
                    <a:pt x="5571" y="3770"/>
                    <a:pt x="4771" y="4070"/>
                  </a:cubicBezTo>
                  <a:cubicBezTo>
                    <a:pt x="3170" y="4637"/>
                    <a:pt x="1569" y="5237"/>
                    <a:pt x="1" y="5904"/>
                  </a:cubicBezTo>
                  <a:cubicBezTo>
                    <a:pt x="1635" y="5404"/>
                    <a:pt x="3270" y="4904"/>
                    <a:pt x="4871" y="4337"/>
                  </a:cubicBezTo>
                  <a:lnTo>
                    <a:pt x="6072" y="3936"/>
                  </a:lnTo>
                  <a:cubicBezTo>
                    <a:pt x="6472" y="3803"/>
                    <a:pt x="6872" y="3636"/>
                    <a:pt x="7273" y="3536"/>
                  </a:cubicBezTo>
                  <a:lnTo>
                    <a:pt x="9741" y="2836"/>
                  </a:lnTo>
                  <a:cubicBezTo>
                    <a:pt x="11376" y="2402"/>
                    <a:pt x="13010" y="1902"/>
                    <a:pt x="14645" y="1435"/>
                  </a:cubicBezTo>
                  <a:cubicBezTo>
                    <a:pt x="16279" y="968"/>
                    <a:pt x="17880" y="467"/>
                    <a:pt x="19515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 flipH="1">
              <a:off x="2247425" y="3839684"/>
              <a:ext cx="432621" cy="123193"/>
            </a:xfrm>
            <a:custGeom>
              <a:avLst/>
              <a:gdLst/>
              <a:ahLst/>
              <a:cxnLst/>
              <a:rect l="l" t="t" r="r" b="b"/>
              <a:pathLst>
                <a:path w="19448" h="5538" extrusionOk="0">
                  <a:moveTo>
                    <a:pt x="19447" y="0"/>
                  </a:moveTo>
                  <a:lnTo>
                    <a:pt x="19447" y="0"/>
                  </a:lnTo>
                  <a:cubicBezTo>
                    <a:pt x="17813" y="367"/>
                    <a:pt x="16178" y="734"/>
                    <a:pt x="14511" y="1134"/>
                  </a:cubicBezTo>
                  <a:cubicBezTo>
                    <a:pt x="12876" y="1501"/>
                    <a:pt x="11242" y="1868"/>
                    <a:pt x="9574" y="2269"/>
                  </a:cubicBezTo>
                  <a:lnTo>
                    <a:pt x="7105" y="2902"/>
                  </a:lnTo>
                  <a:cubicBezTo>
                    <a:pt x="6305" y="3136"/>
                    <a:pt x="5504" y="3436"/>
                    <a:pt x="4704" y="3736"/>
                  </a:cubicBezTo>
                  <a:cubicBezTo>
                    <a:pt x="3136" y="4303"/>
                    <a:pt x="1535" y="4904"/>
                    <a:pt x="0" y="5538"/>
                  </a:cubicBezTo>
                  <a:cubicBezTo>
                    <a:pt x="1601" y="5037"/>
                    <a:pt x="3203" y="4537"/>
                    <a:pt x="4804" y="3970"/>
                  </a:cubicBezTo>
                  <a:lnTo>
                    <a:pt x="7205" y="3169"/>
                  </a:lnTo>
                  <a:cubicBezTo>
                    <a:pt x="8006" y="2969"/>
                    <a:pt x="8807" y="2769"/>
                    <a:pt x="9640" y="2535"/>
                  </a:cubicBezTo>
                  <a:cubicBezTo>
                    <a:pt x="11308" y="2135"/>
                    <a:pt x="12943" y="1735"/>
                    <a:pt x="14577" y="1301"/>
                  </a:cubicBezTo>
                  <a:cubicBezTo>
                    <a:pt x="16212" y="868"/>
                    <a:pt x="17813" y="434"/>
                    <a:pt x="1944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 flipH="1">
              <a:off x="2275632" y="3823356"/>
              <a:ext cx="436336" cy="119478"/>
            </a:xfrm>
            <a:custGeom>
              <a:avLst/>
              <a:gdLst/>
              <a:ahLst/>
              <a:cxnLst/>
              <a:rect l="l" t="t" r="r" b="b"/>
              <a:pathLst>
                <a:path w="19615" h="5371" extrusionOk="0">
                  <a:moveTo>
                    <a:pt x="19615" y="0"/>
                  </a:moveTo>
                  <a:lnTo>
                    <a:pt x="19615" y="0"/>
                  </a:lnTo>
                  <a:cubicBezTo>
                    <a:pt x="16279" y="634"/>
                    <a:pt x="12943" y="1301"/>
                    <a:pt x="9608" y="2002"/>
                  </a:cubicBezTo>
                  <a:lnTo>
                    <a:pt x="7106" y="2536"/>
                  </a:lnTo>
                  <a:lnTo>
                    <a:pt x="5838" y="2802"/>
                  </a:lnTo>
                  <a:cubicBezTo>
                    <a:pt x="5638" y="2836"/>
                    <a:pt x="5405" y="2902"/>
                    <a:pt x="5205" y="2969"/>
                  </a:cubicBezTo>
                  <a:cubicBezTo>
                    <a:pt x="5004" y="3036"/>
                    <a:pt x="4804" y="3136"/>
                    <a:pt x="4604" y="3203"/>
                  </a:cubicBezTo>
                  <a:cubicBezTo>
                    <a:pt x="3036" y="3870"/>
                    <a:pt x="1502" y="4570"/>
                    <a:pt x="1" y="5371"/>
                  </a:cubicBezTo>
                  <a:cubicBezTo>
                    <a:pt x="1602" y="4804"/>
                    <a:pt x="3170" y="4103"/>
                    <a:pt x="4738" y="3503"/>
                  </a:cubicBezTo>
                  <a:cubicBezTo>
                    <a:pt x="5105" y="3336"/>
                    <a:pt x="5505" y="3203"/>
                    <a:pt x="5905" y="3103"/>
                  </a:cubicBezTo>
                  <a:lnTo>
                    <a:pt x="7173" y="2802"/>
                  </a:lnTo>
                  <a:lnTo>
                    <a:pt x="9674" y="2269"/>
                  </a:lnTo>
                  <a:cubicBezTo>
                    <a:pt x="12977" y="1501"/>
                    <a:pt x="16279" y="768"/>
                    <a:pt x="19615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 flipH="1">
              <a:off x="2311246" y="3798864"/>
              <a:ext cx="435579" cy="120234"/>
            </a:xfrm>
            <a:custGeom>
              <a:avLst/>
              <a:gdLst/>
              <a:ahLst/>
              <a:cxnLst/>
              <a:rect l="l" t="t" r="r" b="b"/>
              <a:pathLst>
                <a:path w="19581" h="5405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6245" y="634"/>
                    <a:pt x="12943" y="1335"/>
                    <a:pt x="9607" y="2035"/>
                  </a:cubicBezTo>
                  <a:lnTo>
                    <a:pt x="7105" y="2536"/>
                  </a:lnTo>
                  <a:lnTo>
                    <a:pt x="5838" y="2836"/>
                  </a:lnTo>
                  <a:cubicBezTo>
                    <a:pt x="5637" y="2869"/>
                    <a:pt x="5437" y="2936"/>
                    <a:pt x="5237" y="3003"/>
                  </a:cubicBezTo>
                  <a:cubicBezTo>
                    <a:pt x="5004" y="3069"/>
                    <a:pt x="4837" y="3136"/>
                    <a:pt x="4637" y="3236"/>
                  </a:cubicBezTo>
                  <a:cubicBezTo>
                    <a:pt x="3069" y="3903"/>
                    <a:pt x="1501" y="4604"/>
                    <a:pt x="0" y="5404"/>
                  </a:cubicBezTo>
                  <a:cubicBezTo>
                    <a:pt x="1601" y="4804"/>
                    <a:pt x="3169" y="4137"/>
                    <a:pt x="4737" y="3536"/>
                  </a:cubicBezTo>
                  <a:cubicBezTo>
                    <a:pt x="5104" y="3336"/>
                    <a:pt x="5504" y="3203"/>
                    <a:pt x="5904" y="3103"/>
                  </a:cubicBezTo>
                  <a:lnTo>
                    <a:pt x="7172" y="2836"/>
                  </a:lnTo>
                  <a:lnTo>
                    <a:pt x="9674" y="2269"/>
                  </a:lnTo>
                  <a:cubicBezTo>
                    <a:pt x="12976" y="1535"/>
                    <a:pt x="16278" y="801"/>
                    <a:pt x="19581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 flipH="1">
              <a:off x="2345370" y="3775129"/>
              <a:ext cx="435602" cy="120234"/>
            </a:xfrm>
            <a:custGeom>
              <a:avLst/>
              <a:gdLst/>
              <a:ahLst/>
              <a:cxnLst/>
              <a:rect l="l" t="t" r="r" b="b"/>
              <a:pathLst>
                <a:path w="19582" h="5405" extrusionOk="0">
                  <a:moveTo>
                    <a:pt x="19581" y="0"/>
                  </a:moveTo>
                  <a:lnTo>
                    <a:pt x="19581" y="0"/>
                  </a:lnTo>
                  <a:cubicBezTo>
                    <a:pt x="16246" y="634"/>
                    <a:pt x="12910" y="1301"/>
                    <a:pt x="9574" y="2002"/>
                  </a:cubicBezTo>
                  <a:lnTo>
                    <a:pt x="7072" y="2535"/>
                  </a:lnTo>
                  <a:lnTo>
                    <a:pt x="5838" y="2802"/>
                  </a:lnTo>
                  <a:cubicBezTo>
                    <a:pt x="5605" y="2836"/>
                    <a:pt x="5405" y="2902"/>
                    <a:pt x="5204" y="2969"/>
                  </a:cubicBezTo>
                  <a:cubicBezTo>
                    <a:pt x="5004" y="3069"/>
                    <a:pt x="4804" y="3136"/>
                    <a:pt x="4604" y="3202"/>
                  </a:cubicBezTo>
                  <a:cubicBezTo>
                    <a:pt x="3036" y="3870"/>
                    <a:pt x="1502" y="4570"/>
                    <a:pt x="1" y="5404"/>
                  </a:cubicBezTo>
                  <a:cubicBezTo>
                    <a:pt x="1602" y="4804"/>
                    <a:pt x="3136" y="4136"/>
                    <a:pt x="4704" y="3503"/>
                  </a:cubicBezTo>
                  <a:cubicBezTo>
                    <a:pt x="5104" y="3336"/>
                    <a:pt x="5471" y="3202"/>
                    <a:pt x="5905" y="3102"/>
                  </a:cubicBezTo>
                  <a:lnTo>
                    <a:pt x="7139" y="2802"/>
                  </a:lnTo>
                  <a:lnTo>
                    <a:pt x="9641" y="2268"/>
                  </a:lnTo>
                  <a:cubicBezTo>
                    <a:pt x="12943" y="1535"/>
                    <a:pt x="16279" y="801"/>
                    <a:pt x="19581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 flipH="1">
              <a:off x="2379516" y="3751371"/>
              <a:ext cx="436336" cy="119500"/>
            </a:xfrm>
            <a:custGeom>
              <a:avLst/>
              <a:gdLst/>
              <a:ahLst/>
              <a:cxnLst/>
              <a:rect l="l" t="t" r="r" b="b"/>
              <a:pathLst>
                <a:path w="19615" h="5372" extrusionOk="0">
                  <a:moveTo>
                    <a:pt x="19615" y="1"/>
                  </a:moveTo>
                  <a:lnTo>
                    <a:pt x="19615" y="1"/>
                  </a:lnTo>
                  <a:cubicBezTo>
                    <a:pt x="16279" y="635"/>
                    <a:pt x="12943" y="1302"/>
                    <a:pt x="9608" y="2002"/>
                  </a:cubicBezTo>
                  <a:lnTo>
                    <a:pt x="7106" y="2503"/>
                  </a:lnTo>
                  <a:lnTo>
                    <a:pt x="5838" y="2803"/>
                  </a:lnTo>
                  <a:cubicBezTo>
                    <a:pt x="5638" y="2836"/>
                    <a:pt x="5405" y="2903"/>
                    <a:pt x="5205" y="2970"/>
                  </a:cubicBezTo>
                  <a:cubicBezTo>
                    <a:pt x="5004" y="3036"/>
                    <a:pt x="4804" y="3103"/>
                    <a:pt x="4604" y="3203"/>
                  </a:cubicBezTo>
                  <a:cubicBezTo>
                    <a:pt x="3036" y="3870"/>
                    <a:pt x="1502" y="4571"/>
                    <a:pt x="1" y="5371"/>
                  </a:cubicBezTo>
                  <a:cubicBezTo>
                    <a:pt x="1635" y="4804"/>
                    <a:pt x="3170" y="4104"/>
                    <a:pt x="4738" y="3503"/>
                  </a:cubicBezTo>
                  <a:cubicBezTo>
                    <a:pt x="5138" y="3336"/>
                    <a:pt x="5505" y="3170"/>
                    <a:pt x="5938" y="3070"/>
                  </a:cubicBezTo>
                  <a:lnTo>
                    <a:pt x="7173" y="2803"/>
                  </a:lnTo>
                  <a:lnTo>
                    <a:pt x="9674" y="2236"/>
                  </a:lnTo>
                  <a:cubicBezTo>
                    <a:pt x="12977" y="1502"/>
                    <a:pt x="16313" y="768"/>
                    <a:pt x="19615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 flipH="1">
              <a:off x="2424028" y="3732085"/>
              <a:ext cx="436336" cy="119478"/>
            </a:xfrm>
            <a:custGeom>
              <a:avLst/>
              <a:gdLst/>
              <a:ahLst/>
              <a:cxnLst/>
              <a:rect l="l" t="t" r="r" b="b"/>
              <a:pathLst>
                <a:path w="19615" h="5371" extrusionOk="0">
                  <a:moveTo>
                    <a:pt x="19614" y="0"/>
                  </a:moveTo>
                  <a:lnTo>
                    <a:pt x="19614" y="0"/>
                  </a:lnTo>
                  <a:cubicBezTo>
                    <a:pt x="16279" y="634"/>
                    <a:pt x="12943" y="1301"/>
                    <a:pt x="9607" y="2002"/>
                  </a:cubicBezTo>
                  <a:lnTo>
                    <a:pt x="7106" y="2502"/>
                  </a:lnTo>
                  <a:lnTo>
                    <a:pt x="5838" y="2802"/>
                  </a:lnTo>
                  <a:cubicBezTo>
                    <a:pt x="5638" y="2836"/>
                    <a:pt x="5404" y="2903"/>
                    <a:pt x="5204" y="2969"/>
                  </a:cubicBezTo>
                  <a:cubicBezTo>
                    <a:pt x="5004" y="3036"/>
                    <a:pt x="4804" y="3103"/>
                    <a:pt x="4604" y="3203"/>
                  </a:cubicBezTo>
                  <a:cubicBezTo>
                    <a:pt x="3036" y="3870"/>
                    <a:pt x="1502" y="4570"/>
                    <a:pt x="0" y="5371"/>
                  </a:cubicBezTo>
                  <a:cubicBezTo>
                    <a:pt x="1602" y="4804"/>
                    <a:pt x="3169" y="4103"/>
                    <a:pt x="4737" y="3503"/>
                  </a:cubicBezTo>
                  <a:cubicBezTo>
                    <a:pt x="5137" y="3336"/>
                    <a:pt x="5504" y="3169"/>
                    <a:pt x="5938" y="3069"/>
                  </a:cubicBezTo>
                  <a:lnTo>
                    <a:pt x="7172" y="2802"/>
                  </a:lnTo>
                  <a:lnTo>
                    <a:pt x="9674" y="2269"/>
                  </a:lnTo>
                  <a:cubicBezTo>
                    <a:pt x="12976" y="1502"/>
                    <a:pt x="16312" y="768"/>
                    <a:pt x="19614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 flipH="1">
              <a:off x="2468541" y="3712798"/>
              <a:ext cx="434868" cy="119478"/>
            </a:xfrm>
            <a:custGeom>
              <a:avLst/>
              <a:gdLst/>
              <a:ahLst/>
              <a:cxnLst/>
              <a:rect l="l" t="t" r="r" b="b"/>
              <a:pathLst>
                <a:path w="19549" h="5371" extrusionOk="0">
                  <a:moveTo>
                    <a:pt x="19548" y="0"/>
                  </a:moveTo>
                  <a:cubicBezTo>
                    <a:pt x="16212" y="634"/>
                    <a:pt x="12910" y="1301"/>
                    <a:pt x="9574" y="2002"/>
                  </a:cubicBezTo>
                  <a:lnTo>
                    <a:pt x="7072" y="2535"/>
                  </a:lnTo>
                  <a:lnTo>
                    <a:pt x="5838" y="2802"/>
                  </a:lnTo>
                  <a:cubicBezTo>
                    <a:pt x="5605" y="2836"/>
                    <a:pt x="5405" y="2902"/>
                    <a:pt x="5204" y="2969"/>
                  </a:cubicBezTo>
                  <a:cubicBezTo>
                    <a:pt x="5004" y="3036"/>
                    <a:pt x="4804" y="3136"/>
                    <a:pt x="4604" y="3202"/>
                  </a:cubicBezTo>
                  <a:cubicBezTo>
                    <a:pt x="3036" y="3870"/>
                    <a:pt x="1468" y="4570"/>
                    <a:pt x="1" y="5371"/>
                  </a:cubicBezTo>
                  <a:cubicBezTo>
                    <a:pt x="1569" y="4804"/>
                    <a:pt x="3136" y="4103"/>
                    <a:pt x="4704" y="3503"/>
                  </a:cubicBezTo>
                  <a:cubicBezTo>
                    <a:pt x="5071" y="3336"/>
                    <a:pt x="5471" y="3202"/>
                    <a:pt x="5872" y="3102"/>
                  </a:cubicBezTo>
                  <a:lnTo>
                    <a:pt x="7139" y="2802"/>
                  </a:lnTo>
                  <a:lnTo>
                    <a:pt x="9641" y="2268"/>
                  </a:lnTo>
                  <a:cubicBezTo>
                    <a:pt x="12943" y="1501"/>
                    <a:pt x="16246" y="767"/>
                    <a:pt x="19548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 flipH="1">
              <a:off x="2502687" y="3694246"/>
              <a:ext cx="435602" cy="114295"/>
            </a:xfrm>
            <a:custGeom>
              <a:avLst/>
              <a:gdLst/>
              <a:ahLst/>
              <a:cxnLst/>
              <a:rect l="l" t="t" r="r" b="b"/>
              <a:pathLst>
                <a:path w="19582" h="5138" extrusionOk="0">
                  <a:moveTo>
                    <a:pt x="19582" y="0"/>
                  </a:moveTo>
                  <a:cubicBezTo>
                    <a:pt x="16246" y="567"/>
                    <a:pt x="12910" y="1168"/>
                    <a:pt x="9574" y="1802"/>
                  </a:cubicBezTo>
                  <a:lnTo>
                    <a:pt x="7073" y="2302"/>
                  </a:lnTo>
                  <a:lnTo>
                    <a:pt x="5805" y="2569"/>
                  </a:lnTo>
                  <a:cubicBezTo>
                    <a:pt x="5605" y="2602"/>
                    <a:pt x="5371" y="2669"/>
                    <a:pt x="5171" y="2736"/>
                  </a:cubicBezTo>
                  <a:cubicBezTo>
                    <a:pt x="4971" y="2802"/>
                    <a:pt x="4771" y="2869"/>
                    <a:pt x="4571" y="2969"/>
                  </a:cubicBezTo>
                  <a:cubicBezTo>
                    <a:pt x="3036" y="3636"/>
                    <a:pt x="1502" y="4337"/>
                    <a:pt x="1" y="5137"/>
                  </a:cubicBezTo>
                  <a:cubicBezTo>
                    <a:pt x="1602" y="4537"/>
                    <a:pt x="3137" y="3903"/>
                    <a:pt x="4704" y="3269"/>
                  </a:cubicBezTo>
                  <a:cubicBezTo>
                    <a:pt x="5071" y="3102"/>
                    <a:pt x="5472" y="2936"/>
                    <a:pt x="5872" y="2836"/>
                  </a:cubicBezTo>
                  <a:lnTo>
                    <a:pt x="7106" y="2602"/>
                  </a:lnTo>
                  <a:lnTo>
                    <a:pt x="9608" y="2068"/>
                  </a:lnTo>
                  <a:cubicBezTo>
                    <a:pt x="12944" y="1401"/>
                    <a:pt x="16246" y="734"/>
                    <a:pt x="19582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 flipH="1">
              <a:off x="2537567" y="3676428"/>
              <a:ext cx="435579" cy="108355"/>
            </a:xfrm>
            <a:custGeom>
              <a:avLst/>
              <a:gdLst/>
              <a:ahLst/>
              <a:cxnLst/>
              <a:rect l="l" t="t" r="r" b="b"/>
              <a:pathLst>
                <a:path w="19581" h="4871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6245" y="501"/>
                    <a:pt x="12909" y="1035"/>
                    <a:pt x="9574" y="1602"/>
                  </a:cubicBezTo>
                  <a:lnTo>
                    <a:pt x="7072" y="2035"/>
                  </a:lnTo>
                  <a:lnTo>
                    <a:pt x="5838" y="2269"/>
                  </a:lnTo>
                  <a:cubicBezTo>
                    <a:pt x="5604" y="2336"/>
                    <a:pt x="5404" y="2369"/>
                    <a:pt x="5204" y="2469"/>
                  </a:cubicBezTo>
                  <a:cubicBezTo>
                    <a:pt x="5004" y="2536"/>
                    <a:pt x="4804" y="2603"/>
                    <a:pt x="4603" y="2669"/>
                  </a:cubicBezTo>
                  <a:cubicBezTo>
                    <a:pt x="3036" y="3336"/>
                    <a:pt x="1501" y="4037"/>
                    <a:pt x="0" y="4871"/>
                  </a:cubicBezTo>
                  <a:cubicBezTo>
                    <a:pt x="1601" y="4270"/>
                    <a:pt x="3169" y="3603"/>
                    <a:pt x="4670" y="2969"/>
                  </a:cubicBezTo>
                  <a:cubicBezTo>
                    <a:pt x="5070" y="2803"/>
                    <a:pt x="5437" y="2669"/>
                    <a:pt x="5871" y="2569"/>
                  </a:cubicBezTo>
                  <a:lnTo>
                    <a:pt x="7105" y="2336"/>
                  </a:lnTo>
                  <a:lnTo>
                    <a:pt x="9607" y="1869"/>
                  </a:lnTo>
                  <a:cubicBezTo>
                    <a:pt x="12943" y="1268"/>
                    <a:pt x="16245" y="668"/>
                    <a:pt x="19581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 flipH="1">
              <a:off x="2570956" y="3663081"/>
              <a:ext cx="436336" cy="97233"/>
            </a:xfrm>
            <a:custGeom>
              <a:avLst/>
              <a:gdLst/>
              <a:ahLst/>
              <a:cxnLst/>
              <a:rect l="l" t="t" r="r" b="b"/>
              <a:pathLst>
                <a:path w="19615" h="4371" extrusionOk="0">
                  <a:moveTo>
                    <a:pt x="19615" y="0"/>
                  </a:moveTo>
                  <a:lnTo>
                    <a:pt x="19615" y="0"/>
                  </a:lnTo>
                  <a:cubicBezTo>
                    <a:pt x="17914" y="200"/>
                    <a:pt x="16279" y="401"/>
                    <a:pt x="14578" y="601"/>
                  </a:cubicBezTo>
                  <a:cubicBezTo>
                    <a:pt x="12877" y="834"/>
                    <a:pt x="11209" y="1034"/>
                    <a:pt x="9541" y="1268"/>
                  </a:cubicBezTo>
                  <a:lnTo>
                    <a:pt x="7072" y="1601"/>
                  </a:lnTo>
                  <a:lnTo>
                    <a:pt x="5805" y="1802"/>
                  </a:lnTo>
                  <a:cubicBezTo>
                    <a:pt x="5605" y="1835"/>
                    <a:pt x="5371" y="1902"/>
                    <a:pt x="5171" y="1968"/>
                  </a:cubicBezTo>
                  <a:cubicBezTo>
                    <a:pt x="4971" y="2035"/>
                    <a:pt x="4771" y="2135"/>
                    <a:pt x="4571" y="2202"/>
                  </a:cubicBezTo>
                  <a:cubicBezTo>
                    <a:pt x="3003" y="2869"/>
                    <a:pt x="1468" y="3569"/>
                    <a:pt x="1" y="4370"/>
                  </a:cubicBezTo>
                  <a:cubicBezTo>
                    <a:pt x="1569" y="3803"/>
                    <a:pt x="3136" y="3102"/>
                    <a:pt x="4671" y="2502"/>
                  </a:cubicBezTo>
                  <a:cubicBezTo>
                    <a:pt x="5071" y="2335"/>
                    <a:pt x="5438" y="2202"/>
                    <a:pt x="5838" y="2102"/>
                  </a:cubicBezTo>
                  <a:lnTo>
                    <a:pt x="7106" y="1902"/>
                  </a:lnTo>
                  <a:lnTo>
                    <a:pt x="9608" y="1535"/>
                  </a:lnTo>
                  <a:cubicBezTo>
                    <a:pt x="12943" y="1034"/>
                    <a:pt x="16279" y="534"/>
                    <a:pt x="19615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 flipH="1">
              <a:off x="2660737" y="4078617"/>
              <a:ext cx="474174" cy="162522"/>
            </a:xfrm>
            <a:custGeom>
              <a:avLst/>
              <a:gdLst/>
              <a:ahLst/>
              <a:cxnLst/>
              <a:rect l="l" t="t" r="r" b="b"/>
              <a:pathLst>
                <a:path w="21316" h="7306" extrusionOk="0">
                  <a:moveTo>
                    <a:pt x="21316" y="0"/>
                  </a:moveTo>
                  <a:cubicBezTo>
                    <a:pt x="19481" y="501"/>
                    <a:pt x="17680" y="1001"/>
                    <a:pt x="15878" y="1535"/>
                  </a:cubicBezTo>
                  <a:lnTo>
                    <a:pt x="13176" y="2335"/>
                  </a:lnTo>
                  <a:cubicBezTo>
                    <a:pt x="12276" y="2636"/>
                    <a:pt x="11408" y="2969"/>
                    <a:pt x="10541" y="3269"/>
                  </a:cubicBezTo>
                  <a:cubicBezTo>
                    <a:pt x="8773" y="3936"/>
                    <a:pt x="7005" y="4570"/>
                    <a:pt x="5237" y="5271"/>
                  </a:cubicBezTo>
                  <a:cubicBezTo>
                    <a:pt x="3503" y="5938"/>
                    <a:pt x="1735" y="6605"/>
                    <a:pt x="0" y="7306"/>
                  </a:cubicBezTo>
                  <a:cubicBezTo>
                    <a:pt x="1802" y="6705"/>
                    <a:pt x="3570" y="6105"/>
                    <a:pt x="5337" y="5471"/>
                  </a:cubicBezTo>
                  <a:lnTo>
                    <a:pt x="10641" y="3570"/>
                  </a:lnTo>
                  <a:cubicBezTo>
                    <a:pt x="11509" y="3236"/>
                    <a:pt x="12409" y="2902"/>
                    <a:pt x="13276" y="2602"/>
                  </a:cubicBezTo>
                  <a:lnTo>
                    <a:pt x="15945" y="1768"/>
                  </a:lnTo>
                  <a:cubicBezTo>
                    <a:pt x="17746" y="1201"/>
                    <a:pt x="19548" y="634"/>
                    <a:pt x="21316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 flipH="1">
              <a:off x="2097538" y="3896075"/>
              <a:ext cx="479380" cy="152868"/>
            </a:xfrm>
            <a:custGeom>
              <a:avLst/>
              <a:gdLst/>
              <a:ahLst/>
              <a:cxnLst/>
              <a:rect l="l" t="t" r="r" b="b"/>
              <a:pathLst>
                <a:path w="21550" h="6872" extrusionOk="0">
                  <a:moveTo>
                    <a:pt x="21550" y="0"/>
                  </a:moveTo>
                  <a:cubicBezTo>
                    <a:pt x="19715" y="434"/>
                    <a:pt x="17880" y="934"/>
                    <a:pt x="16079" y="1435"/>
                  </a:cubicBezTo>
                  <a:lnTo>
                    <a:pt x="13344" y="2169"/>
                  </a:lnTo>
                  <a:cubicBezTo>
                    <a:pt x="12443" y="2469"/>
                    <a:pt x="11542" y="2736"/>
                    <a:pt x="10642" y="3069"/>
                  </a:cubicBezTo>
                  <a:cubicBezTo>
                    <a:pt x="8874" y="3670"/>
                    <a:pt x="7073" y="4270"/>
                    <a:pt x="5305" y="4904"/>
                  </a:cubicBezTo>
                  <a:cubicBezTo>
                    <a:pt x="3537" y="5538"/>
                    <a:pt x="1769" y="6205"/>
                    <a:pt x="1" y="6872"/>
                  </a:cubicBezTo>
                  <a:cubicBezTo>
                    <a:pt x="1802" y="6305"/>
                    <a:pt x="3603" y="5738"/>
                    <a:pt x="5371" y="5137"/>
                  </a:cubicBezTo>
                  <a:lnTo>
                    <a:pt x="10742" y="3336"/>
                  </a:lnTo>
                  <a:cubicBezTo>
                    <a:pt x="11643" y="3036"/>
                    <a:pt x="12543" y="2736"/>
                    <a:pt x="13410" y="2435"/>
                  </a:cubicBezTo>
                  <a:lnTo>
                    <a:pt x="16146" y="1668"/>
                  </a:lnTo>
                  <a:cubicBezTo>
                    <a:pt x="17947" y="1135"/>
                    <a:pt x="19748" y="567"/>
                    <a:pt x="21550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 flipH="1">
              <a:off x="2158312" y="2199493"/>
              <a:ext cx="1489458" cy="911845"/>
            </a:xfrm>
            <a:custGeom>
              <a:avLst/>
              <a:gdLst/>
              <a:ahLst/>
              <a:cxnLst/>
              <a:rect l="l" t="t" r="r" b="b"/>
              <a:pathLst>
                <a:path w="66957" h="40991" extrusionOk="0">
                  <a:moveTo>
                    <a:pt x="3501" y="0"/>
                  </a:moveTo>
                  <a:cubicBezTo>
                    <a:pt x="790" y="0"/>
                    <a:pt x="1" y="5263"/>
                    <a:pt x="1340" y="9387"/>
                  </a:cubicBezTo>
                  <a:cubicBezTo>
                    <a:pt x="4175" y="17993"/>
                    <a:pt x="20053" y="39575"/>
                    <a:pt x="29060" y="40876"/>
                  </a:cubicBezTo>
                  <a:cubicBezTo>
                    <a:pt x="29586" y="40954"/>
                    <a:pt x="30238" y="40991"/>
                    <a:pt x="30991" y="40991"/>
                  </a:cubicBezTo>
                  <a:cubicBezTo>
                    <a:pt x="38629" y="40991"/>
                    <a:pt x="56725" y="37238"/>
                    <a:pt x="61249" y="34839"/>
                  </a:cubicBezTo>
                  <a:cubicBezTo>
                    <a:pt x="66957" y="31821"/>
                    <a:pt x="59021" y="14676"/>
                    <a:pt x="55107" y="14676"/>
                  </a:cubicBezTo>
                  <a:cubicBezTo>
                    <a:pt x="55041" y="14676"/>
                    <a:pt x="54975" y="14681"/>
                    <a:pt x="54911" y="14691"/>
                  </a:cubicBezTo>
                  <a:cubicBezTo>
                    <a:pt x="49808" y="15458"/>
                    <a:pt x="36698" y="20729"/>
                    <a:pt x="32329" y="20895"/>
                  </a:cubicBezTo>
                  <a:cubicBezTo>
                    <a:pt x="32316" y="20896"/>
                    <a:pt x="32304" y="20896"/>
                    <a:pt x="32291" y="20896"/>
                  </a:cubicBezTo>
                  <a:cubicBezTo>
                    <a:pt x="29676" y="20896"/>
                    <a:pt x="17462" y="10609"/>
                    <a:pt x="5843" y="1048"/>
                  </a:cubicBezTo>
                  <a:cubicBezTo>
                    <a:pt x="4948" y="318"/>
                    <a:pt x="4167" y="0"/>
                    <a:pt x="35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 flipH="1">
              <a:off x="1989205" y="2469926"/>
              <a:ext cx="431130" cy="333875"/>
            </a:xfrm>
            <a:custGeom>
              <a:avLst/>
              <a:gdLst/>
              <a:ahLst/>
              <a:cxnLst/>
              <a:rect l="l" t="t" r="r" b="b"/>
              <a:pathLst>
                <a:path w="19381" h="15009" extrusionOk="0">
                  <a:moveTo>
                    <a:pt x="9594" y="1"/>
                  </a:moveTo>
                  <a:cubicBezTo>
                    <a:pt x="8153" y="1"/>
                    <a:pt x="6721" y="89"/>
                    <a:pt x="5371" y="132"/>
                  </a:cubicBezTo>
                  <a:lnTo>
                    <a:pt x="0" y="8071"/>
                  </a:lnTo>
                  <a:cubicBezTo>
                    <a:pt x="0" y="8071"/>
                    <a:pt x="10839" y="6562"/>
                    <a:pt x="12222" y="6562"/>
                  </a:cubicBezTo>
                  <a:cubicBezTo>
                    <a:pt x="12278" y="6562"/>
                    <a:pt x="12319" y="6565"/>
                    <a:pt x="12342" y="6570"/>
                  </a:cubicBezTo>
                  <a:cubicBezTo>
                    <a:pt x="12943" y="6704"/>
                    <a:pt x="12809" y="7538"/>
                    <a:pt x="12709" y="8238"/>
                  </a:cubicBezTo>
                  <a:cubicBezTo>
                    <a:pt x="12609" y="8939"/>
                    <a:pt x="8973" y="13942"/>
                    <a:pt x="12042" y="14910"/>
                  </a:cubicBezTo>
                  <a:cubicBezTo>
                    <a:pt x="12251" y="14977"/>
                    <a:pt x="12461" y="15008"/>
                    <a:pt x="12672" y="15008"/>
                  </a:cubicBezTo>
                  <a:cubicBezTo>
                    <a:pt x="15601" y="15008"/>
                    <a:pt x="18672" y="8929"/>
                    <a:pt x="19014" y="7871"/>
                  </a:cubicBezTo>
                  <a:cubicBezTo>
                    <a:pt x="19381" y="6704"/>
                    <a:pt x="18147" y="1800"/>
                    <a:pt x="15078" y="733"/>
                  </a:cubicBezTo>
                  <a:cubicBezTo>
                    <a:pt x="13345" y="149"/>
                    <a:pt x="11463" y="1"/>
                    <a:pt x="9594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 flipH="1">
              <a:off x="1923894" y="2481471"/>
              <a:ext cx="431153" cy="331095"/>
            </a:xfrm>
            <a:custGeom>
              <a:avLst/>
              <a:gdLst/>
              <a:ahLst/>
              <a:cxnLst/>
              <a:rect l="l" t="t" r="r" b="b"/>
              <a:pathLst>
                <a:path w="19382" h="14884" extrusionOk="0">
                  <a:moveTo>
                    <a:pt x="8088" y="0"/>
                  </a:moveTo>
                  <a:cubicBezTo>
                    <a:pt x="5497" y="0"/>
                    <a:pt x="3142" y="119"/>
                    <a:pt x="2611" y="119"/>
                  </a:cubicBezTo>
                  <a:cubicBezTo>
                    <a:pt x="2549" y="119"/>
                    <a:pt x="2512" y="117"/>
                    <a:pt x="2502" y="114"/>
                  </a:cubicBezTo>
                  <a:lnTo>
                    <a:pt x="1" y="7886"/>
                  </a:lnTo>
                  <a:cubicBezTo>
                    <a:pt x="1" y="7886"/>
                    <a:pt x="10803" y="6443"/>
                    <a:pt x="12215" y="6443"/>
                  </a:cubicBezTo>
                  <a:cubicBezTo>
                    <a:pt x="12275" y="6443"/>
                    <a:pt x="12318" y="6446"/>
                    <a:pt x="12343" y="6452"/>
                  </a:cubicBezTo>
                  <a:cubicBezTo>
                    <a:pt x="12943" y="6585"/>
                    <a:pt x="12776" y="7419"/>
                    <a:pt x="12676" y="8119"/>
                  </a:cubicBezTo>
                  <a:cubicBezTo>
                    <a:pt x="12610" y="8820"/>
                    <a:pt x="8940" y="13823"/>
                    <a:pt x="12043" y="14791"/>
                  </a:cubicBezTo>
                  <a:cubicBezTo>
                    <a:pt x="12242" y="14854"/>
                    <a:pt x="12444" y="14883"/>
                    <a:pt x="12647" y="14883"/>
                  </a:cubicBezTo>
                  <a:cubicBezTo>
                    <a:pt x="15554" y="14883"/>
                    <a:pt x="18638" y="8777"/>
                    <a:pt x="18981" y="7686"/>
                  </a:cubicBezTo>
                  <a:cubicBezTo>
                    <a:pt x="19381" y="6552"/>
                    <a:pt x="18114" y="1648"/>
                    <a:pt x="15045" y="614"/>
                  </a:cubicBezTo>
                  <a:cubicBezTo>
                    <a:pt x="13585" y="122"/>
                    <a:pt x="10715" y="0"/>
                    <a:pt x="808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 flipH="1">
              <a:off x="2064883" y="2621748"/>
              <a:ext cx="161788" cy="174201"/>
            </a:xfrm>
            <a:custGeom>
              <a:avLst/>
              <a:gdLst/>
              <a:ahLst/>
              <a:cxnLst/>
              <a:rect l="l" t="t" r="r" b="b"/>
              <a:pathLst>
                <a:path w="7273" h="7831" extrusionOk="0">
                  <a:moveTo>
                    <a:pt x="6403" y="0"/>
                  </a:moveTo>
                  <a:cubicBezTo>
                    <a:pt x="6314" y="0"/>
                    <a:pt x="6225" y="5"/>
                    <a:pt x="6138" y="12"/>
                  </a:cubicBezTo>
                  <a:cubicBezTo>
                    <a:pt x="5504" y="45"/>
                    <a:pt x="4837" y="112"/>
                    <a:pt x="4203" y="212"/>
                  </a:cubicBezTo>
                  <a:cubicBezTo>
                    <a:pt x="3536" y="312"/>
                    <a:pt x="2869" y="446"/>
                    <a:pt x="2169" y="546"/>
                  </a:cubicBezTo>
                  <a:cubicBezTo>
                    <a:pt x="1468" y="646"/>
                    <a:pt x="768" y="779"/>
                    <a:pt x="67" y="979"/>
                  </a:cubicBezTo>
                  <a:cubicBezTo>
                    <a:pt x="0" y="979"/>
                    <a:pt x="34" y="1080"/>
                    <a:pt x="67" y="1080"/>
                  </a:cubicBezTo>
                  <a:cubicBezTo>
                    <a:pt x="668" y="1046"/>
                    <a:pt x="1268" y="979"/>
                    <a:pt x="1868" y="879"/>
                  </a:cubicBezTo>
                  <a:cubicBezTo>
                    <a:pt x="2536" y="779"/>
                    <a:pt x="3203" y="713"/>
                    <a:pt x="3870" y="613"/>
                  </a:cubicBezTo>
                  <a:cubicBezTo>
                    <a:pt x="4570" y="546"/>
                    <a:pt x="5137" y="446"/>
                    <a:pt x="5771" y="412"/>
                  </a:cubicBezTo>
                  <a:cubicBezTo>
                    <a:pt x="5921" y="362"/>
                    <a:pt x="6071" y="337"/>
                    <a:pt x="6222" y="337"/>
                  </a:cubicBezTo>
                  <a:cubicBezTo>
                    <a:pt x="6372" y="337"/>
                    <a:pt x="6522" y="362"/>
                    <a:pt x="6672" y="412"/>
                  </a:cubicBezTo>
                  <a:cubicBezTo>
                    <a:pt x="6872" y="546"/>
                    <a:pt x="6805" y="1146"/>
                    <a:pt x="6805" y="1346"/>
                  </a:cubicBezTo>
                  <a:cubicBezTo>
                    <a:pt x="6739" y="1947"/>
                    <a:pt x="6538" y="2514"/>
                    <a:pt x="6172" y="2981"/>
                  </a:cubicBezTo>
                  <a:cubicBezTo>
                    <a:pt x="5805" y="3481"/>
                    <a:pt x="5538" y="4015"/>
                    <a:pt x="5304" y="4582"/>
                  </a:cubicBezTo>
                  <a:cubicBezTo>
                    <a:pt x="5071" y="5082"/>
                    <a:pt x="4937" y="5649"/>
                    <a:pt x="4904" y="6250"/>
                  </a:cubicBezTo>
                  <a:cubicBezTo>
                    <a:pt x="4937" y="6784"/>
                    <a:pt x="5037" y="7284"/>
                    <a:pt x="5204" y="7818"/>
                  </a:cubicBezTo>
                  <a:cubicBezTo>
                    <a:pt x="5213" y="7827"/>
                    <a:pt x="5229" y="7831"/>
                    <a:pt x="5247" y="7831"/>
                  </a:cubicBezTo>
                  <a:cubicBezTo>
                    <a:pt x="5297" y="7831"/>
                    <a:pt x="5362" y="7800"/>
                    <a:pt x="5338" y="7751"/>
                  </a:cubicBezTo>
                  <a:cubicBezTo>
                    <a:pt x="5104" y="7151"/>
                    <a:pt x="5271" y="6383"/>
                    <a:pt x="5404" y="5783"/>
                  </a:cubicBezTo>
                  <a:cubicBezTo>
                    <a:pt x="5571" y="5082"/>
                    <a:pt x="5805" y="4449"/>
                    <a:pt x="6172" y="3848"/>
                  </a:cubicBezTo>
                  <a:cubicBezTo>
                    <a:pt x="6505" y="3348"/>
                    <a:pt x="6805" y="2814"/>
                    <a:pt x="7072" y="2280"/>
                  </a:cubicBezTo>
                  <a:cubicBezTo>
                    <a:pt x="7239" y="1680"/>
                    <a:pt x="7272" y="1080"/>
                    <a:pt x="7172" y="512"/>
                  </a:cubicBezTo>
                  <a:cubicBezTo>
                    <a:pt x="7092" y="85"/>
                    <a:pt x="6756" y="0"/>
                    <a:pt x="6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 flipH="1">
              <a:off x="1702045" y="2395783"/>
              <a:ext cx="872649" cy="593541"/>
            </a:xfrm>
            <a:custGeom>
              <a:avLst/>
              <a:gdLst/>
              <a:ahLst/>
              <a:cxnLst/>
              <a:rect l="l" t="t" r="r" b="b"/>
              <a:pathLst>
                <a:path w="39229" h="26682" extrusionOk="0">
                  <a:moveTo>
                    <a:pt x="35388" y="1"/>
                  </a:moveTo>
                  <a:cubicBezTo>
                    <a:pt x="30443" y="1"/>
                    <a:pt x="17283" y="1202"/>
                    <a:pt x="13344" y="2898"/>
                  </a:cubicBezTo>
                  <a:cubicBezTo>
                    <a:pt x="11042" y="3866"/>
                    <a:pt x="1" y="8903"/>
                    <a:pt x="1" y="8903"/>
                  </a:cubicBezTo>
                  <a:lnTo>
                    <a:pt x="5939" y="26682"/>
                  </a:lnTo>
                  <a:cubicBezTo>
                    <a:pt x="5939" y="26682"/>
                    <a:pt x="14711" y="25848"/>
                    <a:pt x="17480" y="25715"/>
                  </a:cubicBezTo>
                  <a:cubicBezTo>
                    <a:pt x="20215" y="25581"/>
                    <a:pt x="24352" y="24347"/>
                    <a:pt x="27120" y="22179"/>
                  </a:cubicBezTo>
                  <a:cubicBezTo>
                    <a:pt x="29889" y="19977"/>
                    <a:pt x="33191" y="15707"/>
                    <a:pt x="30389" y="15307"/>
                  </a:cubicBezTo>
                  <a:cubicBezTo>
                    <a:pt x="30253" y="15289"/>
                    <a:pt x="30116" y="15281"/>
                    <a:pt x="29978" y="15281"/>
                  </a:cubicBezTo>
                  <a:cubicBezTo>
                    <a:pt x="27599" y="15281"/>
                    <a:pt x="24916" y="17802"/>
                    <a:pt x="22433" y="17802"/>
                  </a:cubicBezTo>
                  <a:cubicBezTo>
                    <a:pt x="22124" y="17802"/>
                    <a:pt x="21818" y="17763"/>
                    <a:pt x="21516" y="17675"/>
                  </a:cubicBezTo>
                  <a:cubicBezTo>
                    <a:pt x="18614" y="16842"/>
                    <a:pt x="18014" y="13139"/>
                    <a:pt x="18447" y="11404"/>
                  </a:cubicBezTo>
                  <a:cubicBezTo>
                    <a:pt x="18914" y="9636"/>
                    <a:pt x="20849" y="6868"/>
                    <a:pt x="26987" y="6267"/>
                  </a:cubicBezTo>
                  <a:cubicBezTo>
                    <a:pt x="38629" y="5100"/>
                    <a:pt x="39229" y="530"/>
                    <a:pt x="37061" y="96"/>
                  </a:cubicBezTo>
                  <a:cubicBezTo>
                    <a:pt x="36762" y="32"/>
                    <a:pt x="36180" y="1"/>
                    <a:pt x="35388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8"/>
            <p:cNvSpPr/>
            <p:nvPr/>
          </p:nvSpPr>
          <p:spPr>
            <a:xfrm flipH="1">
              <a:off x="1969163" y="2534436"/>
              <a:ext cx="201851" cy="261268"/>
            </a:xfrm>
            <a:custGeom>
              <a:avLst/>
              <a:gdLst/>
              <a:ahLst/>
              <a:cxnLst/>
              <a:rect l="l" t="t" r="r" b="b"/>
              <a:pathLst>
                <a:path w="9074" h="11745" extrusionOk="0">
                  <a:moveTo>
                    <a:pt x="8973" y="1"/>
                  </a:moveTo>
                  <a:cubicBezTo>
                    <a:pt x="7472" y="168"/>
                    <a:pt x="2802" y="535"/>
                    <a:pt x="834" y="3904"/>
                  </a:cubicBezTo>
                  <a:cubicBezTo>
                    <a:pt x="0" y="5271"/>
                    <a:pt x="34" y="6739"/>
                    <a:pt x="334" y="8207"/>
                  </a:cubicBezTo>
                  <a:cubicBezTo>
                    <a:pt x="601" y="9541"/>
                    <a:pt x="1168" y="10942"/>
                    <a:pt x="2502" y="11509"/>
                  </a:cubicBezTo>
                  <a:cubicBezTo>
                    <a:pt x="2917" y="11675"/>
                    <a:pt x="3347" y="11744"/>
                    <a:pt x="3782" y="11744"/>
                  </a:cubicBezTo>
                  <a:cubicBezTo>
                    <a:pt x="5094" y="11744"/>
                    <a:pt x="6453" y="11118"/>
                    <a:pt x="7606" y="10642"/>
                  </a:cubicBezTo>
                  <a:cubicBezTo>
                    <a:pt x="7687" y="10615"/>
                    <a:pt x="7658" y="10566"/>
                    <a:pt x="7592" y="10566"/>
                  </a:cubicBezTo>
                  <a:cubicBezTo>
                    <a:pt x="7576" y="10566"/>
                    <a:pt x="7558" y="10569"/>
                    <a:pt x="7539" y="10575"/>
                  </a:cubicBezTo>
                  <a:cubicBezTo>
                    <a:pt x="6490" y="10968"/>
                    <a:pt x="5297" y="11465"/>
                    <a:pt x="4138" y="11465"/>
                  </a:cubicBezTo>
                  <a:cubicBezTo>
                    <a:pt x="3822" y="11465"/>
                    <a:pt x="3509" y="11428"/>
                    <a:pt x="3203" y="11342"/>
                  </a:cubicBezTo>
                  <a:cubicBezTo>
                    <a:pt x="1735" y="10942"/>
                    <a:pt x="1068" y="9675"/>
                    <a:pt x="767" y="8240"/>
                  </a:cubicBezTo>
                  <a:cubicBezTo>
                    <a:pt x="467" y="6839"/>
                    <a:pt x="501" y="5338"/>
                    <a:pt x="1268" y="4037"/>
                  </a:cubicBezTo>
                  <a:cubicBezTo>
                    <a:pt x="2002" y="2903"/>
                    <a:pt x="3036" y="2002"/>
                    <a:pt x="4270" y="1469"/>
                  </a:cubicBezTo>
                  <a:cubicBezTo>
                    <a:pt x="5771" y="802"/>
                    <a:pt x="7372" y="335"/>
                    <a:pt x="9007" y="134"/>
                  </a:cubicBezTo>
                  <a:cubicBezTo>
                    <a:pt x="9073" y="134"/>
                    <a:pt x="9040" y="1"/>
                    <a:pt x="89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8"/>
            <p:cNvSpPr/>
            <p:nvPr/>
          </p:nvSpPr>
          <p:spPr>
            <a:xfrm flipH="1">
              <a:off x="3094826" y="2192842"/>
              <a:ext cx="577881" cy="644371"/>
            </a:xfrm>
            <a:custGeom>
              <a:avLst/>
              <a:gdLst/>
              <a:ahLst/>
              <a:cxnLst/>
              <a:rect l="l" t="t" r="r" b="b"/>
              <a:pathLst>
                <a:path w="25978" h="28967" extrusionOk="0">
                  <a:moveTo>
                    <a:pt x="4991" y="1"/>
                  </a:moveTo>
                  <a:cubicBezTo>
                    <a:pt x="1831" y="1"/>
                    <a:pt x="0" y="3908"/>
                    <a:pt x="3061" y="11254"/>
                  </a:cubicBezTo>
                  <a:cubicBezTo>
                    <a:pt x="5696" y="17425"/>
                    <a:pt x="8865" y="23329"/>
                    <a:pt x="12501" y="28967"/>
                  </a:cubicBezTo>
                  <a:cubicBezTo>
                    <a:pt x="12735" y="28666"/>
                    <a:pt x="15403" y="26098"/>
                    <a:pt x="18272" y="23296"/>
                  </a:cubicBezTo>
                  <a:cubicBezTo>
                    <a:pt x="21941" y="19760"/>
                    <a:pt x="25978" y="15857"/>
                    <a:pt x="25978" y="15857"/>
                  </a:cubicBezTo>
                  <a:cubicBezTo>
                    <a:pt x="25978" y="15857"/>
                    <a:pt x="12868" y="4216"/>
                    <a:pt x="8132" y="1080"/>
                  </a:cubicBezTo>
                  <a:cubicBezTo>
                    <a:pt x="7598" y="713"/>
                    <a:pt x="7031" y="446"/>
                    <a:pt x="6430" y="246"/>
                  </a:cubicBezTo>
                  <a:cubicBezTo>
                    <a:pt x="5930" y="82"/>
                    <a:pt x="5446" y="1"/>
                    <a:pt x="4991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8"/>
            <p:cNvSpPr/>
            <p:nvPr/>
          </p:nvSpPr>
          <p:spPr>
            <a:xfrm flipH="1">
              <a:off x="3134889" y="2268052"/>
              <a:ext cx="514994" cy="455110"/>
            </a:xfrm>
            <a:custGeom>
              <a:avLst/>
              <a:gdLst/>
              <a:ahLst/>
              <a:cxnLst/>
              <a:rect l="l" t="t" r="r" b="b"/>
              <a:pathLst>
                <a:path w="23151" h="20459" extrusionOk="0">
                  <a:moveTo>
                    <a:pt x="3269" y="1"/>
                  </a:moveTo>
                  <a:cubicBezTo>
                    <a:pt x="2936" y="1"/>
                    <a:pt x="2802" y="368"/>
                    <a:pt x="3003" y="601"/>
                  </a:cubicBezTo>
                  <a:cubicBezTo>
                    <a:pt x="3079" y="678"/>
                    <a:pt x="3173" y="711"/>
                    <a:pt x="3266" y="711"/>
                  </a:cubicBezTo>
                  <a:cubicBezTo>
                    <a:pt x="3455" y="711"/>
                    <a:pt x="3636" y="570"/>
                    <a:pt x="3636" y="368"/>
                  </a:cubicBezTo>
                  <a:cubicBezTo>
                    <a:pt x="3636" y="134"/>
                    <a:pt x="3470" y="1"/>
                    <a:pt x="3269" y="1"/>
                  </a:cubicBezTo>
                  <a:close/>
                  <a:moveTo>
                    <a:pt x="8840" y="1"/>
                  </a:moveTo>
                  <a:cubicBezTo>
                    <a:pt x="8540" y="1"/>
                    <a:pt x="8373" y="368"/>
                    <a:pt x="8607" y="601"/>
                  </a:cubicBezTo>
                  <a:cubicBezTo>
                    <a:pt x="8672" y="678"/>
                    <a:pt x="8759" y="711"/>
                    <a:pt x="8846" y="711"/>
                  </a:cubicBezTo>
                  <a:cubicBezTo>
                    <a:pt x="9026" y="711"/>
                    <a:pt x="9207" y="570"/>
                    <a:pt x="9207" y="368"/>
                  </a:cubicBezTo>
                  <a:cubicBezTo>
                    <a:pt x="9207" y="134"/>
                    <a:pt x="9040" y="1"/>
                    <a:pt x="8840" y="1"/>
                  </a:cubicBezTo>
                  <a:close/>
                  <a:moveTo>
                    <a:pt x="501" y="4037"/>
                  </a:moveTo>
                  <a:cubicBezTo>
                    <a:pt x="167" y="4037"/>
                    <a:pt x="0" y="4437"/>
                    <a:pt x="234" y="4671"/>
                  </a:cubicBezTo>
                  <a:cubicBezTo>
                    <a:pt x="309" y="4746"/>
                    <a:pt x="398" y="4780"/>
                    <a:pt x="484" y="4780"/>
                  </a:cubicBezTo>
                  <a:cubicBezTo>
                    <a:pt x="666" y="4780"/>
                    <a:pt x="834" y="4630"/>
                    <a:pt x="834" y="4404"/>
                  </a:cubicBezTo>
                  <a:cubicBezTo>
                    <a:pt x="834" y="4204"/>
                    <a:pt x="701" y="4037"/>
                    <a:pt x="501" y="4037"/>
                  </a:cubicBezTo>
                  <a:close/>
                  <a:moveTo>
                    <a:pt x="6071" y="4037"/>
                  </a:moveTo>
                  <a:cubicBezTo>
                    <a:pt x="5738" y="4037"/>
                    <a:pt x="5571" y="4437"/>
                    <a:pt x="5805" y="4671"/>
                  </a:cubicBezTo>
                  <a:cubicBezTo>
                    <a:pt x="5880" y="4746"/>
                    <a:pt x="5972" y="4780"/>
                    <a:pt x="6063" y="4780"/>
                  </a:cubicBezTo>
                  <a:cubicBezTo>
                    <a:pt x="6254" y="4780"/>
                    <a:pt x="6438" y="4630"/>
                    <a:pt x="6438" y="4404"/>
                  </a:cubicBezTo>
                  <a:cubicBezTo>
                    <a:pt x="6438" y="4204"/>
                    <a:pt x="6272" y="4037"/>
                    <a:pt x="6071" y="4037"/>
                  </a:cubicBezTo>
                  <a:close/>
                  <a:moveTo>
                    <a:pt x="11642" y="4037"/>
                  </a:moveTo>
                  <a:cubicBezTo>
                    <a:pt x="11309" y="4037"/>
                    <a:pt x="11142" y="4437"/>
                    <a:pt x="11375" y="4671"/>
                  </a:cubicBezTo>
                  <a:cubicBezTo>
                    <a:pt x="11450" y="4746"/>
                    <a:pt x="11543" y="4780"/>
                    <a:pt x="11634" y="4780"/>
                  </a:cubicBezTo>
                  <a:cubicBezTo>
                    <a:pt x="11825" y="4780"/>
                    <a:pt x="12009" y="4630"/>
                    <a:pt x="12009" y="4404"/>
                  </a:cubicBezTo>
                  <a:cubicBezTo>
                    <a:pt x="12009" y="4204"/>
                    <a:pt x="11842" y="4037"/>
                    <a:pt x="11642" y="4037"/>
                  </a:cubicBezTo>
                  <a:close/>
                  <a:moveTo>
                    <a:pt x="19748" y="7940"/>
                  </a:moveTo>
                  <a:lnTo>
                    <a:pt x="19748" y="7940"/>
                  </a:lnTo>
                  <a:cubicBezTo>
                    <a:pt x="19500" y="8212"/>
                    <a:pt x="19749" y="8540"/>
                    <a:pt x="20017" y="8540"/>
                  </a:cubicBezTo>
                  <a:cubicBezTo>
                    <a:pt x="20110" y="8540"/>
                    <a:pt x="20204" y="8501"/>
                    <a:pt x="20282" y="8407"/>
                  </a:cubicBezTo>
                  <a:lnTo>
                    <a:pt x="19748" y="7940"/>
                  </a:lnTo>
                  <a:close/>
                  <a:moveTo>
                    <a:pt x="3269" y="7840"/>
                  </a:moveTo>
                  <a:cubicBezTo>
                    <a:pt x="2936" y="7840"/>
                    <a:pt x="2802" y="8240"/>
                    <a:pt x="3003" y="8440"/>
                  </a:cubicBezTo>
                  <a:cubicBezTo>
                    <a:pt x="3079" y="8517"/>
                    <a:pt x="3173" y="8550"/>
                    <a:pt x="3266" y="8550"/>
                  </a:cubicBezTo>
                  <a:cubicBezTo>
                    <a:pt x="3455" y="8550"/>
                    <a:pt x="3636" y="8408"/>
                    <a:pt x="3636" y="8207"/>
                  </a:cubicBezTo>
                  <a:cubicBezTo>
                    <a:pt x="3636" y="8006"/>
                    <a:pt x="3470" y="7840"/>
                    <a:pt x="3269" y="7840"/>
                  </a:cubicBezTo>
                  <a:close/>
                  <a:moveTo>
                    <a:pt x="8840" y="7840"/>
                  </a:moveTo>
                  <a:cubicBezTo>
                    <a:pt x="8540" y="7840"/>
                    <a:pt x="8373" y="8240"/>
                    <a:pt x="8607" y="8440"/>
                  </a:cubicBezTo>
                  <a:cubicBezTo>
                    <a:pt x="8672" y="8517"/>
                    <a:pt x="8759" y="8550"/>
                    <a:pt x="8846" y="8550"/>
                  </a:cubicBezTo>
                  <a:cubicBezTo>
                    <a:pt x="9026" y="8550"/>
                    <a:pt x="9207" y="8408"/>
                    <a:pt x="9207" y="8207"/>
                  </a:cubicBezTo>
                  <a:cubicBezTo>
                    <a:pt x="9207" y="8006"/>
                    <a:pt x="9040" y="7840"/>
                    <a:pt x="8840" y="7840"/>
                  </a:cubicBezTo>
                  <a:close/>
                  <a:moveTo>
                    <a:pt x="14411" y="7840"/>
                  </a:moveTo>
                  <a:cubicBezTo>
                    <a:pt x="14111" y="7840"/>
                    <a:pt x="13944" y="8240"/>
                    <a:pt x="14177" y="8440"/>
                  </a:cubicBezTo>
                  <a:cubicBezTo>
                    <a:pt x="14254" y="8517"/>
                    <a:pt x="14344" y="8550"/>
                    <a:pt x="14432" y="8550"/>
                  </a:cubicBezTo>
                  <a:cubicBezTo>
                    <a:pt x="14612" y="8550"/>
                    <a:pt x="14778" y="8408"/>
                    <a:pt x="14778" y="8207"/>
                  </a:cubicBezTo>
                  <a:cubicBezTo>
                    <a:pt x="14778" y="8006"/>
                    <a:pt x="14611" y="7840"/>
                    <a:pt x="14411" y="7840"/>
                  </a:cubicBezTo>
                  <a:close/>
                  <a:moveTo>
                    <a:pt x="6122" y="11905"/>
                  </a:moveTo>
                  <a:cubicBezTo>
                    <a:pt x="6106" y="11905"/>
                    <a:pt x="6089" y="11906"/>
                    <a:pt x="6071" y="11909"/>
                  </a:cubicBezTo>
                  <a:cubicBezTo>
                    <a:pt x="5738" y="11909"/>
                    <a:pt x="5571" y="12276"/>
                    <a:pt x="5805" y="12510"/>
                  </a:cubicBezTo>
                  <a:cubicBezTo>
                    <a:pt x="5881" y="12586"/>
                    <a:pt x="5975" y="12620"/>
                    <a:pt x="6068" y="12620"/>
                  </a:cubicBezTo>
                  <a:cubicBezTo>
                    <a:pt x="6257" y="12620"/>
                    <a:pt x="6438" y="12478"/>
                    <a:pt x="6438" y="12276"/>
                  </a:cubicBezTo>
                  <a:cubicBezTo>
                    <a:pt x="6438" y="12063"/>
                    <a:pt x="6299" y="11905"/>
                    <a:pt x="6122" y="11905"/>
                  </a:cubicBezTo>
                  <a:close/>
                  <a:moveTo>
                    <a:pt x="11693" y="11905"/>
                  </a:moveTo>
                  <a:cubicBezTo>
                    <a:pt x="11676" y="11905"/>
                    <a:pt x="11659" y="11906"/>
                    <a:pt x="11642" y="11909"/>
                  </a:cubicBezTo>
                  <a:cubicBezTo>
                    <a:pt x="11629" y="11908"/>
                    <a:pt x="11616" y="11907"/>
                    <a:pt x="11603" y="11907"/>
                  </a:cubicBezTo>
                  <a:cubicBezTo>
                    <a:pt x="11296" y="11907"/>
                    <a:pt x="11151" y="12285"/>
                    <a:pt x="11375" y="12510"/>
                  </a:cubicBezTo>
                  <a:cubicBezTo>
                    <a:pt x="11452" y="12586"/>
                    <a:pt x="11546" y="12620"/>
                    <a:pt x="11638" y="12620"/>
                  </a:cubicBezTo>
                  <a:cubicBezTo>
                    <a:pt x="11828" y="12620"/>
                    <a:pt x="12009" y="12478"/>
                    <a:pt x="12009" y="12276"/>
                  </a:cubicBezTo>
                  <a:cubicBezTo>
                    <a:pt x="12009" y="12063"/>
                    <a:pt x="11870" y="11905"/>
                    <a:pt x="11693" y="11905"/>
                  </a:cubicBezTo>
                  <a:close/>
                  <a:moveTo>
                    <a:pt x="17263" y="11905"/>
                  </a:moveTo>
                  <a:cubicBezTo>
                    <a:pt x="17247" y="11905"/>
                    <a:pt x="17230" y="11906"/>
                    <a:pt x="17213" y="11909"/>
                  </a:cubicBezTo>
                  <a:cubicBezTo>
                    <a:pt x="17200" y="11908"/>
                    <a:pt x="17187" y="11907"/>
                    <a:pt x="17174" y="11907"/>
                  </a:cubicBezTo>
                  <a:cubicBezTo>
                    <a:pt x="16867" y="11907"/>
                    <a:pt x="16722" y="12285"/>
                    <a:pt x="16946" y="12510"/>
                  </a:cubicBezTo>
                  <a:cubicBezTo>
                    <a:pt x="17022" y="12586"/>
                    <a:pt x="17117" y="12620"/>
                    <a:pt x="17209" y="12620"/>
                  </a:cubicBezTo>
                  <a:cubicBezTo>
                    <a:pt x="17399" y="12620"/>
                    <a:pt x="17580" y="12478"/>
                    <a:pt x="17580" y="12276"/>
                  </a:cubicBezTo>
                  <a:cubicBezTo>
                    <a:pt x="17580" y="12063"/>
                    <a:pt x="17440" y="11905"/>
                    <a:pt x="17263" y="11905"/>
                  </a:cubicBezTo>
                  <a:close/>
                  <a:moveTo>
                    <a:pt x="22834" y="11905"/>
                  </a:moveTo>
                  <a:cubicBezTo>
                    <a:pt x="22817" y="11905"/>
                    <a:pt x="22801" y="11906"/>
                    <a:pt x="22783" y="11909"/>
                  </a:cubicBezTo>
                  <a:cubicBezTo>
                    <a:pt x="22450" y="11909"/>
                    <a:pt x="22283" y="12276"/>
                    <a:pt x="22517" y="12510"/>
                  </a:cubicBezTo>
                  <a:cubicBezTo>
                    <a:pt x="22593" y="12586"/>
                    <a:pt x="22687" y="12620"/>
                    <a:pt x="22780" y="12620"/>
                  </a:cubicBezTo>
                  <a:cubicBezTo>
                    <a:pt x="22969" y="12620"/>
                    <a:pt x="23150" y="12478"/>
                    <a:pt x="23150" y="12276"/>
                  </a:cubicBezTo>
                  <a:cubicBezTo>
                    <a:pt x="23150" y="12063"/>
                    <a:pt x="23011" y="11905"/>
                    <a:pt x="22834" y="11905"/>
                  </a:cubicBezTo>
                  <a:close/>
                  <a:moveTo>
                    <a:pt x="8840" y="15679"/>
                  </a:moveTo>
                  <a:cubicBezTo>
                    <a:pt x="8507" y="15679"/>
                    <a:pt x="8340" y="16079"/>
                    <a:pt x="8573" y="16312"/>
                  </a:cubicBezTo>
                  <a:cubicBezTo>
                    <a:pt x="8648" y="16388"/>
                    <a:pt x="8741" y="16421"/>
                    <a:pt x="8832" y="16421"/>
                  </a:cubicBezTo>
                  <a:cubicBezTo>
                    <a:pt x="9023" y="16421"/>
                    <a:pt x="9207" y="16272"/>
                    <a:pt x="9207" y="16046"/>
                  </a:cubicBezTo>
                  <a:cubicBezTo>
                    <a:pt x="9207" y="15845"/>
                    <a:pt x="9040" y="15679"/>
                    <a:pt x="8840" y="15679"/>
                  </a:cubicBezTo>
                  <a:close/>
                  <a:moveTo>
                    <a:pt x="14411" y="15679"/>
                  </a:moveTo>
                  <a:cubicBezTo>
                    <a:pt x="14111" y="15679"/>
                    <a:pt x="13944" y="16079"/>
                    <a:pt x="14177" y="16312"/>
                  </a:cubicBezTo>
                  <a:cubicBezTo>
                    <a:pt x="14252" y="16388"/>
                    <a:pt x="14341" y="16421"/>
                    <a:pt x="14428" y="16421"/>
                  </a:cubicBezTo>
                  <a:cubicBezTo>
                    <a:pt x="14609" y="16421"/>
                    <a:pt x="14778" y="16272"/>
                    <a:pt x="14778" y="16046"/>
                  </a:cubicBezTo>
                  <a:cubicBezTo>
                    <a:pt x="14778" y="15845"/>
                    <a:pt x="14611" y="15679"/>
                    <a:pt x="14411" y="15679"/>
                  </a:cubicBezTo>
                  <a:close/>
                  <a:moveTo>
                    <a:pt x="20015" y="15679"/>
                  </a:moveTo>
                  <a:cubicBezTo>
                    <a:pt x="19681" y="15679"/>
                    <a:pt x="19514" y="16079"/>
                    <a:pt x="19748" y="16312"/>
                  </a:cubicBezTo>
                  <a:cubicBezTo>
                    <a:pt x="19823" y="16388"/>
                    <a:pt x="19915" y="16421"/>
                    <a:pt x="20006" y="16421"/>
                  </a:cubicBezTo>
                  <a:cubicBezTo>
                    <a:pt x="20198" y="16421"/>
                    <a:pt x="20382" y="16272"/>
                    <a:pt x="20382" y="16046"/>
                  </a:cubicBezTo>
                  <a:cubicBezTo>
                    <a:pt x="20348" y="15845"/>
                    <a:pt x="20215" y="15679"/>
                    <a:pt x="20015" y="15679"/>
                  </a:cubicBezTo>
                  <a:close/>
                  <a:moveTo>
                    <a:pt x="11642" y="19748"/>
                  </a:moveTo>
                  <a:cubicBezTo>
                    <a:pt x="11309" y="19748"/>
                    <a:pt x="11142" y="20148"/>
                    <a:pt x="11375" y="20349"/>
                  </a:cubicBezTo>
                  <a:cubicBezTo>
                    <a:pt x="11452" y="20425"/>
                    <a:pt x="11546" y="20459"/>
                    <a:pt x="11638" y="20459"/>
                  </a:cubicBezTo>
                  <a:cubicBezTo>
                    <a:pt x="11828" y="20459"/>
                    <a:pt x="12009" y="20317"/>
                    <a:pt x="12009" y="20115"/>
                  </a:cubicBezTo>
                  <a:cubicBezTo>
                    <a:pt x="12009" y="19915"/>
                    <a:pt x="11842" y="19748"/>
                    <a:pt x="11642" y="197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8"/>
            <p:cNvSpPr/>
            <p:nvPr/>
          </p:nvSpPr>
          <p:spPr>
            <a:xfrm flipH="1">
              <a:off x="3238040" y="2192953"/>
              <a:ext cx="425970" cy="644260"/>
            </a:xfrm>
            <a:custGeom>
              <a:avLst/>
              <a:gdLst/>
              <a:ahLst/>
              <a:cxnLst/>
              <a:rect l="l" t="t" r="r" b="b"/>
              <a:pathLst>
                <a:path w="19149" h="28962" extrusionOk="0">
                  <a:moveTo>
                    <a:pt x="4610" y="0"/>
                  </a:moveTo>
                  <a:cubicBezTo>
                    <a:pt x="1776" y="0"/>
                    <a:pt x="0" y="3127"/>
                    <a:pt x="1870" y="9081"/>
                  </a:cubicBezTo>
                  <a:cubicBezTo>
                    <a:pt x="1936" y="9314"/>
                    <a:pt x="2036" y="9548"/>
                    <a:pt x="2103" y="9815"/>
                  </a:cubicBezTo>
                  <a:cubicBezTo>
                    <a:pt x="2270" y="10282"/>
                    <a:pt x="2470" y="10749"/>
                    <a:pt x="2670" y="11249"/>
                  </a:cubicBezTo>
                  <a:cubicBezTo>
                    <a:pt x="5305" y="17420"/>
                    <a:pt x="8474" y="23324"/>
                    <a:pt x="12110" y="28962"/>
                  </a:cubicBezTo>
                  <a:cubicBezTo>
                    <a:pt x="12344" y="28661"/>
                    <a:pt x="15012" y="26093"/>
                    <a:pt x="17881" y="23291"/>
                  </a:cubicBezTo>
                  <a:lnTo>
                    <a:pt x="19149" y="22057"/>
                  </a:lnTo>
                  <a:lnTo>
                    <a:pt x="6106" y="274"/>
                  </a:lnTo>
                  <a:lnTo>
                    <a:pt x="6039" y="241"/>
                  </a:lnTo>
                  <a:cubicBezTo>
                    <a:pt x="5543" y="80"/>
                    <a:pt x="5063" y="0"/>
                    <a:pt x="46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8"/>
            <p:cNvSpPr/>
            <p:nvPr/>
          </p:nvSpPr>
          <p:spPr>
            <a:xfrm flipH="1">
              <a:off x="3243979" y="2152734"/>
              <a:ext cx="1173157" cy="1277375"/>
            </a:xfrm>
            <a:custGeom>
              <a:avLst/>
              <a:gdLst/>
              <a:ahLst/>
              <a:cxnLst/>
              <a:rect l="l" t="t" r="r" b="b"/>
              <a:pathLst>
                <a:path w="52738" h="57423" extrusionOk="0">
                  <a:moveTo>
                    <a:pt x="35037" y="1"/>
                  </a:moveTo>
                  <a:cubicBezTo>
                    <a:pt x="32451" y="1"/>
                    <a:pt x="29929" y="892"/>
                    <a:pt x="28521" y="1949"/>
                  </a:cubicBezTo>
                  <a:cubicBezTo>
                    <a:pt x="14577" y="12490"/>
                    <a:pt x="4737" y="35139"/>
                    <a:pt x="0" y="57422"/>
                  </a:cubicBezTo>
                  <a:lnTo>
                    <a:pt x="48602" y="57389"/>
                  </a:lnTo>
                  <a:lnTo>
                    <a:pt x="47401" y="37474"/>
                  </a:lnTo>
                  <a:cubicBezTo>
                    <a:pt x="47401" y="37474"/>
                    <a:pt x="52738" y="31570"/>
                    <a:pt x="51570" y="26233"/>
                  </a:cubicBezTo>
                  <a:cubicBezTo>
                    <a:pt x="50970" y="23531"/>
                    <a:pt x="41730" y="2916"/>
                    <a:pt x="40829" y="2082"/>
                  </a:cubicBezTo>
                  <a:cubicBezTo>
                    <a:pt x="39214" y="571"/>
                    <a:pt x="37105" y="1"/>
                    <a:pt x="35037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 flipH="1">
              <a:off x="3243979" y="2152734"/>
              <a:ext cx="1173157" cy="1277375"/>
            </a:xfrm>
            <a:custGeom>
              <a:avLst/>
              <a:gdLst/>
              <a:ahLst/>
              <a:cxnLst/>
              <a:rect l="l" t="t" r="r" b="b"/>
              <a:pathLst>
                <a:path w="52738" h="57423" extrusionOk="0">
                  <a:moveTo>
                    <a:pt x="35037" y="1"/>
                  </a:moveTo>
                  <a:cubicBezTo>
                    <a:pt x="32451" y="1"/>
                    <a:pt x="29929" y="892"/>
                    <a:pt x="28521" y="1949"/>
                  </a:cubicBezTo>
                  <a:cubicBezTo>
                    <a:pt x="14577" y="12490"/>
                    <a:pt x="4737" y="35139"/>
                    <a:pt x="0" y="57422"/>
                  </a:cubicBezTo>
                  <a:lnTo>
                    <a:pt x="48602" y="57389"/>
                  </a:lnTo>
                  <a:lnTo>
                    <a:pt x="47401" y="37474"/>
                  </a:lnTo>
                  <a:cubicBezTo>
                    <a:pt x="47401" y="37474"/>
                    <a:pt x="52738" y="31570"/>
                    <a:pt x="51570" y="26233"/>
                  </a:cubicBezTo>
                  <a:cubicBezTo>
                    <a:pt x="50970" y="23531"/>
                    <a:pt x="41730" y="2916"/>
                    <a:pt x="40829" y="2082"/>
                  </a:cubicBezTo>
                  <a:cubicBezTo>
                    <a:pt x="39214" y="571"/>
                    <a:pt x="37105" y="1"/>
                    <a:pt x="35037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 flipH="1">
              <a:off x="3243979" y="2152378"/>
              <a:ext cx="1173157" cy="1276974"/>
            </a:xfrm>
            <a:custGeom>
              <a:avLst/>
              <a:gdLst/>
              <a:ahLst/>
              <a:cxnLst/>
              <a:rect l="l" t="t" r="r" b="b"/>
              <a:pathLst>
                <a:path w="52738" h="57405" extrusionOk="0">
                  <a:moveTo>
                    <a:pt x="35022" y="1"/>
                  </a:moveTo>
                  <a:cubicBezTo>
                    <a:pt x="33313" y="1"/>
                    <a:pt x="31633" y="390"/>
                    <a:pt x="30288" y="964"/>
                  </a:cubicBezTo>
                  <a:cubicBezTo>
                    <a:pt x="29655" y="1198"/>
                    <a:pt x="29054" y="1531"/>
                    <a:pt x="28521" y="1932"/>
                  </a:cubicBezTo>
                  <a:cubicBezTo>
                    <a:pt x="14544" y="12506"/>
                    <a:pt x="4704" y="35155"/>
                    <a:pt x="0" y="57405"/>
                  </a:cubicBezTo>
                  <a:lnTo>
                    <a:pt x="48602" y="57405"/>
                  </a:lnTo>
                  <a:lnTo>
                    <a:pt x="47367" y="37490"/>
                  </a:lnTo>
                  <a:cubicBezTo>
                    <a:pt x="47367" y="37490"/>
                    <a:pt x="52738" y="31586"/>
                    <a:pt x="51537" y="26216"/>
                  </a:cubicBezTo>
                  <a:cubicBezTo>
                    <a:pt x="50937" y="23514"/>
                    <a:pt x="41697" y="2899"/>
                    <a:pt x="40796" y="2065"/>
                  </a:cubicBezTo>
                  <a:cubicBezTo>
                    <a:pt x="39190" y="569"/>
                    <a:pt x="37085" y="1"/>
                    <a:pt x="35022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 flipH="1">
              <a:off x="3321147" y="2183455"/>
              <a:ext cx="1072988" cy="1238668"/>
            </a:xfrm>
            <a:custGeom>
              <a:avLst/>
              <a:gdLst/>
              <a:ahLst/>
              <a:cxnLst/>
              <a:rect l="l" t="t" r="r" b="b"/>
              <a:pathLst>
                <a:path w="48235" h="55683" extrusionOk="0">
                  <a:moveTo>
                    <a:pt x="28354" y="1"/>
                  </a:moveTo>
                  <a:cubicBezTo>
                    <a:pt x="28054" y="1"/>
                    <a:pt x="27887" y="401"/>
                    <a:pt x="28120" y="635"/>
                  </a:cubicBezTo>
                  <a:cubicBezTo>
                    <a:pt x="28195" y="699"/>
                    <a:pt x="28284" y="729"/>
                    <a:pt x="28370" y="729"/>
                  </a:cubicBezTo>
                  <a:cubicBezTo>
                    <a:pt x="28551" y="729"/>
                    <a:pt x="28721" y="595"/>
                    <a:pt x="28721" y="368"/>
                  </a:cubicBezTo>
                  <a:cubicBezTo>
                    <a:pt x="28721" y="168"/>
                    <a:pt x="28554" y="1"/>
                    <a:pt x="28354" y="1"/>
                  </a:cubicBezTo>
                  <a:close/>
                  <a:moveTo>
                    <a:pt x="33958" y="1"/>
                  </a:moveTo>
                  <a:cubicBezTo>
                    <a:pt x="33624" y="1"/>
                    <a:pt x="33457" y="401"/>
                    <a:pt x="33691" y="635"/>
                  </a:cubicBezTo>
                  <a:cubicBezTo>
                    <a:pt x="33766" y="699"/>
                    <a:pt x="33854" y="729"/>
                    <a:pt x="33940" y="729"/>
                  </a:cubicBezTo>
                  <a:cubicBezTo>
                    <a:pt x="34122" y="729"/>
                    <a:pt x="34291" y="595"/>
                    <a:pt x="34291" y="368"/>
                  </a:cubicBezTo>
                  <a:cubicBezTo>
                    <a:pt x="34291" y="168"/>
                    <a:pt x="34158" y="1"/>
                    <a:pt x="33958" y="1"/>
                  </a:cubicBezTo>
                  <a:close/>
                  <a:moveTo>
                    <a:pt x="39195" y="201"/>
                  </a:moveTo>
                  <a:cubicBezTo>
                    <a:pt x="39095" y="468"/>
                    <a:pt x="39262" y="735"/>
                    <a:pt x="39528" y="735"/>
                  </a:cubicBezTo>
                  <a:cubicBezTo>
                    <a:pt x="39595" y="735"/>
                    <a:pt x="39662" y="701"/>
                    <a:pt x="39729" y="668"/>
                  </a:cubicBezTo>
                  <a:cubicBezTo>
                    <a:pt x="39562" y="501"/>
                    <a:pt x="39395" y="368"/>
                    <a:pt x="39228" y="201"/>
                  </a:cubicBezTo>
                  <a:close/>
                  <a:moveTo>
                    <a:pt x="25585" y="3804"/>
                  </a:moveTo>
                  <a:cubicBezTo>
                    <a:pt x="25252" y="3804"/>
                    <a:pt x="25085" y="4171"/>
                    <a:pt x="25318" y="4404"/>
                  </a:cubicBezTo>
                  <a:cubicBezTo>
                    <a:pt x="25395" y="4481"/>
                    <a:pt x="25489" y="4514"/>
                    <a:pt x="25581" y="4514"/>
                  </a:cubicBezTo>
                  <a:cubicBezTo>
                    <a:pt x="25771" y="4514"/>
                    <a:pt x="25952" y="4373"/>
                    <a:pt x="25952" y="4171"/>
                  </a:cubicBezTo>
                  <a:cubicBezTo>
                    <a:pt x="25952" y="3937"/>
                    <a:pt x="25785" y="3804"/>
                    <a:pt x="25585" y="3804"/>
                  </a:cubicBezTo>
                  <a:close/>
                  <a:moveTo>
                    <a:pt x="31156" y="3804"/>
                  </a:moveTo>
                  <a:cubicBezTo>
                    <a:pt x="30822" y="3804"/>
                    <a:pt x="30655" y="4171"/>
                    <a:pt x="30889" y="4404"/>
                  </a:cubicBezTo>
                  <a:cubicBezTo>
                    <a:pt x="30965" y="4481"/>
                    <a:pt x="31060" y="4514"/>
                    <a:pt x="31152" y="4514"/>
                  </a:cubicBezTo>
                  <a:cubicBezTo>
                    <a:pt x="31342" y="4514"/>
                    <a:pt x="31523" y="4373"/>
                    <a:pt x="31523" y="4171"/>
                  </a:cubicBezTo>
                  <a:cubicBezTo>
                    <a:pt x="31523" y="3937"/>
                    <a:pt x="31356" y="3804"/>
                    <a:pt x="31156" y="3804"/>
                  </a:cubicBezTo>
                  <a:close/>
                  <a:moveTo>
                    <a:pt x="36726" y="3804"/>
                  </a:moveTo>
                  <a:cubicBezTo>
                    <a:pt x="36393" y="3804"/>
                    <a:pt x="36259" y="4171"/>
                    <a:pt x="36460" y="4404"/>
                  </a:cubicBezTo>
                  <a:cubicBezTo>
                    <a:pt x="36536" y="4481"/>
                    <a:pt x="36630" y="4514"/>
                    <a:pt x="36723" y="4514"/>
                  </a:cubicBezTo>
                  <a:cubicBezTo>
                    <a:pt x="36912" y="4514"/>
                    <a:pt x="37093" y="4373"/>
                    <a:pt x="37093" y="4171"/>
                  </a:cubicBezTo>
                  <a:cubicBezTo>
                    <a:pt x="37093" y="3937"/>
                    <a:pt x="36927" y="3804"/>
                    <a:pt x="36726" y="3804"/>
                  </a:cubicBezTo>
                  <a:close/>
                  <a:moveTo>
                    <a:pt x="22783" y="7840"/>
                  </a:moveTo>
                  <a:cubicBezTo>
                    <a:pt x="22483" y="7840"/>
                    <a:pt x="22316" y="8240"/>
                    <a:pt x="22550" y="8474"/>
                  </a:cubicBezTo>
                  <a:cubicBezTo>
                    <a:pt x="22614" y="8549"/>
                    <a:pt x="22699" y="8583"/>
                    <a:pt x="22785" y="8583"/>
                  </a:cubicBezTo>
                  <a:cubicBezTo>
                    <a:pt x="22966" y="8583"/>
                    <a:pt x="23150" y="8433"/>
                    <a:pt x="23150" y="8207"/>
                  </a:cubicBezTo>
                  <a:cubicBezTo>
                    <a:pt x="23150" y="8007"/>
                    <a:pt x="22983" y="7840"/>
                    <a:pt x="22783" y="7840"/>
                  </a:cubicBezTo>
                  <a:close/>
                  <a:moveTo>
                    <a:pt x="28354" y="7840"/>
                  </a:moveTo>
                  <a:cubicBezTo>
                    <a:pt x="28054" y="7840"/>
                    <a:pt x="27887" y="8240"/>
                    <a:pt x="28120" y="8474"/>
                  </a:cubicBezTo>
                  <a:cubicBezTo>
                    <a:pt x="28195" y="8549"/>
                    <a:pt x="28284" y="8583"/>
                    <a:pt x="28371" y="8583"/>
                  </a:cubicBezTo>
                  <a:cubicBezTo>
                    <a:pt x="28552" y="8583"/>
                    <a:pt x="28721" y="8433"/>
                    <a:pt x="28721" y="8207"/>
                  </a:cubicBezTo>
                  <a:cubicBezTo>
                    <a:pt x="28721" y="8007"/>
                    <a:pt x="28554" y="7840"/>
                    <a:pt x="28387" y="7840"/>
                  </a:cubicBezTo>
                  <a:close/>
                  <a:moveTo>
                    <a:pt x="33958" y="7840"/>
                  </a:moveTo>
                  <a:cubicBezTo>
                    <a:pt x="33624" y="7840"/>
                    <a:pt x="33457" y="8240"/>
                    <a:pt x="33691" y="8474"/>
                  </a:cubicBezTo>
                  <a:cubicBezTo>
                    <a:pt x="33766" y="8549"/>
                    <a:pt x="33855" y="8583"/>
                    <a:pt x="33941" y="8583"/>
                  </a:cubicBezTo>
                  <a:cubicBezTo>
                    <a:pt x="34123" y="8583"/>
                    <a:pt x="34291" y="8433"/>
                    <a:pt x="34291" y="8207"/>
                  </a:cubicBezTo>
                  <a:cubicBezTo>
                    <a:pt x="34291" y="8007"/>
                    <a:pt x="34158" y="7840"/>
                    <a:pt x="33958" y="7840"/>
                  </a:cubicBezTo>
                  <a:close/>
                  <a:moveTo>
                    <a:pt x="39528" y="7840"/>
                  </a:moveTo>
                  <a:cubicBezTo>
                    <a:pt x="39195" y="7840"/>
                    <a:pt x="39028" y="8240"/>
                    <a:pt x="39262" y="8474"/>
                  </a:cubicBezTo>
                  <a:cubicBezTo>
                    <a:pt x="39337" y="8549"/>
                    <a:pt x="39429" y="8583"/>
                    <a:pt x="39520" y="8583"/>
                  </a:cubicBezTo>
                  <a:cubicBezTo>
                    <a:pt x="39711" y="8583"/>
                    <a:pt x="39895" y="8433"/>
                    <a:pt x="39895" y="8207"/>
                  </a:cubicBezTo>
                  <a:cubicBezTo>
                    <a:pt x="39895" y="8007"/>
                    <a:pt x="39729" y="7840"/>
                    <a:pt x="39528" y="7840"/>
                  </a:cubicBezTo>
                  <a:close/>
                  <a:moveTo>
                    <a:pt x="20015" y="11643"/>
                  </a:moveTo>
                  <a:cubicBezTo>
                    <a:pt x="19681" y="11643"/>
                    <a:pt x="19514" y="12043"/>
                    <a:pt x="19748" y="12243"/>
                  </a:cubicBezTo>
                  <a:cubicBezTo>
                    <a:pt x="19824" y="12320"/>
                    <a:pt x="19918" y="12353"/>
                    <a:pt x="20011" y="12353"/>
                  </a:cubicBezTo>
                  <a:cubicBezTo>
                    <a:pt x="20200" y="12353"/>
                    <a:pt x="20381" y="12211"/>
                    <a:pt x="20381" y="12010"/>
                  </a:cubicBezTo>
                  <a:cubicBezTo>
                    <a:pt x="20381" y="11809"/>
                    <a:pt x="20215" y="11643"/>
                    <a:pt x="20015" y="11643"/>
                  </a:cubicBezTo>
                  <a:close/>
                  <a:moveTo>
                    <a:pt x="25585" y="11643"/>
                  </a:moveTo>
                  <a:cubicBezTo>
                    <a:pt x="25252" y="11643"/>
                    <a:pt x="25085" y="12043"/>
                    <a:pt x="25318" y="12243"/>
                  </a:cubicBezTo>
                  <a:cubicBezTo>
                    <a:pt x="25395" y="12320"/>
                    <a:pt x="25489" y="12353"/>
                    <a:pt x="25581" y="12353"/>
                  </a:cubicBezTo>
                  <a:cubicBezTo>
                    <a:pt x="25771" y="12353"/>
                    <a:pt x="25952" y="12211"/>
                    <a:pt x="25952" y="12010"/>
                  </a:cubicBezTo>
                  <a:cubicBezTo>
                    <a:pt x="25952" y="11809"/>
                    <a:pt x="25785" y="11643"/>
                    <a:pt x="25585" y="11643"/>
                  </a:cubicBezTo>
                  <a:close/>
                  <a:moveTo>
                    <a:pt x="31156" y="11643"/>
                  </a:moveTo>
                  <a:cubicBezTo>
                    <a:pt x="30822" y="11643"/>
                    <a:pt x="30655" y="12043"/>
                    <a:pt x="30889" y="12243"/>
                  </a:cubicBezTo>
                  <a:cubicBezTo>
                    <a:pt x="30965" y="12320"/>
                    <a:pt x="31060" y="12353"/>
                    <a:pt x="31152" y="12353"/>
                  </a:cubicBezTo>
                  <a:cubicBezTo>
                    <a:pt x="31342" y="12353"/>
                    <a:pt x="31523" y="12211"/>
                    <a:pt x="31523" y="12010"/>
                  </a:cubicBezTo>
                  <a:cubicBezTo>
                    <a:pt x="31523" y="11809"/>
                    <a:pt x="31356" y="11643"/>
                    <a:pt x="31156" y="11643"/>
                  </a:cubicBezTo>
                  <a:close/>
                  <a:moveTo>
                    <a:pt x="36726" y="11643"/>
                  </a:moveTo>
                  <a:cubicBezTo>
                    <a:pt x="36393" y="11643"/>
                    <a:pt x="36259" y="12043"/>
                    <a:pt x="36460" y="12243"/>
                  </a:cubicBezTo>
                  <a:cubicBezTo>
                    <a:pt x="36536" y="12320"/>
                    <a:pt x="36630" y="12353"/>
                    <a:pt x="36723" y="12353"/>
                  </a:cubicBezTo>
                  <a:cubicBezTo>
                    <a:pt x="36912" y="12353"/>
                    <a:pt x="37093" y="12211"/>
                    <a:pt x="37093" y="12010"/>
                  </a:cubicBezTo>
                  <a:cubicBezTo>
                    <a:pt x="37093" y="11809"/>
                    <a:pt x="36927" y="11643"/>
                    <a:pt x="36726" y="11643"/>
                  </a:cubicBezTo>
                  <a:close/>
                  <a:moveTo>
                    <a:pt x="42297" y="11643"/>
                  </a:moveTo>
                  <a:cubicBezTo>
                    <a:pt x="41997" y="11643"/>
                    <a:pt x="41830" y="12043"/>
                    <a:pt x="42064" y="12243"/>
                  </a:cubicBezTo>
                  <a:cubicBezTo>
                    <a:pt x="42129" y="12320"/>
                    <a:pt x="42216" y="12353"/>
                    <a:pt x="42303" y="12353"/>
                  </a:cubicBezTo>
                  <a:cubicBezTo>
                    <a:pt x="42483" y="12353"/>
                    <a:pt x="42664" y="12211"/>
                    <a:pt x="42664" y="12010"/>
                  </a:cubicBezTo>
                  <a:cubicBezTo>
                    <a:pt x="42664" y="11809"/>
                    <a:pt x="42497" y="11643"/>
                    <a:pt x="42297" y="11643"/>
                  </a:cubicBezTo>
                  <a:close/>
                  <a:moveTo>
                    <a:pt x="22724" y="15708"/>
                  </a:moveTo>
                  <a:cubicBezTo>
                    <a:pt x="22269" y="15708"/>
                    <a:pt x="22269" y="16417"/>
                    <a:pt x="22724" y="16417"/>
                  </a:cubicBezTo>
                  <a:cubicBezTo>
                    <a:pt x="22743" y="16417"/>
                    <a:pt x="22763" y="16415"/>
                    <a:pt x="22783" y="16413"/>
                  </a:cubicBezTo>
                  <a:cubicBezTo>
                    <a:pt x="23217" y="16379"/>
                    <a:pt x="23217" y="15746"/>
                    <a:pt x="22783" y="15712"/>
                  </a:cubicBezTo>
                  <a:cubicBezTo>
                    <a:pt x="22763" y="15710"/>
                    <a:pt x="22743" y="15708"/>
                    <a:pt x="22724" y="15708"/>
                  </a:cubicBezTo>
                  <a:close/>
                  <a:moveTo>
                    <a:pt x="17263" y="15708"/>
                  </a:moveTo>
                  <a:cubicBezTo>
                    <a:pt x="17247" y="15708"/>
                    <a:pt x="17230" y="15709"/>
                    <a:pt x="17213" y="15712"/>
                  </a:cubicBezTo>
                  <a:cubicBezTo>
                    <a:pt x="16879" y="15712"/>
                    <a:pt x="16712" y="16079"/>
                    <a:pt x="16946" y="16313"/>
                  </a:cubicBezTo>
                  <a:cubicBezTo>
                    <a:pt x="17022" y="16389"/>
                    <a:pt x="17116" y="16423"/>
                    <a:pt x="17209" y="16423"/>
                  </a:cubicBezTo>
                  <a:cubicBezTo>
                    <a:pt x="17398" y="16423"/>
                    <a:pt x="17579" y="16281"/>
                    <a:pt x="17579" y="16079"/>
                  </a:cubicBezTo>
                  <a:cubicBezTo>
                    <a:pt x="17579" y="15866"/>
                    <a:pt x="17440" y="15708"/>
                    <a:pt x="17263" y="15708"/>
                  </a:cubicBezTo>
                  <a:close/>
                  <a:moveTo>
                    <a:pt x="28319" y="15710"/>
                  </a:moveTo>
                  <a:cubicBezTo>
                    <a:pt x="28041" y="15710"/>
                    <a:pt x="27895" y="16088"/>
                    <a:pt x="28087" y="16313"/>
                  </a:cubicBezTo>
                  <a:cubicBezTo>
                    <a:pt x="28163" y="16389"/>
                    <a:pt x="28258" y="16423"/>
                    <a:pt x="28350" y="16423"/>
                  </a:cubicBezTo>
                  <a:cubicBezTo>
                    <a:pt x="28540" y="16423"/>
                    <a:pt x="28721" y="16281"/>
                    <a:pt x="28721" y="16079"/>
                  </a:cubicBezTo>
                  <a:cubicBezTo>
                    <a:pt x="28721" y="15846"/>
                    <a:pt x="28587" y="15712"/>
                    <a:pt x="28387" y="15712"/>
                  </a:cubicBezTo>
                  <a:lnTo>
                    <a:pt x="28354" y="15712"/>
                  </a:lnTo>
                  <a:cubicBezTo>
                    <a:pt x="28342" y="15711"/>
                    <a:pt x="28330" y="15710"/>
                    <a:pt x="28319" y="15710"/>
                  </a:cubicBezTo>
                  <a:close/>
                  <a:moveTo>
                    <a:pt x="34008" y="15708"/>
                  </a:moveTo>
                  <a:cubicBezTo>
                    <a:pt x="33992" y="15708"/>
                    <a:pt x="33975" y="15709"/>
                    <a:pt x="33958" y="15712"/>
                  </a:cubicBezTo>
                  <a:cubicBezTo>
                    <a:pt x="33945" y="15711"/>
                    <a:pt x="33932" y="15710"/>
                    <a:pt x="33919" y="15710"/>
                  </a:cubicBezTo>
                  <a:cubicBezTo>
                    <a:pt x="33612" y="15710"/>
                    <a:pt x="33467" y="16088"/>
                    <a:pt x="33691" y="16313"/>
                  </a:cubicBezTo>
                  <a:cubicBezTo>
                    <a:pt x="33756" y="16389"/>
                    <a:pt x="33843" y="16423"/>
                    <a:pt x="33931" y="16423"/>
                  </a:cubicBezTo>
                  <a:cubicBezTo>
                    <a:pt x="34110" y="16423"/>
                    <a:pt x="34291" y="16281"/>
                    <a:pt x="34291" y="16079"/>
                  </a:cubicBezTo>
                  <a:cubicBezTo>
                    <a:pt x="34291" y="15866"/>
                    <a:pt x="34180" y="15708"/>
                    <a:pt x="34008" y="15708"/>
                  </a:cubicBezTo>
                  <a:close/>
                  <a:moveTo>
                    <a:pt x="39579" y="15708"/>
                  </a:moveTo>
                  <a:cubicBezTo>
                    <a:pt x="39563" y="15708"/>
                    <a:pt x="39546" y="15709"/>
                    <a:pt x="39528" y="15712"/>
                  </a:cubicBezTo>
                  <a:cubicBezTo>
                    <a:pt x="39195" y="15712"/>
                    <a:pt x="39028" y="16079"/>
                    <a:pt x="39262" y="16313"/>
                  </a:cubicBezTo>
                  <a:cubicBezTo>
                    <a:pt x="39338" y="16389"/>
                    <a:pt x="39432" y="16423"/>
                    <a:pt x="39525" y="16423"/>
                  </a:cubicBezTo>
                  <a:cubicBezTo>
                    <a:pt x="39714" y="16423"/>
                    <a:pt x="39895" y="16281"/>
                    <a:pt x="39895" y="16079"/>
                  </a:cubicBezTo>
                  <a:cubicBezTo>
                    <a:pt x="39895" y="15866"/>
                    <a:pt x="39756" y="15708"/>
                    <a:pt x="39579" y="15708"/>
                  </a:cubicBezTo>
                  <a:close/>
                  <a:moveTo>
                    <a:pt x="45150" y="15708"/>
                  </a:moveTo>
                  <a:cubicBezTo>
                    <a:pt x="45133" y="15708"/>
                    <a:pt x="45116" y="15709"/>
                    <a:pt x="45099" y="15712"/>
                  </a:cubicBezTo>
                  <a:cubicBezTo>
                    <a:pt x="45086" y="15711"/>
                    <a:pt x="45073" y="15710"/>
                    <a:pt x="45060" y="15710"/>
                  </a:cubicBezTo>
                  <a:cubicBezTo>
                    <a:pt x="44753" y="15710"/>
                    <a:pt x="44608" y="16088"/>
                    <a:pt x="44832" y="16313"/>
                  </a:cubicBezTo>
                  <a:cubicBezTo>
                    <a:pt x="44909" y="16389"/>
                    <a:pt x="45003" y="16423"/>
                    <a:pt x="45095" y="16423"/>
                  </a:cubicBezTo>
                  <a:cubicBezTo>
                    <a:pt x="45285" y="16423"/>
                    <a:pt x="45466" y="16281"/>
                    <a:pt x="45466" y="16079"/>
                  </a:cubicBezTo>
                  <a:cubicBezTo>
                    <a:pt x="45466" y="15866"/>
                    <a:pt x="45327" y="15708"/>
                    <a:pt x="45150" y="15708"/>
                  </a:cubicBezTo>
                  <a:close/>
                  <a:moveTo>
                    <a:pt x="25642" y="19478"/>
                  </a:moveTo>
                  <a:cubicBezTo>
                    <a:pt x="25624" y="19478"/>
                    <a:pt x="25605" y="19479"/>
                    <a:pt x="25585" y="19482"/>
                  </a:cubicBezTo>
                  <a:cubicBezTo>
                    <a:pt x="25152" y="19548"/>
                    <a:pt x="25152" y="20182"/>
                    <a:pt x="25585" y="20215"/>
                  </a:cubicBezTo>
                  <a:cubicBezTo>
                    <a:pt x="25605" y="20218"/>
                    <a:pt x="25624" y="20219"/>
                    <a:pt x="25642" y="20219"/>
                  </a:cubicBezTo>
                  <a:cubicBezTo>
                    <a:pt x="26100" y="20219"/>
                    <a:pt x="26100" y="19478"/>
                    <a:pt x="25642" y="19478"/>
                  </a:cubicBezTo>
                  <a:close/>
                  <a:moveTo>
                    <a:pt x="14444" y="19482"/>
                  </a:moveTo>
                  <a:cubicBezTo>
                    <a:pt x="14110" y="19482"/>
                    <a:pt x="13944" y="19882"/>
                    <a:pt x="14177" y="20115"/>
                  </a:cubicBezTo>
                  <a:cubicBezTo>
                    <a:pt x="14252" y="20191"/>
                    <a:pt x="14341" y="20224"/>
                    <a:pt x="14427" y="20224"/>
                  </a:cubicBezTo>
                  <a:cubicBezTo>
                    <a:pt x="14609" y="20224"/>
                    <a:pt x="14777" y="20075"/>
                    <a:pt x="14777" y="19849"/>
                  </a:cubicBezTo>
                  <a:cubicBezTo>
                    <a:pt x="14777" y="19648"/>
                    <a:pt x="14644" y="19482"/>
                    <a:pt x="14444" y="19482"/>
                  </a:cubicBezTo>
                  <a:close/>
                  <a:moveTo>
                    <a:pt x="20015" y="19482"/>
                  </a:moveTo>
                  <a:cubicBezTo>
                    <a:pt x="19681" y="19482"/>
                    <a:pt x="19514" y="19882"/>
                    <a:pt x="19748" y="20115"/>
                  </a:cubicBezTo>
                  <a:cubicBezTo>
                    <a:pt x="19823" y="20191"/>
                    <a:pt x="19915" y="20224"/>
                    <a:pt x="20006" y="20224"/>
                  </a:cubicBezTo>
                  <a:cubicBezTo>
                    <a:pt x="20197" y="20224"/>
                    <a:pt x="20381" y="20075"/>
                    <a:pt x="20381" y="19849"/>
                  </a:cubicBezTo>
                  <a:cubicBezTo>
                    <a:pt x="20381" y="19648"/>
                    <a:pt x="20215" y="19482"/>
                    <a:pt x="20015" y="19482"/>
                  </a:cubicBezTo>
                  <a:close/>
                  <a:moveTo>
                    <a:pt x="31156" y="19482"/>
                  </a:moveTo>
                  <a:cubicBezTo>
                    <a:pt x="30822" y="19482"/>
                    <a:pt x="30655" y="19882"/>
                    <a:pt x="30889" y="20115"/>
                  </a:cubicBezTo>
                  <a:cubicBezTo>
                    <a:pt x="30964" y="20191"/>
                    <a:pt x="31057" y="20224"/>
                    <a:pt x="31147" y="20224"/>
                  </a:cubicBezTo>
                  <a:cubicBezTo>
                    <a:pt x="31339" y="20224"/>
                    <a:pt x="31523" y="20075"/>
                    <a:pt x="31523" y="19849"/>
                  </a:cubicBezTo>
                  <a:cubicBezTo>
                    <a:pt x="31523" y="19648"/>
                    <a:pt x="31356" y="19482"/>
                    <a:pt x="31156" y="19482"/>
                  </a:cubicBezTo>
                  <a:close/>
                  <a:moveTo>
                    <a:pt x="36726" y="19482"/>
                  </a:moveTo>
                  <a:cubicBezTo>
                    <a:pt x="36393" y="19482"/>
                    <a:pt x="36226" y="19882"/>
                    <a:pt x="36460" y="20115"/>
                  </a:cubicBezTo>
                  <a:cubicBezTo>
                    <a:pt x="36535" y="20191"/>
                    <a:pt x="36627" y="20224"/>
                    <a:pt x="36718" y="20224"/>
                  </a:cubicBezTo>
                  <a:cubicBezTo>
                    <a:pt x="36909" y="20224"/>
                    <a:pt x="37093" y="20075"/>
                    <a:pt x="37093" y="19849"/>
                  </a:cubicBezTo>
                  <a:cubicBezTo>
                    <a:pt x="37093" y="19648"/>
                    <a:pt x="36927" y="19482"/>
                    <a:pt x="36726" y="19482"/>
                  </a:cubicBezTo>
                  <a:close/>
                  <a:moveTo>
                    <a:pt x="42297" y="19482"/>
                  </a:moveTo>
                  <a:cubicBezTo>
                    <a:pt x="41964" y="19482"/>
                    <a:pt x="41797" y="19882"/>
                    <a:pt x="42030" y="20115"/>
                  </a:cubicBezTo>
                  <a:cubicBezTo>
                    <a:pt x="42105" y="20191"/>
                    <a:pt x="42198" y="20224"/>
                    <a:pt x="42289" y="20224"/>
                  </a:cubicBezTo>
                  <a:cubicBezTo>
                    <a:pt x="42480" y="20224"/>
                    <a:pt x="42664" y="20075"/>
                    <a:pt x="42664" y="19849"/>
                  </a:cubicBezTo>
                  <a:cubicBezTo>
                    <a:pt x="42664" y="19648"/>
                    <a:pt x="42497" y="19482"/>
                    <a:pt x="42297" y="19482"/>
                  </a:cubicBezTo>
                  <a:close/>
                  <a:moveTo>
                    <a:pt x="47868" y="19482"/>
                  </a:moveTo>
                  <a:cubicBezTo>
                    <a:pt x="47568" y="19482"/>
                    <a:pt x="47401" y="19882"/>
                    <a:pt x="47634" y="20115"/>
                  </a:cubicBezTo>
                  <a:cubicBezTo>
                    <a:pt x="47709" y="20191"/>
                    <a:pt x="47798" y="20224"/>
                    <a:pt x="47885" y="20224"/>
                  </a:cubicBezTo>
                  <a:cubicBezTo>
                    <a:pt x="48066" y="20224"/>
                    <a:pt x="48235" y="20075"/>
                    <a:pt x="48235" y="19849"/>
                  </a:cubicBezTo>
                  <a:cubicBezTo>
                    <a:pt x="48235" y="19648"/>
                    <a:pt x="48068" y="19482"/>
                    <a:pt x="47868" y="19482"/>
                  </a:cubicBezTo>
                  <a:close/>
                  <a:moveTo>
                    <a:pt x="11642" y="23551"/>
                  </a:moveTo>
                  <a:cubicBezTo>
                    <a:pt x="11308" y="23551"/>
                    <a:pt x="11142" y="23951"/>
                    <a:pt x="11375" y="24152"/>
                  </a:cubicBezTo>
                  <a:cubicBezTo>
                    <a:pt x="11451" y="24228"/>
                    <a:pt x="11546" y="24262"/>
                    <a:pt x="11638" y="24262"/>
                  </a:cubicBezTo>
                  <a:cubicBezTo>
                    <a:pt x="11828" y="24262"/>
                    <a:pt x="12009" y="24120"/>
                    <a:pt x="12009" y="23918"/>
                  </a:cubicBezTo>
                  <a:cubicBezTo>
                    <a:pt x="12009" y="23718"/>
                    <a:pt x="11842" y="23551"/>
                    <a:pt x="11642" y="23551"/>
                  </a:cubicBezTo>
                  <a:close/>
                  <a:moveTo>
                    <a:pt x="17213" y="23551"/>
                  </a:moveTo>
                  <a:cubicBezTo>
                    <a:pt x="16879" y="23551"/>
                    <a:pt x="16746" y="23951"/>
                    <a:pt x="16946" y="24152"/>
                  </a:cubicBezTo>
                  <a:cubicBezTo>
                    <a:pt x="17022" y="24228"/>
                    <a:pt x="17116" y="24262"/>
                    <a:pt x="17209" y="24262"/>
                  </a:cubicBezTo>
                  <a:cubicBezTo>
                    <a:pt x="17398" y="24262"/>
                    <a:pt x="17579" y="24120"/>
                    <a:pt x="17579" y="23918"/>
                  </a:cubicBezTo>
                  <a:cubicBezTo>
                    <a:pt x="17579" y="23718"/>
                    <a:pt x="17413" y="23551"/>
                    <a:pt x="17213" y="23551"/>
                  </a:cubicBezTo>
                  <a:close/>
                  <a:moveTo>
                    <a:pt x="22783" y="23551"/>
                  </a:moveTo>
                  <a:cubicBezTo>
                    <a:pt x="22483" y="23551"/>
                    <a:pt x="22316" y="23951"/>
                    <a:pt x="22550" y="24152"/>
                  </a:cubicBezTo>
                  <a:cubicBezTo>
                    <a:pt x="22615" y="24228"/>
                    <a:pt x="22702" y="24262"/>
                    <a:pt x="22790" y="24262"/>
                  </a:cubicBezTo>
                  <a:cubicBezTo>
                    <a:pt x="22969" y="24262"/>
                    <a:pt x="23150" y="24120"/>
                    <a:pt x="23150" y="23918"/>
                  </a:cubicBezTo>
                  <a:cubicBezTo>
                    <a:pt x="23150" y="23718"/>
                    <a:pt x="22983" y="23551"/>
                    <a:pt x="22783" y="23551"/>
                  </a:cubicBezTo>
                  <a:close/>
                  <a:moveTo>
                    <a:pt x="28354" y="23551"/>
                  </a:moveTo>
                  <a:cubicBezTo>
                    <a:pt x="28054" y="23551"/>
                    <a:pt x="27887" y="23951"/>
                    <a:pt x="28120" y="24152"/>
                  </a:cubicBezTo>
                  <a:cubicBezTo>
                    <a:pt x="28197" y="24228"/>
                    <a:pt x="28288" y="24262"/>
                    <a:pt x="28375" y="24262"/>
                  </a:cubicBezTo>
                  <a:cubicBezTo>
                    <a:pt x="28555" y="24262"/>
                    <a:pt x="28721" y="24120"/>
                    <a:pt x="28721" y="23918"/>
                  </a:cubicBezTo>
                  <a:cubicBezTo>
                    <a:pt x="28721" y="23718"/>
                    <a:pt x="28554" y="23551"/>
                    <a:pt x="28387" y="23551"/>
                  </a:cubicBezTo>
                  <a:close/>
                  <a:moveTo>
                    <a:pt x="33958" y="23551"/>
                  </a:moveTo>
                  <a:cubicBezTo>
                    <a:pt x="33624" y="23551"/>
                    <a:pt x="33457" y="23951"/>
                    <a:pt x="33691" y="24152"/>
                  </a:cubicBezTo>
                  <a:cubicBezTo>
                    <a:pt x="33767" y="24228"/>
                    <a:pt x="33858" y="24262"/>
                    <a:pt x="33946" y="24262"/>
                  </a:cubicBezTo>
                  <a:cubicBezTo>
                    <a:pt x="34125" y="24262"/>
                    <a:pt x="34291" y="24120"/>
                    <a:pt x="34291" y="23918"/>
                  </a:cubicBezTo>
                  <a:cubicBezTo>
                    <a:pt x="34291" y="23718"/>
                    <a:pt x="34158" y="23551"/>
                    <a:pt x="33958" y="23551"/>
                  </a:cubicBezTo>
                  <a:close/>
                  <a:moveTo>
                    <a:pt x="39528" y="23551"/>
                  </a:moveTo>
                  <a:cubicBezTo>
                    <a:pt x="39195" y="23551"/>
                    <a:pt x="39028" y="23951"/>
                    <a:pt x="39262" y="24152"/>
                  </a:cubicBezTo>
                  <a:cubicBezTo>
                    <a:pt x="39338" y="24228"/>
                    <a:pt x="39432" y="24262"/>
                    <a:pt x="39525" y="24262"/>
                  </a:cubicBezTo>
                  <a:cubicBezTo>
                    <a:pt x="39714" y="24262"/>
                    <a:pt x="39895" y="24120"/>
                    <a:pt x="39895" y="23918"/>
                  </a:cubicBezTo>
                  <a:cubicBezTo>
                    <a:pt x="39895" y="23718"/>
                    <a:pt x="39729" y="23551"/>
                    <a:pt x="39528" y="23551"/>
                  </a:cubicBezTo>
                  <a:close/>
                  <a:moveTo>
                    <a:pt x="45099" y="23551"/>
                  </a:moveTo>
                  <a:cubicBezTo>
                    <a:pt x="44766" y="23551"/>
                    <a:pt x="44599" y="23951"/>
                    <a:pt x="44832" y="24152"/>
                  </a:cubicBezTo>
                  <a:cubicBezTo>
                    <a:pt x="44909" y="24228"/>
                    <a:pt x="45003" y="24262"/>
                    <a:pt x="45095" y="24262"/>
                  </a:cubicBezTo>
                  <a:cubicBezTo>
                    <a:pt x="45285" y="24262"/>
                    <a:pt x="45466" y="24120"/>
                    <a:pt x="45466" y="23918"/>
                  </a:cubicBezTo>
                  <a:cubicBezTo>
                    <a:pt x="45466" y="23718"/>
                    <a:pt x="45299" y="23551"/>
                    <a:pt x="45099" y="23551"/>
                  </a:cubicBezTo>
                  <a:close/>
                  <a:moveTo>
                    <a:pt x="8840" y="27321"/>
                  </a:moveTo>
                  <a:cubicBezTo>
                    <a:pt x="8540" y="27354"/>
                    <a:pt x="8373" y="27721"/>
                    <a:pt x="8606" y="27954"/>
                  </a:cubicBezTo>
                  <a:cubicBezTo>
                    <a:pt x="8682" y="28029"/>
                    <a:pt x="8771" y="28063"/>
                    <a:pt x="8857" y="28063"/>
                  </a:cubicBezTo>
                  <a:cubicBezTo>
                    <a:pt x="9038" y="28063"/>
                    <a:pt x="9207" y="27914"/>
                    <a:pt x="9207" y="27687"/>
                  </a:cubicBezTo>
                  <a:cubicBezTo>
                    <a:pt x="9207" y="27487"/>
                    <a:pt x="9040" y="27321"/>
                    <a:pt x="8840" y="27321"/>
                  </a:cubicBezTo>
                  <a:close/>
                  <a:moveTo>
                    <a:pt x="14444" y="27321"/>
                  </a:moveTo>
                  <a:cubicBezTo>
                    <a:pt x="14110" y="27321"/>
                    <a:pt x="13944" y="27721"/>
                    <a:pt x="14177" y="27954"/>
                  </a:cubicBezTo>
                  <a:cubicBezTo>
                    <a:pt x="14252" y="28029"/>
                    <a:pt x="14341" y="28063"/>
                    <a:pt x="14427" y="28063"/>
                  </a:cubicBezTo>
                  <a:cubicBezTo>
                    <a:pt x="14609" y="28063"/>
                    <a:pt x="14777" y="27914"/>
                    <a:pt x="14777" y="27687"/>
                  </a:cubicBezTo>
                  <a:cubicBezTo>
                    <a:pt x="14777" y="27487"/>
                    <a:pt x="14644" y="27321"/>
                    <a:pt x="14444" y="27321"/>
                  </a:cubicBezTo>
                  <a:close/>
                  <a:moveTo>
                    <a:pt x="20015" y="27321"/>
                  </a:moveTo>
                  <a:cubicBezTo>
                    <a:pt x="19681" y="27321"/>
                    <a:pt x="19514" y="27721"/>
                    <a:pt x="19748" y="27954"/>
                  </a:cubicBezTo>
                  <a:cubicBezTo>
                    <a:pt x="19823" y="28029"/>
                    <a:pt x="19915" y="28063"/>
                    <a:pt x="20006" y="28063"/>
                  </a:cubicBezTo>
                  <a:cubicBezTo>
                    <a:pt x="20197" y="28063"/>
                    <a:pt x="20381" y="27914"/>
                    <a:pt x="20381" y="27687"/>
                  </a:cubicBezTo>
                  <a:cubicBezTo>
                    <a:pt x="20381" y="27487"/>
                    <a:pt x="20215" y="27321"/>
                    <a:pt x="20015" y="27321"/>
                  </a:cubicBezTo>
                  <a:close/>
                  <a:moveTo>
                    <a:pt x="25585" y="27321"/>
                  </a:moveTo>
                  <a:cubicBezTo>
                    <a:pt x="25252" y="27354"/>
                    <a:pt x="25085" y="27721"/>
                    <a:pt x="25318" y="27954"/>
                  </a:cubicBezTo>
                  <a:cubicBezTo>
                    <a:pt x="25393" y="28029"/>
                    <a:pt x="25486" y="28063"/>
                    <a:pt x="25577" y="28063"/>
                  </a:cubicBezTo>
                  <a:cubicBezTo>
                    <a:pt x="25768" y="28063"/>
                    <a:pt x="25952" y="27914"/>
                    <a:pt x="25952" y="27687"/>
                  </a:cubicBezTo>
                  <a:cubicBezTo>
                    <a:pt x="25952" y="27487"/>
                    <a:pt x="25785" y="27321"/>
                    <a:pt x="25585" y="27321"/>
                  </a:cubicBezTo>
                  <a:close/>
                  <a:moveTo>
                    <a:pt x="31156" y="27321"/>
                  </a:moveTo>
                  <a:cubicBezTo>
                    <a:pt x="30822" y="27321"/>
                    <a:pt x="30655" y="27721"/>
                    <a:pt x="30889" y="27954"/>
                  </a:cubicBezTo>
                  <a:cubicBezTo>
                    <a:pt x="30964" y="28029"/>
                    <a:pt x="31057" y="28063"/>
                    <a:pt x="31147" y="28063"/>
                  </a:cubicBezTo>
                  <a:cubicBezTo>
                    <a:pt x="31339" y="28063"/>
                    <a:pt x="31523" y="27914"/>
                    <a:pt x="31523" y="27687"/>
                  </a:cubicBezTo>
                  <a:cubicBezTo>
                    <a:pt x="31523" y="27487"/>
                    <a:pt x="31356" y="27321"/>
                    <a:pt x="31156" y="27321"/>
                  </a:cubicBezTo>
                  <a:close/>
                  <a:moveTo>
                    <a:pt x="36726" y="27321"/>
                  </a:moveTo>
                  <a:cubicBezTo>
                    <a:pt x="36393" y="27321"/>
                    <a:pt x="36259" y="27721"/>
                    <a:pt x="36460" y="27954"/>
                  </a:cubicBezTo>
                  <a:cubicBezTo>
                    <a:pt x="36535" y="28029"/>
                    <a:pt x="36627" y="28063"/>
                    <a:pt x="36718" y="28063"/>
                  </a:cubicBezTo>
                  <a:cubicBezTo>
                    <a:pt x="36909" y="28063"/>
                    <a:pt x="37093" y="27914"/>
                    <a:pt x="37093" y="27687"/>
                  </a:cubicBezTo>
                  <a:cubicBezTo>
                    <a:pt x="37093" y="27487"/>
                    <a:pt x="36927" y="27321"/>
                    <a:pt x="36726" y="27321"/>
                  </a:cubicBezTo>
                  <a:close/>
                  <a:moveTo>
                    <a:pt x="42297" y="27321"/>
                  </a:moveTo>
                  <a:cubicBezTo>
                    <a:pt x="41997" y="27321"/>
                    <a:pt x="41830" y="27721"/>
                    <a:pt x="42064" y="27954"/>
                  </a:cubicBezTo>
                  <a:cubicBezTo>
                    <a:pt x="42128" y="28029"/>
                    <a:pt x="42213" y="28063"/>
                    <a:pt x="42299" y="28063"/>
                  </a:cubicBezTo>
                  <a:cubicBezTo>
                    <a:pt x="42480" y="28063"/>
                    <a:pt x="42664" y="27914"/>
                    <a:pt x="42664" y="27687"/>
                  </a:cubicBezTo>
                  <a:cubicBezTo>
                    <a:pt x="42664" y="27487"/>
                    <a:pt x="42497" y="27321"/>
                    <a:pt x="42297" y="27321"/>
                  </a:cubicBezTo>
                  <a:close/>
                  <a:moveTo>
                    <a:pt x="47868" y="27321"/>
                  </a:moveTo>
                  <a:cubicBezTo>
                    <a:pt x="47568" y="27354"/>
                    <a:pt x="47401" y="27721"/>
                    <a:pt x="47634" y="27954"/>
                  </a:cubicBezTo>
                  <a:cubicBezTo>
                    <a:pt x="47709" y="28029"/>
                    <a:pt x="47798" y="28063"/>
                    <a:pt x="47885" y="28063"/>
                  </a:cubicBezTo>
                  <a:cubicBezTo>
                    <a:pt x="48066" y="28063"/>
                    <a:pt x="48235" y="27914"/>
                    <a:pt x="48235" y="27687"/>
                  </a:cubicBezTo>
                  <a:cubicBezTo>
                    <a:pt x="48235" y="27487"/>
                    <a:pt x="48068" y="27321"/>
                    <a:pt x="47868" y="27321"/>
                  </a:cubicBezTo>
                  <a:close/>
                  <a:moveTo>
                    <a:pt x="6338" y="31524"/>
                  </a:moveTo>
                  <a:cubicBezTo>
                    <a:pt x="6271" y="31724"/>
                    <a:pt x="6171" y="31924"/>
                    <a:pt x="6105" y="32124"/>
                  </a:cubicBezTo>
                  <a:cubicBezTo>
                    <a:pt x="6305" y="32091"/>
                    <a:pt x="6438" y="31924"/>
                    <a:pt x="6438" y="31757"/>
                  </a:cubicBezTo>
                  <a:cubicBezTo>
                    <a:pt x="6438" y="31690"/>
                    <a:pt x="6405" y="31590"/>
                    <a:pt x="6338" y="31524"/>
                  </a:cubicBezTo>
                  <a:close/>
                  <a:moveTo>
                    <a:pt x="11642" y="31390"/>
                  </a:moveTo>
                  <a:cubicBezTo>
                    <a:pt x="11308" y="31390"/>
                    <a:pt x="11142" y="31790"/>
                    <a:pt x="11375" y="32024"/>
                  </a:cubicBezTo>
                  <a:cubicBezTo>
                    <a:pt x="11450" y="32099"/>
                    <a:pt x="11543" y="32133"/>
                    <a:pt x="11633" y="32133"/>
                  </a:cubicBezTo>
                  <a:cubicBezTo>
                    <a:pt x="11825" y="32133"/>
                    <a:pt x="12009" y="31983"/>
                    <a:pt x="12009" y="31757"/>
                  </a:cubicBezTo>
                  <a:cubicBezTo>
                    <a:pt x="12009" y="31557"/>
                    <a:pt x="11842" y="31390"/>
                    <a:pt x="11642" y="31390"/>
                  </a:cubicBezTo>
                  <a:close/>
                  <a:moveTo>
                    <a:pt x="17213" y="31390"/>
                  </a:moveTo>
                  <a:cubicBezTo>
                    <a:pt x="16879" y="31390"/>
                    <a:pt x="16746" y="31790"/>
                    <a:pt x="16946" y="32024"/>
                  </a:cubicBezTo>
                  <a:cubicBezTo>
                    <a:pt x="17021" y="32099"/>
                    <a:pt x="17113" y="32133"/>
                    <a:pt x="17204" y="32133"/>
                  </a:cubicBezTo>
                  <a:cubicBezTo>
                    <a:pt x="17395" y="32133"/>
                    <a:pt x="17579" y="31983"/>
                    <a:pt x="17579" y="31757"/>
                  </a:cubicBezTo>
                  <a:cubicBezTo>
                    <a:pt x="17579" y="31557"/>
                    <a:pt x="17413" y="31390"/>
                    <a:pt x="17213" y="31390"/>
                  </a:cubicBezTo>
                  <a:close/>
                  <a:moveTo>
                    <a:pt x="22783" y="31390"/>
                  </a:moveTo>
                  <a:cubicBezTo>
                    <a:pt x="22483" y="31390"/>
                    <a:pt x="22316" y="31790"/>
                    <a:pt x="22550" y="32024"/>
                  </a:cubicBezTo>
                  <a:cubicBezTo>
                    <a:pt x="22614" y="32099"/>
                    <a:pt x="22699" y="32133"/>
                    <a:pt x="22785" y="32133"/>
                  </a:cubicBezTo>
                  <a:cubicBezTo>
                    <a:pt x="22966" y="32133"/>
                    <a:pt x="23150" y="31983"/>
                    <a:pt x="23150" y="31757"/>
                  </a:cubicBezTo>
                  <a:cubicBezTo>
                    <a:pt x="23150" y="31557"/>
                    <a:pt x="22983" y="31390"/>
                    <a:pt x="22783" y="31390"/>
                  </a:cubicBezTo>
                  <a:close/>
                  <a:moveTo>
                    <a:pt x="28354" y="31390"/>
                  </a:moveTo>
                  <a:cubicBezTo>
                    <a:pt x="28054" y="31390"/>
                    <a:pt x="27887" y="31790"/>
                    <a:pt x="28120" y="32024"/>
                  </a:cubicBezTo>
                  <a:cubicBezTo>
                    <a:pt x="28195" y="32099"/>
                    <a:pt x="28284" y="32133"/>
                    <a:pt x="28371" y="32133"/>
                  </a:cubicBezTo>
                  <a:cubicBezTo>
                    <a:pt x="28552" y="32133"/>
                    <a:pt x="28721" y="31983"/>
                    <a:pt x="28721" y="31757"/>
                  </a:cubicBezTo>
                  <a:cubicBezTo>
                    <a:pt x="28721" y="31557"/>
                    <a:pt x="28554" y="31390"/>
                    <a:pt x="28387" y="31390"/>
                  </a:cubicBezTo>
                  <a:close/>
                  <a:moveTo>
                    <a:pt x="33958" y="31390"/>
                  </a:moveTo>
                  <a:cubicBezTo>
                    <a:pt x="33624" y="31390"/>
                    <a:pt x="33457" y="31790"/>
                    <a:pt x="33691" y="32024"/>
                  </a:cubicBezTo>
                  <a:cubicBezTo>
                    <a:pt x="33766" y="32099"/>
                    <a:pt x="33855" y="32133"/>
                    <a:pt x="33941" y="32133"/>
                  </a:cubicBezTo>
                  <a:cubicBezTo>
                    <a:pt x="34123" y="32133"/>
                    <a:pt x="34291" y="31983"/>
                    <a:pt x="34291" y="31757"/>
                  </a:cubicBezTo>
                  <a:cubicBezTo>
                    <a:pt x="34291" y="31557"/>
                    <a:pt x="34158" y="31390"/>
                    <a:pt x="33958" y="31390"/>
                  </a:cubicBezTo>
                  <a:close/>
                  <a:moveTo>
                    <a:pt x="39528" y="31390"/>
                  </a:moveTo>
                  <a:cubicBezTo>
                    <a:pt x="39195" y="31390"/>
                    <a:pt x="39028" y="31790"/>
                    <a:pt x="39262" y="32024"/>
                  </a:cubicBezTo>
                  <a:cubicBezTo>
                    <a:pt x="39337" y="32099"/>
                    <a:pt x="39429" y="32133"/>
                    <a:pt x="39520" y="32133"/>
                  </a:cubicBezTo>
                  <a:cubicBezTo>
                    <a:pt x="39711" y="32133"/>
                    <a:pt x="39895" y="31983"/>
                    <a:pt x="39895" y="31757"/>
                  </a:cubicBezTo>
                  <a:cubicBezTo>
                    <a:pt x="39895" y="31557"/>
                    <a:pt x="39729" y="31390"/>
                    <a:pt x="39528" y="31390"/>
                  </a:cubicBezTo>
                  <a:close/>
                  <a:moveTo>
                    <a:pt x="45099" y="31390"/>
                  </a:moveTo>
                  <a:cubicBezTo>
                    <a:pt x="44766" y="31390"/>
                    <a:pt x="44599" y="31790"/>
                    <a:pt x="44832" y="32024"/>
                  </a:cubicBezTo>
                  <a:cubicBezTo>
                    <a:pt x="44907" y="32099"/>
                    <a:pt x="45000" y="32133"/>
                    <a:pt x="45091" y="32133"/>
                  </a:cubicBezTo>
                  <a:cubicBezTo>
                    <a:pt x="45282" y="32133"/>
                    <a:pt x="45466" y="31983"/>
                    <a:pt x="45466" y="31757"/>
                  </a:cubicBezTo>
                  <a:cubicBezTo>
                    <a:pt x="45466" y="31557"/>
                    <a:pt x="45299" y="31390"/>
                    <a:pt x="45099" y="31390"/>
                  </a:cubicBezTo>
                  <a:close/>
                  <a:moveTo>
                    <a:pt x="8840" y="35193"/>
                  </a:moveTo>
                  <a:cubicBezTo>
                    <a:pt x="8540" y="35193"/>
                    <a:pt x="8373" y="35593"/>
                    <a:pt x="8606" y="35793"/>
                  </a:cubicBezTo>
                  <a:cubicBezTo>
                    <a:pt x="8683" y="35870"/>
                    <a:pt x="8774" y="35903"/>
                    <a:pt x="8861" y="35903"/>
                  </a:cubicBezTo>
                  <a:cubicBezTo>
                    <a:pt x="9041" y="35903"/>
                    <a:pt x="9207" y="35762"/>
                    <a:pt x="9207" y="35560"/>
                  </a:cubicBezTo>
                  <a:cubicBezTo>
                    <a:pt x="9207" y="35360"/>
                    <a:pt x="9040" y="35193"/>
                    <a:pt x="8840" y="35193"/>
                  </a:cubicBezTo>
                  <a:close/>
                  <a:moveTo>
                    <a:pt x="14444" y="35193"/>
                  </a:moveTo>
                  <a:cubicBezTo>
                    <a:pt x="14110" y="35193"/>
                    <a:pt x="13944" y="35560"/>
                    <a:pt x="14177" y="35793"/>
                  </a:cubicBezTo>
                  <a:cubicBezTo>
                    <a:pt x="14253" y="35870"/>
                    <a:pt x="14344" y="35903"/>
                    <a:pt x="14432" y="35903"/>
                  </a:cubicBezTo>
                  <a:cubicBezTo>
                    <a:pt x="14611" y="35903"/>
                    <a:pt x="14777" y="35762"/>
                    <a:pt x="14777" y="35560"/>
                  </a:cubicBezTo>
                  <a:cubicBezTo>
                    <a:pt x="14777" y="35360"/>
                    <a:pt x="14644" y="35193"/>
                    <a:pt x="14444" y="35193"/>
                  </a:cubicBezTo>
                  <a:close/>
                  <a:moveTo>
                    <a:pt x="20015" y="35193"/>
                  </a:moveTo>
                  <a:cubicBezTo>
                    <a:pt x="19681" y="35193"/>
                    <a:pt x="19514" y="35560"/>
                    <a:pt x="19748" y="35793"/>
                  </a:cubicBezTo>
                  <a:cubicBezTo>
                    <a:pt x="19824" y="35870"/>
                    <a:pt x="19918" y="35903"/>
                    <a:pt x="20011" y="35903"/>
                  </a:cubicBezTo>
                  <a:cubicBezTo>
                    <a:pt x="20200" y="35903"/>
                    <a:pt x="20381" y="35762"/>
                    <a:pt x="20381" y="35560"/>
                  </a:cubicBezTo>
                  <a:cubicBezTo>
                    <a:pt x="20381" y="35360"/>
                    <a:pt x="20215" y="35193"/>
                    <a:pt x="20015" y="35193"/>
                  </a:cubicBezTo>
                  <a:close/>
                  <a:moveTo>
                    <a:pt x="25585" y="35193"/>
                  </a:moveTo>
                  <a:cubicBezTo>
                    <a:pt x="25252" y="35193"/>
                    <a:pt x="25085" y="35593"/>
                    <a:pt x="25318" y="35793"/>
                  </a:cubicBezTo>
                  <a:cubicBezTo>
                    <a:pt x="25395" y="35870"/>
                    <a:pt x="25489" y="35903"/>
                    <a:pt x="25581" y="35903"/>
                  </a:cubicBezTo>
                  <a:cubicBezTo>
                    <a:pt x="25771" y="35903"/>
                    <a:pt x="25952" y="35762"/>
                    <a:pt x="25952" y="35560"/>
                  </a:cubicBezTo>
                  <a:cubicBezTo>
                    <a:pt x="25952" y="35360"/>
                    <a:pt x="25785" y="35193"/>
                    <a:pt x="25585" y="35193"/>
                  </a:cubicBezTo>
                  <a:close/>
                  <a:moveTo>
                    <a:pt x="31156" y="35193"/>
                  </a:moveTo>
                  <a:cubicBezTo>
                    <a:pt x="30822" y="35193"/>
                    <a:pt x="30655" y="35560"/>
                    <a:pt x="30889" y="35793"/>
                  </a:cubicBezTo>
                  <a:cubicBezTo>
                    <a:pt x="30965" y="35870"/>
                    <a:pt x="31060" y="35903"/>
                    <a:pt x="31152" y="35903"/>
                  </a:cubicBezTo>
                  <a:cubicBezTo>
                    <a:pt x="31342" y="35903"/>
                    <a:pt x="31523" y="35762"/>
                    <a:pt x="31523" y="35560"/>
                  </a:cubicBezTo>
                  <a:cubicBezTo>
                    <a:pt x="31523" y="35360"/>
                    <a:pt x="31356" y="35193"/>
                    <a:pt x="31156" y="35193"/>
                  </a:cubicBezTo>
                  <a:close/>
                  <a:moveTo>
                    <a:pt x="36726" y="35193"/>
                  </a:moveTo>
                  <a:cubicBezTo>
                    <a:pt x="36393" y="35193"/>
                    <a:pt x="36259" y="35560"/>
                    <a:pt x="36460" y="35793"/>
                  </a:cubicBezTo>
                  <a:cubicBezTo>
                    <a:pt x="36536" y="35870"/>
                    <a:pt x="36630" y="35903"/>
                    <a:pt x="36723" y="35903"/>
                  </a:cubicBezTo>
                  <a:cubicBezTo>
                    <a:pt x="36912" y="35903"/>
                    <a:pt x="37093" y="35762"/>
                    <a:pt x="37093" y="35560"/>
                  </a:cubicBezTo>
                  <a:cubicBezTo>
                    <a:pt x="37093" y="35360"/>
                    <a:pt x="36927" y="35193"/>
                    <a:pt x="36726" y="35193"/>
                  </a:cubicBezTo>
                  <a:close/>
                  <a:moveTo>
                    <a:pt x="42297" y="35193"/>
                  </a:moveTo>
                  <a:cubicBezTo>
                    <a:pt x="41997" y="35193"/>
                    <a:pt x="41830" y="35560"/>
                    <a:pt x="42064" y="35793"/>
                  </a:cubicBezTo>
                  <a:cubicBezTo>
                    <a:pt x="42129" y="35870"/>
                    <a:pt x="42216" y="35903"/>
                    <a:pt x="42303" y="35903"/>
                  </a:cubicBezTo>
                  <a:cubicBezTo>
                    <a:pt x="42483" y="35903"/>
                    <a:pt x="42664" y="35762"/>
                    <a:pt x="42664" y="35560"/>
                  </a:cubicBezTo>
                  <a:cubicBezTo>
                    <a:pt x="42664" y="35360"/>
                    <a:pt x="42497" y="35193"/>
                    <a:pt x="42297" y="35193"/>
                  </a:cubicBezTo>
                  <a:close/>
                  <a:moveTo>
                    <a:pt x="22752" y="39228"/>
                  </a:moveTo>
                  <a:cubicBezTo>
                    <a:pt x="22269" y="39228"/>
                    <a:pt x="22260" y="39967"/>
                    <a:pt x="22724" y="39967"/>
                  </a:cubicBezTo>
                  <a:cubicBezTo>
                    <a:pt x="22743" y="39967"/>
                    <a:pt x="22763" y="39965"/>
                    <a:pt x="22783" y="39963"/>
                  </a:cubicBezTo>
                  <a:cubicBezTo>
                    <a:pt x="23217" y="39930"/>
                    <a:pt x="23217" y="39296"/>
                    <a:pt x="22783" y="39229"/>
                  </a:cubicBezTo>
                  <a:cubicBezTo>
                    <a:pt x="22773" y="39228"/>
                    <a:pt x="22762" y="39228"/>
                    <a:pt x="22752" y="39228"/>
                  </a:cubicBezTo>
                  <a:close/>
                  <a:moveTo>
                    <a:pt x="6071" y="39229"/>
                  </a:moveTo>
                  <a:cubicBezTo>
                    <a:pt x="5738" y="39229"/>
                    <a:pt x="5571" y="39629"/>
                    <a:pt x="5804" y="39863"/>
                  </a:cubicBezTo>
                  <a:cubicBezTo>
                    <a:pt x="5880" y="39938"/>
                    <a:pt x="5972" y="39972"/>
                    <a:pt x="6063" y="39972"/>
                  </a:cubicBezTo>
                  <a:cubicBezTo>
                    <a:pt x="6254" y="39972"/>
                    <a:pt x="6438" y="39822"/>
                    <a:pt x="6438" y="39596"/>
                  </a:cubicBezTo>
                  <a:cubicBezTo>
                    <a:pt x="6438" y="39396"/>
                    <a:pt x="6271" y="39229"/>
                    <a:pt x="6071" y="39229"/>
                  </a:cubicBezTo>
                  <a:close/>
                  <a:moveTo>
                    <a:pt x="11642" y="39229"/>
                  </a:moveTo>
                  <a:cubicBezTo>
                    <a:pt x="11308" y="39229"/>
                    <a:pt x="11142" y="39629"/>
                    <a:pt x="11375" y="39863"/>
                  </a:cubicBezTo>
                  <a:cubicBezTo>
                    <a:pt x="11450" y="39938"/>
                    <a:pt x="11543" y="39972"/>
                    <a:pt x="11633" y="39972"/>
                  </a:cubicBezTo>
                  <a:cubicBezTo>
                    <a:pt x="11825" y="39972"/>
                    <a:pt x="12009" y="39822"/>
                    <a:pt x="12009" y="39596"/>
                  </a:cubicBezTo>
                  <a:cubicBezTo>
                    <a:pt x="12009" y="39396"/>
                    <a:pt x="11842" y="39229"/>
                    <a:pt x="11642" y="39229"/>
                  </a:cubicBezTo>
                  <a:close/>
                  <a:moveTo>
                    <a:pt x="17213" y="39229"/>
                  </a:moveTo>
                  <a:cubicBezTo>
                    <a:pt x="16879" y="39229"/>
                    <a:pt x="16712" y="39629"/>
                    <a:pt x="16946" y="39863"/>
                  </a:cubicBezTo>
                  <a:cubicBezTo>
                    <a:pt x="17021" y="39938"/>
                    <a:pt x="17113" y="39972"/>
                    <a:pt x="17204" y="39972"/>
                  </a:cubicBezTo>
                  <a:cubicBezTo>
                    <a:pt x="17395" y="39972"/>
                    <a:pt x="17579" y="39822"/>
                    <a:pt x="17579" y="39596"/>
                  </a:cubicBezTo>
                  <a:cubicBezTo>
                    <a:pt x="17579" y="39396"/>
                    <a:pt x="17413" y="39229"/>
                    <a:pt x="17213" y="39229"/>
                  </a:cubicBezTo>
                  <a:close/>
                  <a:moveTo>
                    <a:pt x="28354" y="39229"/>
                  </a:moveTo>
                  <a:cubicBezTo>
                    <a:pt x="28054" y="39229"/>
                    <a:pt x="27887" y="39629"/>
                    <a:pt x="28087" y="39863"/>
                  </a:cubicBezTo>
                  <a:cubicBezTo>
                    <a:pt x="28162" y="39938"/>
                    <a:pt x="28255" y="39972"/>
                    <a:pt x="28345" y="39972"/>
                  </a:cubicBezTo>
                  <a:cubicBezTo>
                    <a:pt x="28537" y="39972"/>
                    <a:pt x="28721" y="39822"/>
                    <a:pt x="28721" y="39596"/>
                  </a:cubicBezTo>
                  <a:cubicBezTo>
                    <a:pt x="28721" y="39396"/>
                    <a:pt x="28587" y="39229"/>
                    <a:pt x="28387" y="39229"/>
                  </a:cubicBezTo>
                  <a:close/>
                  <a:moveTo>
                    <a:pt x="33958" y="39229"/>
                  </a:moveTo>
                  <a:cubicBezTo>
                    <a:pt x="33624" y="39229"/>
                    <a:pt x="33457" y="39629"/>
                    <a:pt x="33691" y="39863"/>
                  </a:cubicBezTo>
                  <a:cubicBezTo>
                    <a:pt x="33755" y="39938"/>
                    <a:pt x="33841" y="39972"/>
                    <a:pt x="33926" y="39972"/>
                  </a:cubicBezTo>
                  <a:cubicBezTo>
                    <a:pt x="34107" y="39972"/>
                    <a:pt x="34291" y="39822"/>
                    <a:pt x="34291" y="39596"/>
                  </a:cubicBezTo>
                  <a:cubicBezTo>
                    <a:pt x="34291" y="39396"/>
                    <a:pt x="34158" y="39229"/>
                    <a:pt x="33958" y="39229"/>
                  </a:cubicBezTo>
                  <a:close/>
                  <a:moveTo>
                    <a:pt x="39528" y="39229"/>
                  </a:moveTo>
                  <a:cubicBezTo>
                    <a:pt x="39195" y="39229"/>
                    <a:pt x="39028" y="39629"/>
                    <a:pt x="39262" y="39863"/>
                  </a:cubicBezTo>
                  <a:cubicBezTo>
                    <a:pt x="39337" y="39938"/>
                    <a:pt x="39429" y="39972"/>
                    <a:pt x="39520" y="39972"/>
                  </a:cubicBezTo>
                  <a:cubicBezTo>
                    <a:pt x="39711" y="39972"/>
                    <a:pt x="39895" y="39822"/>
                    <a:pt x="39895" y="39596"/>
                  </a:cubicBezTo>
                  <a:cubicBezTo>
                    <a:pt x="39895" y="39396"/>
                    <a:pt x="39729" y="39229"/>
                    <a:pt x="39528" y="39229"/>
                  </a:cubicBezTo>
                  <a:close/>
                  <a:moveTo>
                    <a:pt x="45099" y="39229"/>
                  </a:moveTo>
                  <a:cubicBezTo>
                    <a:pt x="44766" y="39229"/>
                    <a:pt x="44599" y="39629"/>
                    <a:pt x="44832" y="39863"/>
                  </a:cubicBezTo>
                  <a:cubicBezTo>
                    <a:pt x="44907" y="39938"/>
                    <a:pt x="45000" y="39972"/>
                    <a:pt x="45091" y="39972"/>
                  </a:cubicBezTo>
                  <a:cubicBezTo>
                    <a:pt x="45282" y="39972"/>
                    <a:pt x="45466" y="39822"/>
                    <a:pt x="45466" y="39596"/>
                  </a:cubicBezTo>
                  <a:cubicBezTo>
                    <a:pt x="45466" y="39396"/>
                    <a:pt x="45299" y="39229"/>
                    <a:pt x="45099" y="39229"/>
                  </a:cubicBezTo>
                  <a:close/>
                  <a:moveTo>
                    <a:pt x="25642" y="43028"/>
                  </a:moveTo>
                  <a:cubicBezTo>
                    <a:pt x="25624" y="43028"/>
                    <a:pt x="25605" y="43029"/>
                    <a:pt x="25585" y="43032"/>
                  </a:cubicBezTo>
                  <a:cubicBezTo>
                    <a:pt x="25152" y="43065"/>
                    <a:pt x="25152" y="43699"/>
                    <a:pt x="25585" y="43766"/>
                  </a:cubicBezTo>
                  <a:cubicBezTo>
                    <a:pt x="25605" y="43768"/>
                    <a:pt x="25624" y="43769"/>
                    <a:pt x="25642" y="43769"/>
                  </a:cubicBezTo>
                  <a:cubicBezTo>
                    <a:pt x="26100" y="43769"/>
                    <a:pt x="26100" y="43028"/>
                    <a:pt x="25642" y="43028"/>
                  </a:cubicBezTo>
                  <a:close/>
                  <a:moveTo>
                    <a:pt x="3269" y="43032"/>
                  </a:moveTo>
                  <a:cubicBezTo>
                    <a:pt x="2936" y="43032"/>
                    <a:pt x="2769" y="43432"/>
                    <a:pt x="3002" y="43666"/>
                  </a:cubicBezTo>
                  <a:cubicBezTo>
                    <a:pt x="3078" y="43741"/>
                    <a:pt x="3170" y="43774"/>
                    <a:pt x="3261" y="43774"/>
                  </a:cubicBezTo>
                  <a:cubicBezTo>
                    <a:pt x="3452" y="43774"/>
                    <a:pt x="3636" y="43625"/>
                    <a:pt x="3636" y="43399"/>
                  </a:cubicBezTo>
                  <a:cubicBezTo>
                    <a:pt x="3636" y="43199"/>
                    <a:pt x="3469" y="43032"/>
                    <a:pt x="3269" y="43032"/>
                  </a:cubicBezTo>
                  <a:close/>
                  <a:moveTo>
                    <a:pt x="8840" y="43032"/>
                  </a:moveTo>
                  <a:cubicBezTo>
                    <a:pt x="8506" y="43032"/>
                    <a:pt x="8373" y="43432"/>
                    <a:pt x="8606" y="43666"/>
                  </a:cubicBezTo>
                  <a:cubicBezTo>
                    <a:pt x="8682" y="43741"/>
                    <a:pt x="8771" y="43774"/>
                    <a:pt x="8857" y="43774"/>
                  </a:cubicBezTo>
                  <a:cubicBezTo>
                    <a:pt x="9038" y="43774"/>
                    <a:pt x="9207" y="43625"/>
                    <a:pt x="9207" y="43399"/>
                  </a:cubicBezTo>
                  <a:cubicBezTo>
                    <a:pt x="9207" y="43199"/>
                    <a:pt x="9040" y="43032"/>
                    <a:pt x="8840" y="43032"/>
                  </a:cubicBezTo>
                  <a:close/>
                  <a:moveTo>
                    <a:pt x="14444" y="43032"/>
                  </a:moveTo>
                  <a:cubicBezTo>
                    <a:pt x="14110" y="43032"/>
                    <a:pt x="13944" y="43432"/>
                    <a:pt x="14177" y="43666"/>
                  </a:cubicBezTo>
                  <a:cubicBezTo>
                    <a:pt x="14252" y="43741"/>
                    <a:pt x="14341" y="43774"/>
                    <a:pt x="14427" y="43774"/>
                  </a:cubicBezTo>
                  <a:cubicBezTo>
                    <a:pt x="14609" y="43774"/>
                    <a:pt x="14777" y="43625"/>
                    <a:pt x="14777" y="43399"/>
                  </a:cubicBezTo>
                  <a:cubicBezTo>
                    <a:pt x="14777" y="43199"/>
                    <a:pt x="14644" y="43032"/>
                    <a:pt x="14444" y="43032"/>
                  </a:cubicBezTo>
                  <a:close/>
                  <a:moveTo>
                    <a:pt x="20015" y="43032"/>
                  </a:moveTo>
                  <a:cubicBezTo>
                    <a:pt x="19681" y="43032"/>
                    <a:pt x="19514" y="43432"/>
                    <a:pt x="19748" y="43666"/>
                  </a:cubicBezTo>
                  <a:cubicBezTo>
                    <a:pt x="19823" y="43741"/>
                    <a:pt x="19915" y="43774"/>
                    <a:pt x="20006" y="43774"/>
                  </a:cubicBezTo>
                  <a:cubicBezTo>
                    <a:pt x="20197" y="43774"/>
                    <a:pt x="20381" y="43625"/>
                    <a:pt x="20381" y="43399"/>
                  </a:cubicBezTo>
                  <a:cubicBezTo>
                    <a:pt x="20381" y="43199"/>
                    <a:pt x="20215" y="43032"/>
                    <a:pt x="20015" y="43032"/>
                  </a:cubicBezTo>
                  <a:close/>
                  <a:moveTo>
                    <a:pt x="31156" y="43032"/>
                  </a:moveTo>
                  <a:cubicBezTo>
                    <a:pt x="30822" y="43032"/>
                    <a:pt x="30655" y="43432"/>
                    <a:pt x="30889" y="43666"/>
                  </a:cubicBezTo>
                  <a:cubicBezTo>
                    <a:pt x="30964" y="43741"/>
                    <a:pt x="31057" y="43774"/>
                    <a:pt x="31147" y="43774"/>
                  </a:cubicBezTo>
                  <a:cubicBezTo>
                    <a:pt x="31339" y="43774"/>
                    <a:pt x="31523" y="43625"/>
                    <a:pt x="31523" y="43399"/>
                  </a:cubicBezTo>
                  <a:cubicBezTo>
                    <a:pt x="31523" y="43199"/>
                    <a:pt x="31356" y="43032"/>
                    <a:pt x="31156" y="43032"/>
                  </a:cubicBezTo>
                  <a:close/>
                  <a:moveTo>
                    <a:pt x="36726" y="43032"/>
                  </a:moveTo>
                  <a:cubicBezTo>
                    <a:pt x="36393" y="43032"/>
                    <a:pt x="36226" y="43432"/>
                    <a:pt x="36460" y="43666"/>
                  </a:cubicBezTo>
                  <a:cubicBezTo>
                    <a:pt x="36535" y="43741"/>
                    <a:pt x="36627" y="43774"/>
                    <a:pt x="36718" y="43774"/>
                  </a:cubicBezTo>
                  <a:cubicBezTo>
                    <a:pt x="36909" y="43774"/>
                    <a:pt x="37093" y="43625"/>
                    <a:pt x="37093" y="43399"/>
                  </a:cubicBezTo>
                  <a:cubicBezTo>
                    <a:pt x="37093" y="43199"/>
                    <a:pt x="36927" y="43032"/>
                    <a:pt x="36726" y="43032"/>
                  </a:cubicBezTo>
                  <a:close/>
                  <a:moveTo>
                    <a:pt x="42297" y="43032"/>
                  </a:moveTo>
                  <a:cubicBezTo>
                    <a:pt x="41964" y="43032"/>
                    <a:pt x="41797" y="43432"/>
                    <a:pt x="42030" y="43666"/>
                  </a:cubicBezTo>
                  <a:cubicBezTo>
                    <a:pt x="42105" y="43741"/>
                    <a:pt x="42198" y="43774"/>
                    <a:pt x="42289" y="43774"/>
                  </a:cubicBezTo>
                  <a:cubicBezTo>
                    <a:pt x="42480" y="43774"/>
                    <a:pt x="42664" y="43625"/>
                    <a:pt x="42664" y="43399"/>
                  </a:cubicBezTo>
                  <a:cubicBezTo>
                    <a:pt x="42664" y="43199"/>
                    <a:pt x="42497" y="43032"/>
                    <a:pt x="42297" y="43032"/>
                  </a:cubicBezTo>
                  <a:close/>
                  <a:moveTo>
                    <a:pt x="6071" y="47101"/>
                  </a:moveTo>
                  <a:cubicBezTo>
                    <a:pt x="5738" y="47101"/>
                    <a:pt x="5571" y="47468"/>
                    <a:pt x="5804" y="47702"/>
                  </a:cubicBezTo>
                  <a:cubicBezTo>
                    <a:pt x="5881" y="47778"/>
                    <a:pt x="5975" y="47812"/>
                    <a:pt x="6067" y="47812"/>
                  </a:cubicBezTo>
                  <a:cubicBezTo>
                    <a:pt x="6257" y="47812"/>
                    <a:pt x="6438" y="47670"/>
                    <a:pt x="6438" y="47468"/>
                  </a:cubicBezTo>
                  <a:cubicBezTo>
                    <a:pt x="6438" y="47268"/>
                    <a:pt x="6271" y="47101"/>
                    <a:pt x="6071" y="47101"/>
                  </a:cubicBezTo>
                  <a:close/>
                  <a:moveTo>
                    <a:pt x="11642" y="47101"/>
                  </a:moveTo>
                  <a:cubicBezTo>
                    <a:pt x="11308" y="47101"/>
                    <a:pt x="11142" y="47468"/>
                    <a:pt x="11375" y="47702"/>
                  </a:cubicBezTo>
                  <a:cubicBezTo>
                    <a:pt x="11451" y="47778"/>
                    <a:pt x="11546" y="47812"/>
                    <a:pt x="11638" y="47812"/>
                  </a:cubicBezTo>
                  <a:cubicBezTo>
                    <a:pt x="11828" y="47812"/>
                    <a:pt x="12009" y="47670"/>
                    <a:pt x="12009" y="47468"/>
                  </a:cubicBezTo>
                  <a:cubicBezTo>
                    <a:pt x="12009" y="47268"/>
                    <a:pt x="11842" y="47101"/>
                    <a:pt x="11642" y="47101"/>
                  </a:cubicBezTo>
                  <a:close/>
                  <a:moveTo>
                    <a:pt x="17213" y="47101"/>
                  </a:moveTo>
                  <a:cubicBezTo>
                    <a:pt x="16879" y="47101"/>
                    <a:pt x="16746" y="47502"/>
                    <a:pt x="16946" y="47702"/>
                  </a:cubicBezTo>
                  <a:cubicBezTo>
                    <a:pt x="17022" y="47778"/>
                    <a:pt x="17116" y="47812"/>
                    <a:pt x="17209" y="47812"/>
                  </a:cubicBezTo>
                  <a:cubicBezTo>
                    <a:pt x="17398" y="47812"/>
                    <a:pt x="17579" y="47670"/>
                    <a:pt x="17579" y="47468"/>
                  </a:cubicBezTo>
                  <a:cubicBezTo>
                    <a:pt x="17579" y="47268"/>
                    <a:pt x="17413" y="47101"/>
                    <a:pt x="17213" y="47101"/>
                  </a:cubicBezTo>
                  <a:close/>
                  <a:moveTo>
                    <a:pt x="22783" y="47101"/>
                  </a:moveTo>
                  <a:cubicBezTo>
                    <a:pt x="22483" y="47101"/>
                    <a:pt x="22316" y="47468"/>
                    <a:pt x="22550" y="47702"/>
                  </a:cubicBezTo>
                  <a:cubicBezTo>
                    <a:pt x="22615" y="47778"/>
                    <a:pt x="22702" y="47812"/>
                    <a:pt x="22790" y="47812"/>
                  </a:cubicBezTo>
                  <a:cubicBezTo>
                    <a:pt x="22969" y="47812"/>
                    <a:pt x="23150" y="47670"/>
                    <a:pt x="23150" y="47468"/>
                  </a:cubicBezTo>
                  <a:cubicBezTo>
                    <a:pt x="23150" y="47268"/>
                    <a:pt x="22983" y="47101"/>
                    <a:pt x="22783" y="47101"/>
                  </a:cubicBezTo>
                  <a:close/>
                  <a:moveTo>
                    <a:pt x="28354" y="47101"/>
                  </a:moveTo>
                  <a:cubicBezTo>
                    <a:pt x="28054" y="47101"/>
                    <a:pt x="27887" y="47468"/>
                    <a:pt x="28120" y="47702"/>
                  </a:cubicBezTo>
                  <a:cubicBezTo>
                    <a:pt x="28197" y="47778"/>
                    <a:pt x="28288" y="47812"/>
                    <a:pt x="28375" y="47812"/>
                  </a:cubicBezTo>
                  <a:cubicBezTo>
                    <a:pt x="28555" y="47812"/>
                    <a:pt x="28721" y="47670"/>
                    <a:pt x="28721" y="47468"/>
                  </a:cubicBezTo>
                  <a:cubicBezTo>
                    <a:pt x="28721" y="47268"/>
                    <a:pt x="28554" y="47101"/>
                    <a:pt x="28387" y="47101"/>
                  </a:cubicBezTo>
                  <a:close/>
                  <a:moveTo>
                    <a:pt x="33958" y="47101"/>
                  </a:moveTo>
                  <a:cubicBezTo>
                    <a:pt x="33624" y="47101"/>
                    <a:pt x="33457" y="47468"/>
                    <a:pt x="33691" y="47702"/>
                  </a:cubicBezTo>
                  <a:cubicBezTo>
                    <a:pt x="33767" y="47778"/>
                    <a:pt x="33858" y="47812"/>
                    <a:pt x="33946" y="47812"/>
                  </a:cubicBezTo>
                  <a:cubicBezTo>
                    <a:pt x="34125" y="47812"/>
                    <a:pt x="34291" y="47670"/>
                    <a:pt x="34291" y="47468"/>
                  </a:cubicBezTo>
                  <a:cubicBezTo>
                    <a:pt x="34291" y="47268"/>
                    <a:pt x="34158" y="47101"/>
                    <a:pt x="33958" y="47101"/>
                  </a:cubicBezTo>
                  <a:close/>
                  <a:moveTo>
                    <a:pt x="39528" y="47101"/>
                  </a:moveTo>
                  <a:cubicBezTo>
                    <a:pt x="39195" y="47101"/>
                    <a:pt x="39028" y="47502"/>
                    <a:pt x="39262" y="47702"/>
                  </a:cubicBezTo>
                  <a:cubicBezTo>
                    <a:pt x="39338" y="47778"/>
                    <a:pt x="39432" y="47812"/>
                    <a:pt x="39525" y="47812"/>
                  </a:cubicBezTo>
                  <a:cubicBezTo>
                    <a:pt x="39714" y="47812"/>
                    <a:pt x="39895" y="47670"/>
                    <a:pt x="39895" y="47468"/>
                  </a:cubicBezTo>
                  <a:cubicBezTo>
                    <a:pt x="39895" y="47268"/>
                    <a:pt x="39729" y="47101"/>
                    <a:pt x="39528" y="47101"/>
                  </a:cubicBezTo>
                  <a:close/>
                  <a:moveTo>
                    <a:pt x="45099" y="47101"/>
                  </a:moveTo>
                  <a:cubicBezTo>
                    <a:pt x="44766" y="47101"/>
                    <a:pt x="44599" y="47468"/>
                    <a:pt x="44832" y="47702"/>
                  </a:cubicBezTo>
                  <a:cubicBezTo>
                    <a:pt x="44909" y="47778"/>
                    <a:pt x="45003" y="47812"/>
                    <a:pt x="45095" y="47812"/>
                  </a:cubicBezTo>
                  <a:cubicBezTo>
                    <a:pt x="45285" y="47812"/>
                    <a:pt x="45466" y="47670"/>
                    <a:pt x="45466" y="47468"/>
                  </a:cubicBezTo>
                  <a:cubicBezTo>
                    <a:pt x="45466" y="47268"/>
                    <a:pt x="45299" y="47101"/>
                    <a:pt x="45099" y="47101"/>
                  </a:cubicBezTo>
                  <a:close/>
                  <a:moveTo>
                    <a:pt x="3269" y="50871"/>
                  </a:moveTo>
                  <a:cubicBezTo>
                    <a:pt x="2936" y="50871"/>
                    <a:pt x="2802" y="51271"/>
                    <a:pt x="3002" y="51505"/>
                  </a:cubicBezTo>
                  <a:cubicBezTo>
                    <a:pt x="3078" y="51580"/>
                    <a:pt x="3170" y="51613"/>
                    <a:pt x="3261" y="51613"/>
                  </a:cubicBezTo>
                  <a:cubicBezTo>
                    <a:pt x="3452" y="51613"/>
                    <a:pt x="3636" y="51464"/>
                    <a:pt x="3636" y="51238"/>
                  </a:cubicBezTo>
                  <a:cubicBezTo>
                    <a:pt x="3636" y="51038"/>
                    <a:pt x="3469" y="50871"/>
                    <a:pt x="3269" y="50871"/>
                  </a:cubicBezTo>
                  <a:close/>
                  <a:moveTo>
                    <a:pt x="8840" y="50871"/>
                  </a:moveTo>
                  <a:cubicBezTo>
                    <a:pt x="8540" y="50871"/>
                    <a:pt x="8373" y="51271"/>
                    <a:pt x="8606" y="51505"/>
                  </a:cubicBezTo>
                  <a:cubicBezTo>
                    <a:pt x="8682" y="51580"/>
                    <a:pt x="8771" y="51613"/>
                    <a:pt x="8857" y="51613"/>
                  </a:cubicBezTo>
                  <a:cubicBezTo>
                    <a:pt x="9038" y="51613"/>
                    <a:pt x="9207" y="51464"/>
                    <a:pt x="9207" y="51238"/>
                  </a:cubicBezTo>
                  <a:cubicBezTo>
                    <a:pt x="9207" y="51038"/>
                    <a:pt x="9040" y="50871"/>
                    <a:pt x="8840" y="50871"/>
                  </a:cubicBezTo>
                  <a:close/>
                  <a:moveTo>
                    <a:pt x="14444" y="50871"/>
                  </a:moveTo>
                  <a:cubicBezTo>
                    <a:pt x="14110" y="50871"/>
                    <a:pt x="13944" y="51271"/>
                    <a:pt x="14177" y="51505"/>
                  </a:cubicBezTo>
                  <a:cubicBezTo>
                    <a:pt x="14252" y="51580"/>
                    <a:pt x="14341" y="51613"/>
                    <a:pt x="14427" y="51613"/>
                  </a:cubicBezTo>
                  <a:cubicBezTo>
                    <a:pt x="14609" y="51613"/>
                    <a:pt x="14777" y="51464"/>
                    <a:pt x="14777" y="51238"/>
                  </a:cubicBezTo>
                  <a:cubicBezTo>
                    <a:pt x="14777" y="51038"/>
                    <a:pt x="14644" y="50871"/>
                    <a:pt x="14444" y="50871"/>
                  </a:cubicBezTo>
                  <a:close/>
                  <a:moveTo>
                    <a:pt x="20015" y="50871"/>
                  </a:moveTo>
                  <a:cubicBezTo>
                    <a:pt x="19681" y="50871"/>
                    <a:pt x="19514" y="51271"/>
                    <a:pt x="19748" y="51505"/>
                  </a:cubicBezTo>
                  <a:cubicBezTo>
                    <a:pt x="19823" y="51580"/>
                    <a:pt x="19915" y="51613"/>
                    <a:pt x="20006" y="51613"/>
                  </a:cubicBezTo>
                  <a:cubicBezTo>
                    <a:pt x="20197" y="51613"/>
                    <a:pt x="20381" y="51464"/>
                    <a:pt x="20381" y="51238"/>
                  </a:cubicBezTo>
                  <a:cubicBezTo>
                    <a:pt x="20381" y="51038"/>
                    <a:pt x="20215" y="50871"/>
                    <a:pt x="20015" y="50871"/>
                  </a:cubicBezTo>
                  <a:close/>
                  <a:moveTo>
                    <a:pt x="25585" y="50871"/>
                  </a:moveTo>
                  <a:cubicBezTo>
                    <a:pt x="25252" y="50871"/>
                    <a:pt x="25085" y="51271"/>
                    <a:pt x="25318" y="51505"/>
                  </a:cubicBezTo>
                  <a:cubicBezTo>
                    <a:pt x="25393" y="51580"/>
                    <a:pt x="25486" y="51613"/>
                    <a:pt x="25577" y="51613"/>
                  </a:cubicBezTo>
                  <a:cubicBezTo>
                    <a:pt x="25768" y="51613"/>
                    <a:pt x="25952" y="51464"/>
                    <a:pt x="25952" y="51238"/>
                  </a:cubicBezTo>
                  <a:cubicBezTo>
                    <a:pt x="25952" y="51038"/>
                    <a:pt x="25785" y="50871"/>
                    <a:pt x="25585" y="50871"/>
                  </a:cubicBezTo>
                  <a:close/>
                  <a:moveTo>
                    <a:pt x="31156" y="50871"/>
                  </a:moveTo>
                  <a:cubicBezTo>
                    <a:pt x="30822" y="50871"/>
                    <a:pt x="30655" y="51271"/>
                    <a:pt x="30889" y="51505"/>
                  </a:cubicBezTo>
                  <a:cubicBezTo>
                    <a:pt x="30964" y="51580"/>
                    <a:pt x="31057" y="51613"/>
                    <a:pt x="31147" y="51613"/>
                  </a:cubicBezTo>
                  <a:cubicBezTo>
                    <a:pt x="31339" y="51613"/>
                    <a:pt x="31523" y="51464"/>
                    <a:pt x="31523" y="51238"/>
                  </a:cubicBezTo>
                  <a:cubicBezTo>
                    <a:pt x="31523" y="51038"/>
                    <a:pt x="31356" y="50871"/>
                    <a:pt x="31156" y="50871"/>
                  </a:cubicBezTo>
                  <a:close/>
                  <a:moveTo>
                    <a:pt x="36726" y="50871"/>
                  </a:moveTo>
                  <a:cubicBezTo>
                    <a:pt x="36393" y="50871"/>
                    <a:pt x="36259" y="51271"/>
                    <a:pt x="36460" y="51505"/>
                  </a:cubicBezTo>
                  <a:cubicBezTo>
                    <a:pt x="36535" y="51580"/>
                    <a:pt x="36627" y="51613"/>
                    <a:pt x="36718" y="51613"/>
                  </a:cubicBezTo>
                  <a:cubicBezTo>
                    <a:pt x="36909" y="51613"/>
                    <a:pt x="37093" y="51464"/>
                    <a:pt x="37093" y="51238"/>
                  </a:cubicBezTo>
                  <a:cubicBezTo>
                    <a:pt x="37093" y="51038"/>
                    <a:pt x="36927" y="50871"/>
                    <a:pt x="36726" y="50871"/>
                  </a:cubicBezTo>
                  <a:close/>
                  <a:moveTo>
                    <a:pt x="42297" y="50871"/>
                  </a:moveTo>
                  <a:cubicBezTo>
                    <a:pt x="41997" y="50871"/>
                    <a:pt x="41830" y="51271"/>
                    <a:pt x="42064" y="51505"/>
                  </a:cubicBezTo>
                  <a:cubicBezTo>
                    <a:pt x="42128" y="51580"/>
                    <a:pt x="42213" y="51613"/>
                    <a:pt x="42299" y="51613"/>
                  </a:cubicBezTo>
                  <a:cubicBezTo>
                    <a:pt x="42480" y="51613"/>
                    <a:pt x="42664" y="51464"/>
                    <a:pt x="42664" y="51238"/>
                  </a:cubicBezTo>
                  <a:cubicBezTo>
                    <a:pt x="42664" y="51038"/>
                    <a:pt x="42497" y="50871"/>
                    <a:pt x="42297" y="50871"/>
                  </a:cubicBezTo>
                  <a:close/>
                  <a:moveTo>
                    <a:pt x="17270" y="54937"/>
                  </a:moveTo>
                  <a:cubicBezTo>
                    <a:pt x="17251" y="54937"/>
                    <a:pt x="17232" y="54938"/>
                    <a:pt x="17213" y="54940"/>
                  </a:cubicBezTo>
                  <a:cubicBezTo>
                    <a:pt x="16779" y="54974"/>
                    <a:pt x="16779" y="55607"/>
                    <a:pt x="17213" y="55674"/>
                  </a:cubicBezTo>
                  <a:cubicBezTo>
                    <a:pt x="17232" y="55677"/>
                    <a:pt x="17251" y="55678"/>
                    <a:pt x="17270" y="55678"/>
                  </a:cubicBezTo>
                  <a:cubicBezTo>
                    <a:pt x="17727" y="55678"/>
                    <a:pt x="17727" y="54937"/>
                    <a:pt x="17270" y="54937"/>
                  </a:cubicBezTo>
                  <a:close/>
                  <a:moveTo>
                    <a:pt x="39586" y="54937"/>
                  </a:moveTo>
                  <a:cubicBezTo>
                    <a:pt x="39567" y="54937"/>
                    <a:pt x="39548" y="54938"/>
                    <a:pt x="39528" y="54940"/>
                  </a:cubicBezTo>
                  <a:cubicBezTo>
                    <a:pt x="39095" y="54974"/>
                    <a:pt x="39095" y="55607"/>
                    <a:pt x="39528" y="55674"/>
                  </a:cubicBezTo>
                  <a:cubicBezTo>
                    <a:pt x="39548" y="55677"/>
                    <a:pt x="39567" y="55678"/>
                    <a:pt x="39586" y="55678"/>
                  </a:cubicBezTo>
                  <a:cubicBezTo>
                    <a:pt x="40043" y="55678"/>
                    <a:pt x="40043" y="54937"/>
                    <a:pt x="39586" y="54937"/>
                  </a:cubicBezTo>
                  <a:close/>
                  <a:moveTo>
                    <a:pt x="501" y="54940"/>
                  </a:moveTo>
                  <a:cubicBezTo>
                    <a:pt x="167" y="54940"/>
                    <a:pt x="0" y="55341"/>
                    <a:pt x="234" y="55574"/>
                  </a:cubicBezTo>
                  <a:cubicBezTo>
                    <a:pt x="309" y="55649"/>
                    <a:pt x="401" y="55683"/>
                    <a:pt x="492" y="55683"/>
                  </a:cubicBezTo>
                  <a:cubicBezTo>
                    <a:pt x="683" y="55683"/>
                    <a:pt x="868" y="55533"/>
                    <a:pt x="868" y="55307"/>
                  </a:cubicBezTo>
                  <a:cubicBezTo>
                    <a:pt x="868" y="55107"/>
                    <a:pt x="701" y="54940"/>
                    <a:pt x="501" y="54940"/>
                  </a:cubicBezTo>
                  <a:close/>
                  <a:moveTo>
                    <a:pt x="6071" y="54940"/>
                  </a:moveTo>
                  <a:cubicBezTo>
                    <a:pt x="5738" y="54940"/>
                    <a:pt x="5571" y="55341"/>
                    <a:pt x="5804" y="55574"/>
                  </a:cubicBezTo>
                  <a:cubicBezTo>
                    <a:pt x="5880" y="55649"/>
                    <a:pt x="5972" y="55683"/>
                    <a:pt x="6063" y="55683"/>
                  </a:cubicBezTo>
                  <a:cubicBezTo>
                    <a:pt x="6254" y="55683"/>
                    <a:pt x="6438" y="55533"/>
                    <a:pt x="6438" y="55307"/>
                  </a:cubicBezTo>
                  <a:cubicBezTo>
                    <a:pt x="6438" y="55107"/>
                    <a:pt x="6271" y="54940"/>
                    <a:pt x="6071" y="54940"/>
                  </a:cubicBezTo>
                  <a:close/>
                  <a:moveTo>
                    <a:pt x="11642" y="54940"/>
                  </a:moveTo>
                  <a:cubicBezTo>
                    <a:pt x="11308" y="54940"/>
                    <a:pt x="11142" y="55341"/>
                    <a:pt x="11375" y="55574"/>
                  </a:cubicBezTo>
                  <a:cubicBezTo>
                    <a:pt x="11450" y="55649"/>
                    <a:pt x="11543" y="55683"/>
                    <a:pt x="11633" y="55683"/>
                  </a:cubicBezTo>
                  <a:cubicBezTo>
                    <a:pt x="11825" y="55683"/>
                    <a:pt x="12009" y="55533"/>
                    <a:pt x="12009" y="55307"/>
                  </a:cubicBezTo>
                  <a:cubicBezTo>
                    <a:pt x="12009" y="55107"/>
                    <a:pt x="11842" y="54940"/>
                    <a:pt x="11642" y="54940"/>
                  </a:cubicBezTo>
                  <a:close/>
                  <a:moveTo>
                    <a:pt x="22783" y="54940"/>
                  </a:moveTo>
                  <a:cubicBezTo>
                    <a:pt x="22450" y="54940"/>
                    <a:pt x="22283" y="55341"/>
                    <a:pt x="22516" y="55574"/>
                  </a:cubicBezTo>
                  <a:cubicBezTo>
                    <a:pt x="22591" y="55649"/>
                    <a:pt x="22684" y="55683"/>
                    <a:pt x="22775" y="55683"/>
                  </a:cubicBezTo>
                  <a:cubicBezTo>
                    <a:pt x="22966" y="55683"/>
                    <a:pt x="23150" y="55533"/>
                    <a:pt x="23150" y="55307"/>
                  </a:cubicBezTo>
                  <a:cubicBezTo>
                    <a:pt x="23150" y="55107"/>
                    <a:pt x="22983" y="54940"/>
                    <a:pt x="22783" y="54940"/>
                  </a:cubicBezTo>
                  <a:close/>
                  <a:moveTo>
                    <a:pt x="28354" y="54940"/>
                  </a:moveTo>
                  <a:cubicBezTo>
                    <a:pt x="28054" y="54940"/>
                    <a:pt x="27887" y="55341"/>
                    <a:pt x="28087" y="55574"/>
                  </a:cubicBezTo>
                  <a:cubicBezTo>
                    <a:pt x="28162" y="55649"/>
                    <a:pt x="28255" y="55683"/>
                    <a:pt x="28345" y="55683"/>
                  </a:cubicBezTo>
                  <a:cubicBezTo>
                    <a:pt x="28537" y="55683"/>
                    <a:pt x="28721" y="55533"/>
                    <a:pt x="28721" y="55307"/>
                  </a:cubicBezTo>
                  <a:cubicBezTo>
                    <a:pt x="28721" y="55107"/>
                    <a:pt x="28554" y="54940"/>
                    <a:pt x="28387" y="54940"/>
                  </a:cubicBezTo>
                  <a:close/>
                  <a:moveTo>
                    <a:pt x="33958" y="54940"/>
                  </a:moveTo>
                  <a:cubicBezTo>
                    <a:pt x="33624" y="54940"/>
                    <a:pt x="33457" y="55341"/>
                    <a:pt x="33691" y="55574"/>
                  </a:cubicBezTo>
                  <a:cubicBezTo>
                    <a:pt x="33766" y="55649"/>
                    <a:pt x="33855" y="55683"/>
                    <a:pt x="33941" y="55683"/>
                  </a:cubicBezTo>
                  <a:cubicBezTo>
                    <a:pt x="34123" y="55683"/>
                    <a:pt x="34291" y="55533"/>
                    <a:pt x="34291" y="55307"/>
                  </a:cubicBezTo>
                  <a:cubicBezTo>
                    <a:pt x="34291" y="55107"/>
                    <a:pt x="34158" y="54940"/>
                    <a:pt x="33958" y="54940"/>
                  </a:cubicBezTo>
                  <a:close/>
                  <a:moveTo>
                    <a:pt x="45099" y="54940"/>
                  </a:moveTo>
                  <a:cubicBezTo>
                    <a:pt x="44766" y="54940"/>
                    <a:pt x="44599" y="55341"/>
                    <a:pt x="44832" y="55574"/>
                  </a:cubicBezTo>
                  <a:cubicBezTo>
                    <a:pt x="44907" y="55649"/>
                    <a:pt x="45000" y="55683"/>
                    <a:pt x="45091" y="55683"/>
                  </a:cubicBezTo>
                  <a:cubicBezTo>
                    <a:pt x="45282" y="55683"/>
                    <a:pt x="45466" y="55533"/>
                    <a:pt x="45466" y="55307"/>
                  </a:cubicBezTo>
                  <a:cubicBezTo>
                    <a:pt x="45466" y="55107"/>
                    <a:pt x="45299" y="54940"/>
                    <a:pt x="45099" y="549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 flipH="1">
              <a:off x="3743357" y="2173823"/>
              <a:ext cx="673779" cy="1255530"/>
            </a:xfrm>
            <a:custGeom>
              <a:avLst/>
              <a:gdLst/>
              <a:ahLst/>
              <a:cxnLst/>
              <a:rect l="l" t="t" r="r" b="b"/>
              <a:pathLst>
                <a:path w="30289" h="56441" extrusionOk="0">
                  <a:moveTo>
                    <a:pt x="30288" y="0"/>
                  </a:moveTo>
                  <a:lnTo>
                    <a:pt x="30288" y="0"/>
                  </a:lnTo>
                  <a:cubicBezTo>
                    <a:pt x="29655" y="267"/>
                    <a:pt x="29054" y="567"/>
                    <a:pt x="28487" y="968"/>
                  </a:cubicBezTo>
                  <a:cubicBezTo>
                    <a:pt x="14544" y="11542"/>
                    <a:pt x="4704" y="34191"/>
                    <a:pt x="0" y="56441"/>
                  </a:cubicBezTo>
                  <a:lnTo>
                    <a:pt x="17079" y="56441"/>
                  </a:lnTo>
                  <a:lnTo>
                    <a:pt x="302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8"/>
            <p:cNvSpPr/>
            <p:nvPr/>
          </p:nvSpPr>
          <p:spPr>
            <a:xfrm flipH="1">
              <a:off x="3468809" y="1885171"/>
              <a:ext cx="247854" cy="475554"/>
            </a:xfrm>
            <a:custGeom>
              <a:avLst/>
              <a:gdLst/>
              <a:ahLst/>
              <a:cxnLst/>
              <a:rect l="l" t="t" r="r" b="b"/>
              <a:pathLst>
                <a:path w="11142" h="21378" extrusionOk="0">
                  <a:moveTo>
                    <a:pt x="601" y="0"/>
                  </a:moveTo>
                  <a:cubicBezTo>
                    <a:pt x="601" y="0"/>
                    <a:pt x="501" y="2302"/>
                    <a:pt x="401" y="5137"/>
                  </a:cubicBezTo>
                  <a:cubicBezTo>
                    <a:pt x="200" y="9541"/>
                    <a:pt x="0" y="15178"/>
                    <a:pt x="67" y="15411"/>
                  </a:cubicBezTo>
                  <a:cubicBezTo>
                    <a:pt x="323" y="16276"/>
                    <a:pt x="4602" y="21377"/>
                    <a:pt x="8542" y="21377"/>
                  </a:cubicBezTo>
                  <a:cubicBezTo>
                    <a:pt x="8709" y="21377"/>
                    <a:pt x="8875" y="21368"/>
                    <a:pt x="9040" y="21349"/>
                  </a:cubicBezTo>
                  <a:cubicBezTo>
                    <a:pt x="10374" y="21182"/>
                    <a:pt x="9874" y="13944"/>
                    <a:pt x="9874" y="13944"/>
                  </a:cubicBezTo>
                  <a:lnTo>
                    <a:pt x="9941" y="13377"/>
                  </a:lnTo>
                  <a:lnTo>
                    <a:pt x="11142" y="577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8"/>
            <p:cNvSpPr/>
            <p:nvPr/>
          </p:nvSpPr>
          <p:spPr>
            <a:xfrm flipH="1">
              <a:off x="3468809" y="1885906"/>
              <a:ext cx="238956" cy="296837"/>
            </a:xfrm>
            <a:custGeom>
              <a:avLst/>
              <a:gdLst/>
              <a:ahLst/>
              <a:cxnLst/>
              <a:rect l="l" t="t" r="r" b="b"/>
              <a:pathLst>
                <a:path w="10742" h="13344" extrusionOk="0">
                  <a:moveTo>
                    <a:pt x="201" y="1"/>
                  </a:moveTo>
                  <a:cubicBezTo>
                    <a:pt x="201" y="1"/>
                    <a:pt x="101" y="2302"/>
                    <a:pt x="1" y="5138"/>
                  </a:cubicBezTo>
                  <a:cubicBezTo>
                    <a:pt x="1869" y="9107"/>
                    <a:pt x="5338" y="12076"/>
                    <a:pt x="9541" y="13344"/>
                  </a:cubicBezTo>
                  <a:lnTo>
                    <a:pt x="10742" y="5738"/>
                  </a:lnTo>
                  <a:lnTo>
                    <a:pt x="1535" y="6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8"/>
            <p:cNvSpPr/>
            <p:nvPr/>
          </p:nvSpPr>
          <p:spPr>
            <a:xfrm flipH="1">
              <a:off x="3219487" y="1409306"/>
              <a:ext cx="628510" cy="706234"/>
            </a:xfrm>
            <a:custGeom>
              <a:avLst/>
              <a:gdLst/>
              <a:ahLst/>
              <a:cxnLst/>
              <a:rect l="l" t="t" r="r" b="b"/>
              <a:pathLst>
                <a:path w="28254" h="31748" extrusionOk="0">
                  <a:moveTo>
                    <a:pt x="13907" y="1"/>
                  </a:moveTo>
                  <a:cubicBezTo>
                    <a:pt x="13173" y="1"/>
                    <a:pt x="12448" y="63"/>
                    <a:pt x="11742" y="177"/>
                  </a:cubicBezTo>
                  <a:cubicBezTo>
                    <a:pt x="5771" y="1178"/>
                    <a:pt x="0" y="6115"/>
                    <a:pt x="2902" y="19358"/>
                  </a:cubicBezTo>
                  <a:cubicBezTo>
                    <a:pt x="5302" y="30310"/>
                    <a:pt x="11878" y="31748"/>
                    <a:pt x="15571" y="31748"/>
                  </a:cubicBezTo>
                  <a:cubicBezTo>
                    <a:pt x="16344" y="31748"/>
                    <a:pt x="16990" y="31685"/>
                    <a:pt x="17446" y="31633"/>
                  </a:cubicBezTo>
                  <a:cubicBezTo>
                    <a:pt x="20348" y="31299"/>
                    <a:pt x="28254" y="28864"/>
                    <a:pt x="26719" y="15388"/>
                  </a:cubicBezTo>
                  <a:cubicBezTo>
                    <a:pt x="25365" y="3525"/>
                    <a:pt x="19413" y="1"/>
                    <a:pt x="13907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8"/>
            <p:cNvSpPr/>
            <p:nvPr/>
          </p:nvSpPr>
          <p:spPr>
            <a:xfrm flipH="1">
              <a:off x="3298346" y="1680295"/>
              <a:ext cx="59928" cy="32033"/>
            </a:xfrm>
            <a:custGeom>
              <a:avLst/>
              <a:gdLst/>
              <a:ahLst/>
              <a:cxnLst/>
              <a:rect l="l" t="t" r="r" b="b"/>
              <a:pathLst>
                <a:path w="2694" h="1440" extrusionOk="0">
                  <a:moveTo>
                    <a:pt x="971" y="0"/>
                  </a:moveTo>
                  <a:cubicBezTo>
                    <a:pt x="664" y="0"/>
                    <a:pt x="361" y="119"/>
                    <a:pt x="134" y="371"/>
                  </a:cubicBezTo>
                  <a:cubicBezTo>
                    <a:pt x="1" y="538"/>
                    <a:pt x="1" y="771"/>
                    <a:pt x="134" y="938"/>
                  </a:cubicBezTo>
                  <a:cubicBezTo>
                    <a:pt x="401" y="1171"/>
                    <a:pt x="735" y="1271"/>
                    <a:pt x="1068" y="1271"/>
                  </a:cubicBezTo>
                  <a:cubicBezTo>
                    <a:pt x="1368" y="1338"/>
                    <a:pt x="1669" y="1405"/>
                    <a:pt x="1969" y="1438"/>
                  </a:cubicBezTo>
                  <a:cubicBezTo>
                    <a:pt x="1983" y="1439"/>
                    <a:pt x="1997" y="1440"/>
                    <a:pt x="2010" y="1440"/>
                  </a:cubicBezTo>
                  <a:cubicBezTo>
                    <a:pt x="2451" y="1440"/>
                    <a:pt x="2694" y="928"/>
                    <a:pt x="2403" y="604"/>
                  </a:cubicBezTo>
                  <a:cubicBezTo>
                    <a:pt x="2136" y="271"/>
                    <a:pt x="1735" y="71"/>
                    <a:pt x="1268" y="37"/>
                  </a:cubicBezTo>
                  <a:cubicBezTo>
                    <a:pt x="1170" y="13"/>
                    <a:pt x="1070" y="0"/>
                    <a:pt x="9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8"/>
            <p:cNvSpPr/>
            <p:nvPr/>
          </p:nvSpPr>
          <p:spPr>
            <a:xfrm flipH="1">
              <a:off x="3479198" y="1693753"/>
              <a:ext cx="59060" cy="34257"/>
            </a:xfrm>
            <a:custGeom>
              <a:avLst/>
              <a:gdLst/>
              <a:ahLst/>
              <a:cxnLst/>
              <a:rect l="l" t="t" r="r" b="b"/>
              <a:pathLst>
                <a:path w="2655" h="1540" extrusionOk="0">
                  <a:moveTo>
                    <a:pt x="1716" y="0"/>
                  </a:moveTo>
                  <a:cubicBezTo>
                    <a:pt x="1584" y="0"/>
                    <a:pt x="1450" y="23"/>
                    <a:pt x="1320" y="66"/>
                  </a:cubicBezTo>
                  <a:cubicBezTo>
                    <a:pt x="887" y="166"/>
                    <a:pt x="486" y="400"/>
                    <a:pt x="220" y="733"/>
                  </a:cubicBezTo>
                  <a:cubicBezTo>
                    <a:pt x="0" y="1078"/>
                    <a:pt x="252" y="1540"/>
                    <a:pt x="670" y="1540"/>
                  </a:cubicBezTo>
                  <a:cubicBezTo>
                    <a:pt x="697" y="1540"/>
                    <a:pt x="725" y="1538"/>
                    <a:pt x="753" y="1534"/>
                  </a:cubicBezTo>
                  <a:cubicBezTo>
                    <a:pt x="1053" y="1467"/>
                    <a:pt x="1354" y="1400"/>
                    <a:pt x="1654" y="1300"/>
                  </a:cubicBezTo>
                  <a:cubicBezTo>
                    <a:pt x="1987" y="1267"/>
                    <a:pt x="2288" y="1133"/>
                    <a:pt x="2521" y="900"/>
                  </a:cubicBezTo>
                  <a:cubicBezTo>
                    <a:pt x="2655" y="700"/>
                    <a:pt x="2621" y="466"/>
                    <a:pt x="2488" y="299"/>
                  </a:cubicBezTo>
                  <a:cubicBezTo>
                    <a:pt x="2263" y="97"/>
                    <a:pt x="1992" y="0"/>
                    <a:pt x="17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8"/>
            <p:cNvSpPr/>
            <p:nvPr/>
          </p:nvSpPr>
          <p:spPr>
            <a:xfrm flipH="1">
              <a:off x="3473992" y="1801908"/>
              <a:ext cx="23780" cy="55835"/>
            </a:xfrm>
            <a:custGeom>
              <a:avLst/>
              <a:gdLst/>
              <a:ahLst/>
              <a:cxnLst/>
              <a:rect l="l" t="t" r="r" b="b"/>
              <a:pathLst>
                <a:path w="1069" h="2510" extrusionOk="0">
                  <a:moveTo>
                    <a:pt x="863" y="1"/>
                  </a:moveTo>
                  <a:cubicBezTo>
                    <a:pt x="843" y="1"/>
                    <a:pt x="773" y="79"/>
                    <a:pt x="801" y="107"/>
                  </a:cubicBezTo>
                  <a:cubicBezTo>
                    <a:pt x="868" y="1008"/>
                    <a:pt x="835" y="2076"/>
                    <a:pt x="1" y="2442"/>
                  </a:cubicBezTo>
                  <a:cubicBezTo>
                    <a:pt x="1" y="2442"/>
                    <a:pt x="1" y="2509"/>
                    <a:pt x="1" y="2509"/>
                  </a:cubicBezTo>
                  <a:cubicBezTo>
                    <a:pt x="1035" y="2276"/>
                    <a:pt x="1068" y="875"/>
                    <a:pt x="868" y="7"/>
                  </a:cubicBezTo>
                  <a:cubicBezTo>
                    <a:pt x="868" y="3"/>
                    <a:pt x="866" y="1"/>
                    <a:pt x="8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8"/>
            <p:cNvSpPr/>
            <p:nvPr/>
          </p:nvSpPr>
          <p:spPr>
            <a:xfrm flipH="1">
              <a:off x="3468097" y="1782021"/>
              <a:ext cx="63799" cy="66068"/>
            </a:xfrm>
            <a:custGeom>
              <a:avLst/>
              <a:gdLst/>
              <a:ahLst/>
              <a:cxnLst/>
              <a:rect l="l" t="t" r="r" b="b"/>
              <a:pathLst>
                <a:path w="2868" h="2970" extrusionOk="0">
                  <a:moveTo>
                    <a:pt x="1501" y="1"/>
                  </a:moveTo>
                  <a:cubicBezTo>
                    <a:pt x="0" y="1"/>
                    <a:pt x="100" y="2970"/>
                    <a:pt x="1468" y="2970"/>
                  </a:cubicBezTo>
                  <a:cubicBezTo>
                    <a:pt x="1476" y="2970"/>
                    <a:pt x="1483" y="2970"/>
                    <a:pt x="1491" y="2970"/>
                  </a:cubicBezTo>
                  <a:cubicBezTo>
                    <a:pt x="2867" y="2970"/>
                    <a:pt x="2729" y="1"/>
                    <a:pt x="15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8"/>
            <p:cNvSpPr/>
            <p:nvPr/>
          </p:nvSpPr>
          <p:spPr>
            <a:xfrm flipH="1">
              <a:off x="3506893" y="1784691"/>
              <a:ext cx="44312" cy="28652"/>
            </a:xfrm>
            <a:custGeom>
              <a:avLst/>
              <a:gdLst/>
              <a:ahLst/>
              <a:cxnLst/>
              <a:rect l="l" t="t" r="r" b="b"/>
              <a:pathLst>
                <a:path w="1992" h="1288" extrusionOk="0">
                  <a:moveTo>
                    <a:pt x="39" y="0"/>
                  </a:moveTo>
                  <a:cubicBezTo>
                    <a:pt x="18" y="0"/>
                    <a:pt x="1" y="24"/>
                    <a:pt x="1" y="48"/>
                  </a:cubicBezTo>
                  <a:cubicBezTo>
                    <a:pt x="1" y="615"/>
                    <a:pt x="268" y="1215"/>
                    <a:pt x="868" y="1282"/>
                  </a:cubicBezTo>
                  <a:cubicBezTo>
                    <a:pt x="903" y="1286"/>
                    <a:pt x="936" y="1287"/>
                    <a:pt x="968" y="1287"/>
                  </a:cubicBezTo>
                  <a:cubicBezTo>
                    <a:pt x="1506" y="1287"/>
                    <a:pt x="1810" y="782"/>
                    <a:pt x="1936" y="248"/>
                  </a:cubicBezTo>
                  <a:cubicBezTo>
                    <a:pt x="1992" y="164"/>
                    <a:pt x="1930" y="32"/>
                    <a:pt x="1849" y="32"/>
                  </a:cubicBezTo>
                  <a:cubicBezTo>
                    <a:pt x="1834" y="32"/>
                    <a:pt x="1818" y="37"/>
                    <a:pt x="1802" y="48"/>
                  </a:cubicBezTo>
                  <a:cubicBezTo>
                    <a:pt x="1535" y="214"/>
                    <a:pt x="1302" y="548"/>
                    <a:pt x="968" y="581"/>
                  </a:cubicBezTo>
                  <a:cubicBezTo>
                    <a:pt x="951" y="583"/>
                    <a:pt x="934" y="584"/>
                    <a:pt x="917" y="584"/>
                  </a:cubicBezTo>
                  <a:cubicBezTo>
                    <a:pt x="601" y="584"/>
                    <a:pt x="289" y="299"/>
                    <a:pt x="68" y="14"/>
                  </a:cubicBezTo>
                  <a:cubicBezTo>
                    <a:pt x="58" y="4"/>
                    <a:pt x="48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8"/>
            <p:cNvSpPr/>
            <p:nvPr/>
          </p:nvSpPr>
          <p:spPr>
            <a:xfrm flipH="1">
              <a:off x="3327086" y="1789251"/>
              <a:ext cx="26738" cy="53655"/>
            </a:xfrm>
            <a:custGeom>
              <a:avLst/>
              <a:gdLst/>
              <a:ahLst/>
              <a:cxnLst/>
              <a:rect l="l" t="t" r="r" b="b"/>
              <a:pathLst>
                <a:path w="1202" h="2412" extrusionOk="0">
                  <a:moveTo>
                    <a:pt x="141" y="0"/>
                  </a:moveTo>
                  <a:cubicBezTo>
                    <a:pt x="137" y="0"/>
                    <a:pt x="134" y="3"/>
                    <a:pt x="134" y="9"/>
                  </a:cubicBezTo>
                  <a:cubicBezTo>
                    <a:pt x="1" y="877"/>
                    <a:pt x="168" y="2278"/>
                    <a:pt x="1202" y="2411"/>
                  </a:cubicBezTo>
                  <a:cubicBezTo>
                    <a:pt x="1202" y="2411"/>
                    <a:pt x="1202" y="2344"/>
                    <a:pt x="1202" y="2344"/>
                  </a:cubicBezTo>
                  <a:cubicBezTo>
                    <a:pt x="335" y="2077"/>
                    <a:pt x="201" y="1010"/>
                    <a:pt x="201" y="76"/>
                  </a:cubicBezTo>
                  <a:cubicBezTo>
                    <a:pt x="201" y="49"/>
                    <a:pt x="157" y="0"/>
                    <a:pt x="1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8"/>
            <p:cNvSpPr/>
            <p:nvPr/>
          </p:nvSpPr>
          <p:spPr>
            <a:xfrm flipH="1">
              <a:off x="3296588" y="1767829"/>
              <a:ext cx="63309" cy="66268"/>
            </a:xfrm>
            <a:custGeom>
              <a:avLst/>
              <a:gdLst/>
              <a:ahLst/>
              <a:cxnLst/>
              <a:rect l="l" t="t" r="r" b="b"/>
              <a:pathLst>
                <a:path w="2846" h="2979" extrusionOk="0">
                  <a:moveTo>
                    <a:pt x="1305" y="1"/>
                  </a:moveTo>
                  <a:cubicBezTo>
                    <a:pt x="1273" y="1"/>
                    <a:pt x="1241" y="2"/>
                    <a:pt x="1208" y="5"/>
                  </a:cubicBezTo>
                  <a:cubicBezTo>
                    <a:pt x="1" y="103"/>
                    <a:pt x="102" y="2978"/>
                    <a:pt x="1419" y="2978"/>
                  </a:cubicBezTo>
                  <a:cubicBezTo>
                    <a:pt x="1448" y="2978"/>
                    <a:pt x="1478" y="2977"/>
                    <a:pt x="1508" y="2974"/>
                  </a:cubicBezTo>
                  <a:cubicBezTo>
                    <a:pt x="2846" y="2843"/>
                    <a:pt x="2716" y="1"/>
                    <a:pt x="13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8"/>
            <p:cNvSpPr/>
            <p:nvPr/>
          </p:nvSpPr>
          <p:spPr>
            <a:xfrm flipH="1">
              <a:off x="3282552" y="1765404"/>
              <a:ext cx="39974" cy="30520"/>
            </a:xfrm>
            <a:custGeom>
              <a:avLst/>
              <a:gdLst/>
              <a:ahLst/>
              <a:cxnLst/>
              <a:rect l="l" t="t" r="r" b="b"/>
              <a:pathLst>
                <a:path w="1797" h="1372" extrusionOk="0">
                  <a:moveTo>
                    <a:pt x="1703" y="0"/>
                  </a:moveTo>
                  <a:cubicBezTo>
                    <a:pt x="1699" y="0"/>
                    <a:pt x="1696" y="4"/>
                    <a:pt x="1696" y="14"/>
                  </a:cubicBezTo>
                  <a:cubicBezTo>
                    <a:pt x="1496" y="347"/>
                    <a:pt x="1229" y="681"/>
                    <a:pt x="962" y="681"/>
                  </a:cubicBezTo>
                  <a:cubicBezTo>
                    <a:pt x="662" y="681"/>
                    <a:pt x="429" y="414"/>
                    <a:pt x="162" y="247"/>
                  </a:cubicBezTo>
                  <a:cubicBezTo>
                    <a:pt x="146" y="237"/>
                    <a:pt x="131" y="232"/>
                    <a:pt x="117" y="232"/>
                  </a:cubicBezTo>
                  <a:cubicBezTo>
                    <a:pt x="43" y="232"/>
                    <a:pt x="0" y="363"/>
                    <a:pt x="28" y="448"/>
                  </a:cubicBezTo>
                  <a:cubicBezTo>
                    <a:pt x="176" y="948"/>
                    <a:pt x="479" y="1371"/>
                    <a:pt x="916" y="1371"/>
                  </a:cubicBezTo>
                  <a:cubicBezTo>
                    <a:pt x="973" y="1371"/>
                    <a:pt x="1033" y="1364"/>
                    <a:pt x="1096" y="1348"/>
                  </a:cubicBezTo>
                  <a:cubicBezTo>
                    <a:pt x="1629" y="1215"/>
                    <a:pt x="1796" y="614"/>
                    <a:pt x="1730" y="47"/>
                  </a:cubicBezTo>
                  <a:cubicBezTo>
                    <a:pt x="1730" y="24"/>
                    <a:pt x="1713" y="0"/>
                    <a:pt x="17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 flipH="1">
              <a:off x="3424275" y="1958891"/>
              <a:ext cx="42332" cy="20087"/>
            </a:xfrm>
            <a:custGeom>
              <a:avLst/>
              <a:gdLst/>
              <a:ahLst/>
              <a:cxnLst/>
              <a:rect l="l" t="t" r="r" b="b"/>
              <a:pathLst>
                <a:path w="1903" h="903" extrusionOk="0">
                  <a:moveTo>
                    <a:pt x="59" y="0"/>
                  </a:moveTo>
                  <a:cubicBezTo>
                    <a:pt x="40" y="0"/>
                    <a:pt x="20" y="16"/>
                    <a:pt x="1" y="55"/>
                  </a:cubicBezTo>
                  <a:cubicBezTo>
                    <a:pt x="67" y="456"/>
                    <a:pt x="334" y="789"/>
                    <a:pt x="701" y="889"/>
                  </a:cubicBezTo>
                  <a:cubicBezTo>
                    <a:pt x="761" y="898"/>
                    <a:pt x="822" y="902"/>
                    <a:pt x="882" y="902"/>
                  </a:cubicBezTo>
                  <a:cubicBezTo>
                    <a:pt x="1285" y="902"/>
                    <a:pt x="1670" y="713"/>
                    <a:pt x="1902" y="422"/>
                  </a:cubicBezTo>
                  <a:cubicBezTo>
                    <a:pt x="1902" y="389"/>
                    <a:pt x="1902" y="356"/>
                    <a:pt x="1869" y="356"/>
                  </a:cubicBezTo>
                  <a:cubicBezTo>
                    <a:pt x="1535" y="489"/>
                    <a:pt x="1202" y="556"/>
                    <a:pt x="868" y="589"/>
                  </a:cubicBezTo>
                  <a:cubicBezTo>
                    <a:pt x="501" y="522"/>
                    <a:pt x="301" y="222"/>
                    <a:pt x="101" y="22"/>
                  </a:cubicBezTo>
                  <a:cubicBezTo>
                    <a:pt x="87" y="8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 flipH="1">
              <a:off x="3346684" y="1682230"/>
              <a:ext cx="106376" cy="248543"/>
            </a:xfrm>
            <a:custGeom>
              <a:avLst/>
              <a:gdLst/>
              <a:ahLst/>
              <a:cxnLst/>
              <a:rect l="l" t="t" r="r" b="b"/>
              <a:pathLst>
                <a:path w="4782" h="11173" extrusionOk="0">
                  <a:moveTo>
                    <a:pt x="2491" y="1"/>
                  </a:moveTo>
                  <a:cubicBezTo>
                    <a:pt x="2435" y="1"/>
                    <a:pt x="2372" y="52"/>
                    <a:pt x="2394" y="117"/>
                  </a:cubicBezTo>
                  <a:cubicBezTo>
                    <a:pt x="2761" y="2952"/>
                    <a:pt x="3661" y="5754"/>
                    <a:pt x="4062" y="8623"/>
                  </a:cubicBezTo>
                  <a:cubicBezTo>
                    <a:pt x="3595" y="8456"/>
                    <a:pt x="3094" y="8356"/>
                    <a:pt x="2594" y="8323"/>
                  </a:cubicBezTo>
                  <a:lnTo>
                    <a:pt x="2594" y="8323"/>
                  </a:lnTo>
                  <a:cubicBezTo>
                    <a:pt x="2494" y="8356"/>
                    <a:pt x="3028" y="10491"/>
                    <a:pt x="2994" y="10658"/>
                  </a:cubicBezTo>
                  <a:cubicBezTo>
                    <a:pt x="2843" y="10673"/>
                    <a:pt x="2692" y="10680"/>
                    <a:pt x="2541" y="10680"/>
                  </a:cubicBezTo>
                  <a:cubicBezTo>
                    <a:pt x="1694" y="10680"/>
                    <a:pt x="862" y="10444"/>
                    <a:pt x="126" y="9991"/>
                  </a:cubicBezTo>
                  <a:cubicBezTo>
                    <a:pt x="109" y="9975"/>
                    <a:pt x="93" y="9968"/>
                    <a:pt x="79" y="9968"/>
                  </a:cubicBezTo>
                  <a:cubicBezTo>
                    <a:pt x="33" y="9968"/>
                    <a:pt x="0" y="10032"/>
                    <a:pt x="25" y="10057"/>
                  </a:cubicBezTo>
                  <a:cubicBezTo>
                    <a:pt x="635" y="10773"/>
                    <a:pt x="1498" y="11173"/>
                    <a:pt x="2395" y="11173"/>
                  </a:cubicBezTo>
                  <a:cubicBezTo>
                    <a:pt x="2627" y="11173"/>
                    <a:pt x="2862" y="11146"/>
                    <a:pt x="3094" y="11091"/>
                  </a:cubicBezTo>
                  <a:cubicBezTo>
                    <a:pt x="3328" y="11091"/>
                    <a:pt x="3495" y="11058"/>
                    <a:pt x="3495" y="10991"/>
                  </a:cubicBezTo>
                  <a:cubicBezTo>
                    <a:pt x="3461" y="10324"/>
                    <a:pt x="3228" y="8957"/>
                    <a:pt x="3228" y="8957"/>
                  </a:cubicBezTo>
                  <a:lnTo>
                    <a:pt x="3228" y="8957"/>
                  </a:lnTo>
                  <a:cubicBezTo>
                    <a:pt x="3394" y="9028"/>
                    <a:pt x="4135" y="9268"/>
                    <a:pt x="4524" y="9268"/>
                  </a:cubicBezTo>
                  <a:cubicBezTo>
                    <a:pt x="4682" y="9268"/>
                    <a:pt x="4781" y="9229"/>
                    <a:pt x="4762" y="9123"/>
                  </a:cubicBezTo>
                  <a:cubicBezTo>
                    <a:pt x="4262" y="6188"/>
                    <a:pt x="3695" y="2886"/>
                    <a:pt x="2561" y="50"/>
                  </a:cubicBezTo>
                  <a:cubicBezTo>
                    <a:pt x="2549" y="15"/>
                    <a:pt x="2521" y="1"/>
                    <a:pt x="24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 flipH="1">
              <a:off x="3402185" y="1718356"/>
              <a:ext cx="227655" cy="188393"/>
            </a:xfrm>
            <a:custGeom>
              <a:avLst/>
              <a:gdLst/>
              <a:ahLst/>
              <a:cxnLst/>
              <a:rect l="l" t="t" r="r" b="b"/>
              <a:pathLst>
                <a:path w="10234" h="8469" extrusionOk="0">
                  <a:moveTo>
                    <a:pt x="5604" y="561"/>
                  </a:moveTo>
                  <a:cubicBezTo>
                    <a:pt x="7539" y="594"/>
                    <a:pt x="9107" y="2162"/>
                    <a:pt x="9173" y="4064"/>
                  </a:cubicBezTo>
                  <a:cubicBezTo>
                    <a:pt x="9240" y="5998"/>
                    <a:pt x="7806" y="7666"/>
                    <a:pt x="5871" y="7866"/>
                  </a:cubicBezTo>
                  <a:cubicBezTo>
                    <a:pt x="5761" y="7876"/>
                    <a:pt x="5652" y="7881"/>
                    <a:pt x="5543" y="7881"/>
                  </a:cubicBezTo>
                  <a:cubicBezTo>
                    <a:pt x="3774" y="7881"/>
                    <a:pt x="2216" y="6620"/>
                    <a:pt x="1901" y="4797"/>
                  </a:cubicBezTo>
                  <a:cubicBezTo>
                    <a:pt x="1601" y="2896"/>
                    <a:pt x="2802" y="1095"/>
                    <a:pt x="4703" y="661"/>
                  </a:cubicBezTo>
                  <a:cubicBezTo>
                    <a:pt x="5004" y="594"/>
                    <a:pt x="5304" y="561"/>
                    <a:pt x="5604" y="561"/>
                  </a:cubicBezTo>
                  <a:close/>
                  <a:moveTo>
                    <a:pt x="5490" y="0"/>
                  </a:moveTo>
                  <a:cubicBezTo>
                    <a:pt x="4306" y="0"/>
                    <a:pt x="3108" y="494"/>
                    <a:pt x="2235" y="1562"/>
                  </a:cubicBezTo>
                  <a:cubicBezTo>
                    <a:pt x="0" y="4264"/>
                    <a:pt x="1901" y="8367"/>
                    <a:pt x="5404" y="8467"/>
                  </a:cubicBezTo>
                  <a:cubicBezTo>
                    <a:pt x="5439" y="8468"/>
                    <a:pt x="5474" y="8468"/>
                    <a:pt x="5509" y="8468"/>
                  </a:cubicBezTo>
                  <a:cubicBezTo>
                    <a:pt x="8225" y="8468"/>
                    <a:pt x="10233" y="5931"/>
                    <a:pt x="9640" y="3296"/>
                  </a:cubicBezTo>
                  <a:cubicBezTo>
                    <a:pt x="9152" y="1202"/>
                    <a:pt x="7338" y="0"/>
                    <a:pt x="5490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 flipH="1">
              <a:off x="3222446" y="1697468"/>
              <a:ext cx="146950" cy="187726"/>
            </a:xfrm>
            <a:custGeom>
              <a:avLst/>
              <a:gdLst/>
              <a:ahLst/>
              <a:cxnLst/>
              <a:rect l="l" t="t" r="r" b="b"/>
              <a:pathLst>
                <a:path w="6606" h="8439" extrusionOk="0">
                  <a:moveTo>
                    <a:pt x="3136" y="566"/>
                  </a:moveTo>
                  <a:cubicBezTo>
                    <a:pt x="3770" y="599"/>
                    <a:pt x="4404" y="933"/>
                    <a:pt x="4804" y="1433"/>
                  </a:cubicBezTo>
                  <a:cubicBezTo>
                    <a:pt x="5404" y="2167"/>
                    <a:pt x="5771" y="3068"/>
                    <a:pt x="5838" y="4002"/>
                  </a:cubicBezTo>
                  <a:cubicBezTo>
                    <a:pt x="6005" y="6003"/>
                    <a:pt x="5037" y="7738"/>
                    <a:pt x="3603" y="7871"/>
                  </a:cubicBezTo>
                  <a:cubicBezTo>
                    <a:pt x="3545" y="7877"/>
                    <a:pt x="3487" y="7879"/>
                    <a:pt x="3429" y="7879"/>
                  </a:cubicBezTo>
                  <a:cubicBezTo>
                    <a:pt x="2065" y="7879"/>
                    <a:pt x="860" y="6389"/>
                    <a:pt x="668" y="4469"/>
                  </a:cubicBezTo>
                  <a:cubicBezTo>
                    <a:pt x="568" y="3535"/>
                    <a:pt x="768" y="2601"/>
                    <a:pt x="1201" y="1767"/>
                  </a:cubicBezTo>
                  <a:cubicBezTo>
                    <a:pt x="1535" y="1133"/>
                    <a:pt x="2169" y="666"/>
                    <a:pt x="2903" y="566"/>
                  </a:cubicBezTo>
                  <a:close/>
                  <a:moveTo>
                    <a:pt x="3114" y="1"/>
                  </a:moveTo>
                  <a:cubicBezTo>
                    <a:pt x="2158" y="1"/>
                    <a:pt x="1208" y="517"/>
                    <a:pt x="734" y="1500"/>
                  </a:cubicBezTo>
                  <a:cubicBezTo>
                    <a:pt x="201" y="2401"/>
                    <a:pt x="0" y="3468"/>
                    <a:pt x="101" y="4536"/>
                  </a:cubicBezTo>
                  <a:cubicBezTo>
                    <a:pt x="301" y="6704"/>
                    <a:pt x="1735" y="8405"/>
                    <a:pt x="3370" y="8438"/>
                  </a:cubicBezTo>
                  <a:lnTo>
                    <a:pt x="3670" y="8438"/>
                  </a:lnTo>
                  <a:cubicBezTo>
                    <a:pt x="5371" y="8272"/>
                    <a:pt x="6605" y="6270"/>
                    <a:pt x="6405" y="3935"/>
                  </a:cubicBezTo>
                  <a:cubicBezTo>
                    <a:pt x="6305" y="2901"/>
                    <a:pt x="5905" y="1900"/>
                    <a:pt x="5238" y="1100"/>
                  </a:cubicBezTo>
                  <a:cubicBezTo>
                    <a:pt x="4707" y="358"/>
                    <a:pt x="3909" y="1"/>
                    <a:pt x="3114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 flipH="1">
              <a:off x="3357495" y="1773146"/>
              <a:ext cx="69048" cy="29675"/>
            </a:xfrm>
            <a:custGeom>
              <a:avLst/>
              <a:gdLst/>
              <a:ahLst/>
              <a:cxnLst/>
              <a:rect l="l" t="t" r="r" b="b"/>
              <a:pathLst>
                <a:path w="3104" h="1334" extrusionOk="0">
                  <a:moveTo>
                    <a:pt x="1924" y="1"/>
                  </a:moveTo>
                  <a:cubicBezTo>
                    <a:pt x="1135" y="1"/>
                    <a:pt x="377" y="502"/>
                    <a:pt x="1" y="900"/>
                  </a:cubicBezTo>
                  <a:lnTo>
                    <a:pt x="401" y="1334"/>
                  </a:lnTo>
                  <a:cubicBezTo>
                    <a:pt x="451" y="1284"/>
                    <a:pt x="1171" y="564"/>
                    <a:pt x="1949" y="564"/>
                  </a:cubicBezTo>
                  <a:cubicBezTo>
                    <a:pt x="2212" y="564"/>
                    <a:pt x="2483" y="647"/>
                    <a:pt x="2736" y="867"/>
                  </a:cubicBezTo>
                  <a:lnTo>
                    <a:pt x="3103" y="466"/>
                  </a:lnTo>
                  <a:cubicBezTo>
                    <a:pt x="2733" y="130"/>
                    <a:pt x="2324" y="1"/>
                    <a:pt x="1924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 flipH="1">
              <a:off x="3591980" y="1793878"/>
              <a:ext cx="252325" cy="71273"/>
            </a:xfrm>
            <a:custGeom>
              <a:avLst/>
              <a:gdLst/>
              <a:ahLst/>
              <a:cxnLst/>
              <a:rect l="l" t="t" r="r" b="b"/>
              <a:pathLst>
                <a:path w="11343" h="3204" extrusionOk="0">
                  <a:moveTo>
                    <a:pt x="10522" y="0"/>
                  </a:moveTo>
                  <a:cubicBezTo>
                    <a:pt x="8456" y="0"/>
                    <a:pt x="3191" y="23"/>
                    <a:pt x="2236" y="268"/>
                  </a:cubicBezTo>
                  <a:cubicBezTo>
                    <a:pt x="1002" y="602"/>
                    <a:pt x="101" y="2737"/>
                    <a:pt x="1" y="3004"/>
                  </a:cubicBezTo>
                  <a:lnTo>
                    <a:pt x="501" y="3204"/>
                  </a:lnTo>
                  <a:cubicBezTo>
                    <a:pt x="768" y="2603"/>
                    <a:pt x="1569" y="1036"/>
                    <a:pt x="2369" y="835"/>
                  </a:cubicBezTo>
                  <a:cubicBezTo>
                    <a:pt x="3270" y="602"/>
                    <a:pt x="9141" y="569"/>
                    <a:pt x="11342" y="569"/>
                  </a:cubicBezTo>
                  <a:lnTo>
                    <a:pt x="11342" y="1"/>
                  </a:lnTo>
                  <a:cubicBezTo>
                    <a:pt x="11282" y="1"/>
                    <a:pt x="10981" y="0"/>
                    <a:pt x="10522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 flipH="1">
              <a:off x="3251387" y="1390509"/>
              <a:ext cx="610714" cy="431620"/>
            </a:xfrm>
            <a:custGeom>
              <a:avLst/>
              <a:gdLst/>
              <a:ahLst/>
              <a:cxnLst/>
              <a:rect l="l" t="t" r="r" b="b"/>
              <a:pathLst>
                <a:path w="27454" h="19403" extrusionOk="0">
                  <a:moveTo>
                    <a:pt x="14388" y="0"/>
                  </a:moveTo>
                  <a:cubicBezTo>
                    <a:pt x="10768" y="0"/>
                    <a:pt x="7596" y="1577"/>
                    <a:pt x="5204" y="4124"/>
                  </a:cubicBezTo>
                  <a:cubicBezTo>
                    <a:pt x="5204" y="4124"/>
                    <a:pt x="834" y="6193"/>
                    <a:pt x="434" y="10362"/>
                  </a:cubicBezTo>
                  <a:cubicBezTo>
                    <a:pt x="0" y="14532"/>
                    <a:pt x="3069" y="19402"/>
                    <a:pt x="4303" y="19402"/>
                  </a:cubicBezTo>
                  <a:cubicBezTo>
                    <a:pt x="7439" y="19369"/>
                    <a:pt x="7306" y="14432"/>
                    <a:pt x="7306" y="14432"/>
                  </a:cubicBezTo>
                  <a:cubicBezTo>
                    <a:pt x="7306" y="14432"/>
                    <a:pt x="10875" y="14065"/>
                    <a:pt x="11042" y="8327"/>
                  </a:cubicBezTo>
                  <a:cubicBezTo>
                    <a:pt x="11042" y="8327"/>
                    <a:pt x="12809" y="11730"/>
                    <a:pt x="17646" y="12364"/>
                  </a:cubicBezTo>
                  <a:cubicBezTo>
                    <a:pt x="17672" y="12367"/>
                    <a:pt x="17694" y="12369"/>
                    <a:pt x="17714" y="12369"/>
                  </a:cubicBezTo>
                  <a:cubicBezTo>
                    <a:pt x="18309" y="12369"/>
                    <a:pt x="16418" y="10873"/>
                    <a:pt x="15569" y="10224"/>
                  </a:cubicBezTo>
                  <a:lnTo>
                    <a:pt x="15569" y="10224"/>
                  </a:lnTo>
                  <a:cubicBezTo>
                    <a:pt x="16513" y="10881"/>
                    <a:pt x="19152" y="12408"/>
                    <a:pt x="23275" y="12408"/>
                  </a:cubicBezTo>
                  <a:cubicBezTo>
                    <a:pt x="24384" y="12408"/>
                    <a:pt x="25600" y="12297"/>
                    <a:pt x="26920" y="12030"/>
                  </a:cubicBezTo>
                  <a:cubicBezTo>
                    <a:pt x="27453" y="11930"/>
                    <a:pt x="26186" y="3924"/>
                    <a:pt x="20181" y="1289"/>
                  </a:cubicBezTo>
                  <a:cubicBezTo>
                    <a:pt x="18164" y="404"/>
                    <a:pt x="16219" y="0"/>
                    <a:pt x="143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 flipH="1">
              <a:off x="3714416" y="1786048"/>
              <a:ext cx="171442" cy="184700"/>
            </a:xfrm>
            <a:custGeom>
              <a:avLst/>
              <a:gdLst/>
              <a:ahLst/>
              <a:cxnLst/>
              <a:rect l="l" t="t" r="r" b="b"/>
              <a:pathLst>
                <a:path w="7707" h="8303" extrusionOk="0">
                  <a:moveTo>
                    <a:pt x="2603" y="0"/>
                  </a:moveTo>
                  <a:cubicBezTo>
                    <a:pt x="2358" y="0"/>
                    <a:pt x="2122" y="57"/>
                    <a:pt x="1902" y="187"/>
                  </a:cubicBezTo>
                  <a:cubicBezTo>
                    <a:pt x="1" y="1287"/>
                    <a:pt x="2403" y="7358"/>
                    <a:pt x="4671" y="8126"/>
                  </a:cubicBezTo>
                  <a:cubicBezTo>
                    <a:pt x="4960" y="8246"/>
                    <a:pt x="5258" y="8303"/>
                    <a:pt x="5551" y="8303"/>
                  </a:cubicBezTo>
                  <a:cubicBezTo>
                    <a:pt x="6477" y="8303"/>
                    <a:pt x="7352" y="7737"/>
                    <a:pt x="7706" y="6825"/>
                  </a:cubicBezTo>
                  <a:lnTo>
                    <a:pt x="6839" y="3222"/>
                  </a:lnTo>
                  <a:cubicBezTo>
                    <a:pt x="6839" y="3222"/>
                    <a:pt x="4449" y="0"/>
                    <a:pt x="2603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 flipH="1">
              <a:off x="3741666" y="1828024"/>
              <a:ext cx="87045" cy="115140"/>
            </a:xfrm>
            <a:custGeom>
              <a:avLst/>
              <a:gdLst/>
              <a:ahLst/>
              <a:cxnLst/>
              <a:rect l="l" t="t" r="r" b="b"/>
              <a:pathLst>
                <a:path w="3913" h="5176" extrusionOk="0">
                  <a:moveTo>
                    <a:pt x="34" y="1"/>
                  </a:moveTo>
                  <a:cubicBezTo>
                    <a:pt x="0" y="1"/>
                    <a:pt x="0" y="68"/>
                    <a:pt x="34" y="68"/>
                  </a:cubicBezTo>
                  <a:cubicBezTo>
                    <a:pt x="1635" y="668"/>
                    <a:pt x="2502" y="2102"/>
                    <a:pt x="3136" y="3603"/>
                  </a:cubicBezTo>
                  <a:cubicBezTo>
                    <a:pt x="2824" y="3249"/>
                    <a:pt x="2459" y="3000"/>
                    <a:pt x="2043" y="3000"/>
                  </a:cubicBezTo>
                  <a:cubicBezTo>
                    <a:pt x="1792" y="3000"/>
                    <a:pt x="1523" y="3090"/>
                    <a:pt x="1235" y="3303"/>
                  </a:cubicBezTo>
                  <a:cubicBezTo>
                    <a:pt x="1168" y="3337"/>
                    <a:pt x="1235" y="3403"/>
                    <a:pt x="1268" y="3403"/>
                  </a:cubicBezTo>
                  <a:cubicBezTo>
                    <a:pt x="1427" y="3347"/>
                    <a:pt x="1591" y="3320"/>
                    <a:pt x="1752" y="3320"/>
                  </a:cubicBezTo>
                  <a:cubicBezTo>
                    <a:pt x="2169" y="3320"/>
                    <a:pt x="2571" y="3501"/>
                    <a:pt x="2836" y="3837"/>
                  </a:cubicBezTo>
                  <a:cubicBezTo>
                    <a:pt x="3136" y="4237"/>
                    <a:pt x="3403" y="4671"/>
                    <a:pt x="3603" y="5105"/>
                  </a:cubicBezTo>
                  <a:cubicBezTo>
                    <a:pt x="3627" y="5153"/>
                    <a:pt x="3679" y="5176"/>
                    <a:pt x="3731" y="5176"/>
                  </a:cubicBezTo>
                  <a:cubicBezTo>
                    <a:pt x="3821" y="5176"/>
                    <a:pt x="3912" y="5110"/>
                    <a:pt x="3870" y="5004"/>
                  </a:cubicBezTo>
                  <a:lnTo>
                    <a:pt x="3870" y="4971"/>
                  </a:lnTo>
                  <a:cubicBezTo>
                    <a:pt x="3870" y="2936"/>
                    <a:pt x="2235" y="168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 flipH="1">
              <a:off x="3753745" y="1942297"/>
              <a:ext cx="24514" cy="21022"/>
            </a:xfrm>
            <a:custGeom>
              <a:avLst/>
              <a:gdLst/>
              <a:ahLst/>
              <a:cxnLst/>
              <a:rect l="l" t="t" r="r" b="b"/>
              <a:pathLst>
                <a:path w="1102" h="945" extrusionOk="0">
                  <a:moveTo>
                    <a:pt x="634" y="1"/>
                  </a:moveTo>
                  <a:cubicBezTo>
                    <a:pt x="201" y="1"/>
                    <a:pt x="1" y="501"/>
                    <a:pt x="301" y="801"/>
                  </a:cubicBezTo>
                  <a:cubicBezTo>
                    <a:pt x="400" y="900"/>
                    <a:pt x="520" y="945"/>
                    <a:pt x="637" y="945"/>
                  </a:cubicBezTo>
                  <a:cubicBezTo>
                    <a:pt x="876" y="945"/>
                    <a:pt x="1101" y="759"/>
                    <a:pt x="1101" y="468"/>
                  </a:cubicBezTo>
                  <a:cubicBezTo>
                    <a:pt x="1101" y="201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 flipH="1">
              <a:off x="3783420" y="1928216"/>
              <a:ext cx="15616" cy="13280"/>
            </a:xfrm>
            <a:custGeom>
              <a:avLst/>
              <a:gdLst/>
              <a:ahLst/>
              <a:cxnLst/>
              <a:rect l="l" t="t" r="r" b="b"/>
              <a:pathLst>
                <a:path w="702" h="597" extrusionOk="0">
                  <a:moveTo>
                    <a:pt x="401" y="0"/>
                  </a:moveTo>
                  <a:cubicBezTo>
                    <a:pt x="134" y="0"/>
                    <a:pt x="1" y="334"/>
                    <a:pt x="167" y="500"/>
                  </a:cubicBezTo>
                  <a:cubicBezTo>
                    <a:pt x="234" y="567"/>
                    <a:pt x="316" y="597"/>
                    <a:pt x="395" y="597"/>
                  </a:cubicBezTo>
                  <a:cubicBezTo>
                    <a:pt x="553" y="597"/>
                    <a:pt x="701" y="478"/>
                    <a:pt x="701" y="300"/>
                  </a:cubicBezTo>
                  <a:cubicBezTo>
                    <a:pt x="701" y="134"/>
                    <a:pt x="568" y="0"/>
                    <a:pt x="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 flipH="1">
              <a:off x="3835362" y="1841193"/>
              <a:ext cx="29719" cy="13770"/>
            </a:xfrm>
            <a:custGeom>
              <a:avLst/>
              <a:gdLst/>
              <a:ahLst/>
              <a:cxnLst/>
              <a:rect l="l" t="t" r="r" b="b"/>
              <a:pathLst>
                <a:path w="1336" h="619" extrusionOk="0">
                  <a:moveTo>
                    <a:pt x="1154" y="1"/>
                  </a:moveTo>
                  <a:cubicBezTo>
                    <a:pt x="1137" y="1"/>
                    <a:pt x="1119" y="3"/>
                    <a:pt x="1102" y="9"/>
                  </a:cubicBezTo>
                  <a:lnTo>
                    <a:pt x="168" y="243"/>
                  </a:lnTo>
                  <a:cubicBezTo>
                    <a:pt x="68" y="276"/>
                    <a:pt x="1" y="376"/>
                    <a:pt x="34" y="476"/>
                  </a:cubicBezTo>
                  <a:cubicBezTo>
                    <a:pt x="62" y="559"/>
                    <a:pt x="134" y="618"/>
                    <a:pt x="215" y="618"/>
                  </a:cubicBezTo>
                  <a:cubicBezTo>
                    <a:pt x="232" y="618"/>
                    <a:pt x="250" y="616"/>
                    <a:pt x="268" y="610"/>
                  </a:cubicBezTo>
                  <a:lnTo>
                    <a:pt x="1202" y="376"/>
                  </a:lnTo>
                  <a:cubicBezTo>
                    <a:pt x="1302" y="343"/>
                    <a:pt x="1335" y="243"/>
                    <a:pt x="1335" y="143"/>
                  </a:cubicBezTo>
                  <a:cubicBezTo>
                    <a:pt x="1308" y="60"/>
                    <a:pt x="1235" y="1"/>
                    <a:pt x="1154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 flipH="1">
              <a:off x="3837587" y="1827891"/>
              <a:ext cx="29719" cy="10544"/>
            </a:xfrm>
            <a:custGeom>
              <a:avLst/>
              <a:gdLst/>
              <a:ahLst/>
              <a:cxnLst/>
              <a:rect l="l" t="t" r="r" b="b"/>
              <a:pathLst>
                <a:path w="1336" h="474" extrusionOk="0">
                  <a:moveTo>
                    <a:pt x="1175" y="0"/>
                  </a:moveTo>
                  <a:cubicBezTo>
                    <a:pt x="1162" y="0"/>
                    <a:pt x="1148" y="2"/>
                    <a:pt x="1135" y="7"/>
                  </a:cubicBezTo>
                  <a:lnTo>
                    <a:pt x="168" y="107"/>
                  </a:lnTo>
                  <a:cubicBezTo>
                    <a:pt x="68" y="107"/>
                    <a:pt x="1" y="207"/>
                    <a:pt x="1" y="307"/>
                  </a:cubicBezTo>
                  <a:cubicBezTo>
                    <a:pt x="34" y="407"/>
                    <a:pt x="101" y="474"/>
                    <a:pt x="234" y="474"/>
                  </a:cubicBezTo>
                  <a:lnTo>
                    <a:pt x="1168" y="374"/>
                  </a:lnTo>
                  <a:cubicBezTo>
                    <a:pt x="1268" y="374"/>
                    <a:pt x="1335" y="274"/>
                    <a:pt x="1335" y="174"/>
                  </a:cubicBezTo>
                  <a:cubicBezTo>
                    <a:pt x="1335" y="87"/>
                    <a:pt x="1260" y="0"/>
                    <a:pt x="1175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 flipH="1">
              <a:off x="3475483" y="2245051"/>
              <a:ext cx="246386" cy="167171"/>
            </a:xfrm>
            <a:custGeom>
              <a:avLst/>
              <a:gdLst/>
              <a:ahLst/>
              <a:cxnLst/>
              <a:rect l="l" t="t" r="r" b="b"/>
              <a:pathLst>
                <a:path w="11076" h="7515" extrusionOk="0">
                  <a:moveTo>
                    <a:pt x="10708" y="1"/>
                  </a:moveTo>
                  <a:lnTo>
                    <a:pt x="10708" y="1"/>
                  </a:lnTo>
                  <a:cubicBezTo>
                    <a:pt x="10775" y="801"/>
                    <a:pt x="10809" y="1568"/>
                    <a:pt x="10809" y="2369"/>
                  </a:cubicBezTo>
                  <a:cubicBezTo>
                    <a:pt x="10775" y="3170"/>
                    <a:pt x="10708" y="3937"/>
                    <a:pt x="10575" y="4737"/>
                  </a:cubicBezTo>
                  <a:cubicBezTo>
                    <a:pt x="10408" y="5471"/>
                    <a:pt x="10175" y="6272"/>
                    <a:pt x="9641" y="6772"/>
                  </a:cubicBezTo>
                  <a:cubicBezTo>
                    <a:pt x="9362" y="7034"/>
                    <a:pt x="9010" y="7131"/>
                    <a:pt x="8632" y="7131"/>
                  </a:cubicBezTo>
                  <a:cubicBezTo>
                    <a:pt x="8288" y="7131"/>
                    <a:pt x="7923" y="7050"/>
                    <a:pt x="7573" y="6939"/>
                  </a:cubicBezTo>
                  <a:cubicBezTo>
                    <a:pt x="6105" y="6472"/>
                    <a:pt x="4771" y="5538"/>
                    <a:pt x="3503" y="4604"/>
                  </a:cubicBezTo>
                  <a:cubicBezTo>
                    <a:pt x="2870" y="4104"/>
                    <a:pt x="2269" y="3603"/>
                    <a:pt x="1669" y="3069"/>
                  </a:cubicBezTo>
                  <a:cubicBezTo>
                    <a:pt x="1102" y="2536"/>
                    <a:pt x="535" y="1969"/>
                    <a:pt x="1" y="1335"/>
                  </a:cubicBezTo>
                  <a:lnTo>
                    <a:pt x="1" y="1335"/>
                  </a:lnTo>
                  <a:cubicBezTo>
                    <a:pt x="935" y="2669"/>
                    <a:pt x="2036" y="3837"/>
                    <a:pt x="3303" y="4837"/>
                  </a:cubicBezTo>
                  <a:cubicBezTo>
                    <a:pt x="3904" y="5371"/>
                    <a:pt x="4571" y="5838"/>
                    <a:pt x="5238" y="6272"/>
                  </a:cubicBezTo>
                  <a:cubicBezTo>
                    <a:pt x="5938" y="6705"/>
                    <a:pt x="6672" y="7072"/>
                    <a:pt x="7439" y="7339"/>
                  </a:cubicBezTo>
                  <a:cubicBezTo>
                    <a:pt x="7771" y="7450"/>
                    <a:pt x="8126" y="7514"/>
                    <a:pt x="8465" y="7514"/>
                  </a:cubicBezTo>
                  <a:cubicBezTo>
                    <a:pt x="8535" y="7514"/>
                    <a:pt x="8605" y="7512"/>
                    <a:pt x="8674" y="7506"/>
                  </a:cubicBezTo>
                  <a:cubicBezTo>
                    <a:pt x="8907" y="7506"/>
                    <a:pt x="9107" y="7473"/>
                    <a:pt x="9341" y="7406"/>
                  </a:cubicBezTo>
                  <a:cubicBezTo>
                    <a:pt x="9541" y="7306"/>
                    <a:pt x="9708" y="7206"/>
                    <a:pt x="9875" y="7039"/>
                  </a:cubicBezTo>
                  <a:cubicBezTo>
                    <a:pt x="10175" y="6739"/>
                    <a:pt x="10408" y="6372"/>
                    <a:pt x="10575" y="5972"/>
                  </a:cubicBezTo>
                  <a:cubicBezTo>
                    <a:pt x="10708" y="5571"/>
                    <a:pt x="10809" y="5171"/>
                    <a:pt x="10875" y="4771"/>
                  </a:cubicBezTo>
                  <a:cubicBezTo>
                    <a:pt x="11075" y="3170"/>
                    <a:pt x="11009" y="1568"/>
                    <a:pt x="107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 flipH="1">
              <a:off x="3259550" y="3072543"/>
              <a:ext cx="172176" cy="131246"/>
            </a:xfrm>
            <a:custGeom>
              <a:avLst/>
              <a:gdLst/>
              <a:ahLst/>
              <a:cxnLst/>
              <a:rect l="l" t="t" r="r" b="b"/>
              <a:pathLst>
                <a:path w="7740" h="5900" extrusionOk="0">
                  <a:moveTo>
                    <a:pt x="4196" y="1"/>
                  </a:moveTo>
                  <a:cubicBezTo>
                    <a:pt x="3866" y="1"/>
                    <a:pt x="3513" y="70"/>
                    <a:pt x="3136" y="228"/>
                  </a:cubicBezTo>
                  <a:cubicBezTo>
                    <a:pt x="0" y="1496"/>
                    <a:pt x="2235" y="5899"/>
                    <a:pt x="2235" y="5899"/>
                  </a:cubicBezTo>
                  <a:lnTo>
                    <a:pt x="7739" y="3631"/>
                  </a:lnTo>
                  <a:cubicBezTo>
                    <a:pt x="7739" y="3631"/>
                    <a:pt x="6581" y="1"/>
                    <a:pt x="41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8"/>
            <p:cNvSpPr/>
            <p:nvPr/>
          </p:nvSpPr>
          <p:spPr>
            <a:xfrm flipH="1">
              <a:off x="2968675" y="3149600"/>
              <a:ext cx="414825" cy="854831"/>
            </a:xfrm>
            <a:custGeom>
              <a:avLst/>
              <a:gdLst/>
              <a:ahLst/>
              <a:cxnLst/>
              <a:rect l="l" t="t" r="r" b="b"/>
              <a:pathLst>
                <a:path w="18648" h="38428" extrusionOk="0">
                  <a:moveTo>
                    <a:pt x="5505" y="0"/>
                  </a:moveTo>
                  <a:lnTo>
                    <a:pt x="1" y="2268"/>
                  </a:lnTo>
                  <a:lnTo>
                    <a:pt x="13143" y="34291"/>
                  </a:lnTo>
                  <a:lnTo>
                    <a:pt x="16846" y="37394"/>
                  </a:lnTo>
                  <a:lnTo>
                    <a:pt x="18047" y="38428"/>
                  </a:lnTo>
                  <a:lnTo>
                    <a:pt x="18214" y="36826"/>
                  </a:lnTo>
                  <a:lnTo>
                    <a:pt x="18647" y="32023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8"/>
            <p:cNvSpPr/>
            <p:nvPr/>
          </p:nvSpPr>
          <p:spPr>
            <a:xfrm flipH="1">
              <a:off x="2978329" y="3968794"/>
              <a:ext cx="30431" cy="35636"/>
            </a:xfrm>
            <a:custGeom>
              <a:avLst/>
              <a:gdLst/>
              <a:ahLst/>
              <a:cxnLst/>
              <a:rect l="l" t="t" r="r" b="b"/>
              <a:pathLst>
                <a:path w="1368" h="1602" extrusionOk="0">
                  <a:moveTo>
                    <a:pt x="1368" y="0"/>
                  </a:moveTo>
                  <a:lnTo>
                    <a:pt x="0" y="568"/>
                  </a:lnTo>
                  <a:lnTo>
                    <a:pt x="1234" y="1602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8"/>
            <p:cNvSpPr/>
            <p:nvPr/>
          </p:nvSpPr>
          <p:spPr>
            <a:xfrm flipH="1">
              <a:off x="3240998" y="3141436"/>
              <a:ext cx="154380" cy="86822"/>
            </a:xfrm>
            <a:custGeom>
              <a:avLst/>
              <a:gdLst/>
              <a:ahLst/>
              <a:cxnLst/>
              <a:rect l="l" t="t" r="r" b="b"/>
              <a:pathLst>
                <a:path w="6940" h="3903" extrusionOk="0">
                  <a:moveTo>
                    <a:pt x="6406" y="0"/>
                  </a:moveTo>
                  <a:lnTo>
                    <a:pt x="1" y="2635"/>
                  </a:lnTo>
                  <a:lnTo>
                    <a:pt x="535" y="3903"/>
                  </a:lnTo>
                  <a:lnTo>
                    <a:pt x="6939" y="1268"/>
                  </a:lnTo>
                  <a:lnTo>
                    <a:pt x="640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8"/>
            <p:cNvSpPr/>
            <p:nvPr/>
          </p:nvSpPr>
          <p:spPr>
            <a:xfrm flipH="1">
              <a:off x="3228385" y="3172601"/>
              <a:ext cx="154358" cy="86822"/>
            </a:xfrm>
            <a:custGeom>
              <a:avLst/>
              <a:gdLst/>
              <a:ahLst/>
              <a:cxnLst/>
              <a:rect l="l" t="t" r="r" b="b"/>
              <a:pathLst>
                <a:path w="6939" h="3903" extrusionOk="0">
                  <a:moveTo>
                    <a:pt x="6438" y="0"/>
                  </a:moveTo>
                  <a:lnTo>
                    <a:pt x="0" y="2635"/>
                  </a:lnTo>
                  <a:lnTo>
                    <a:pt x="534" y="3903"/>
                  </a:lnTo>
                  <a:lnTo>
                    <a:pt x="6938" y="1301"/>
                  </a:lnTo>
                  <a:lnTo>
                    <a:pt x="643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8"/>
            <p:cNvSpPr/>
            <p:nvPr/>
          </p:nvSpPr>
          <p:spPr>
            <a:xfrm flipH="1">
              <a:off x="3243979" y="3240871"/>
              <a:ext cx="126908" cy="274570"/>
            </a:xfrm>
            <a:custGeom>
              <a:avLst/>
              <a:gdLst/>
              <a:ahLst/>
              <a:cxnLst/>
              <a:rect l="l" t="t" r="r" b="b"/>
              <a:pathLst>
                <a:path w="5705" h="12343" extrusionOk="0">
                  <a:moveTo>
                    <a:pt x="2069" y="0"/>
                  </a:moveTo>
                  <a:lnTo>
                    <a:pt x="1" y="834"/>
                  </a:lnTo>
                  <a:lnTo>
                    <a:pt x="4904" y="12342"/>
                  </a:lnTo>
                  <a:lnTo>
                    <a:pt x="5705" y="1204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8"/>
            <p:cNvSpPr/>
            <p:nvPr/>
          </p:nvSpPr>
          <p:spPr>
            <a:xfrm flipH="1">
              <a:off x="3686766" y="2212440"/>
              <a:ext cx="1168908" cy="1717892"/>
            </a:xfrm>
            <a:custGeom>
              <a:avLst/>
              <a:gdLst/>
              <a:ahLst/>
              <a:cxnLst/>
              <a:rect l="l" t="t" r="r" b="b"/>
              <a:pathLst>
                <a:path w="52547" h="77226" extrusionOk="0">
                  <a:moveTo>
                    <a:pt x="48374" y="1"/>
                  </a:moveTo>
                  <a:cubicBezTo>
                    <a:pt x="46253" y="1"/>
                    <a:pt x="42226" y="2508"/>
                    <a:pt x="38361" y="5403"/>
                  </a:cubicBezTo>
                  <a:cubicBezTo>
                    <a:pt x="21415" y="18179"/>
                    <a:pt x="0" y="51636"/>
                    <a:pt x="3269" y="59942"/>
                  </a:cubicBezTo>
                  <a:cubicBezTo>
                    <a:pt x="6205" y="67514"/>
                    <a:pt x="32256" y="75119"/>
                    <a:pt x="47601" y="77221"/>
                  </a:cubicBezTo>
                  <a:cubicBezTo>
                    <a:pt x="47624" y="77224"/>
                    <a:pt x="47647" y="77226"/>
                    <a:pt x="47671" y="77226"/>
                  </a:cubicBezTo>
                  <a:cubicBezTo>
                    <a:pt x="50568" y="77226"/>
                    <a:pt x="52546" y="52699"/>
                    <a:pt x="49469" y="52170"/>
                  </a:cubicBezTo>
                  <a:cubicBezTo>
                    <a:pt x="43898" y="51202"/>
                    <a:pt x="31322" y="45798"/>
                    <a:pt x="30956" y="45698"/>
                  </a:cubicBezTo>
                  <a:cubicBezTo>
                    <a:pt x="30155" y="45498"/>
                    <a:pt x="43364" y="17011"/>
                    <a:pt x="47734" y="8105"/>
                  </a:cubicBezTo>
                  <a:cubicBezTo>
                    <a:pt x="50667" y="2144"/>
                    <a:pt x="50335" y="1"/>
                    <a:pt x="48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8"/>
            <p:cNvSpPr/>
            <p:nvPr/>
          </p:nvSpPr>
          <p:spPr>
            <a:xfrm flipH="1">
              <a:off x="3053273" y="3323244"/>
              <a:ext cx="834054" cy="670642"/>
            </a:xfrm>
            <a:custGeom>
              <a:avLst/>
              <a:gdLst/>
              <a:ahLst/>
              <a:cxnLst/>
              <a:rect l="l" t="t" r="r" b="b"/>
              <a:pathLst>
                <a:path w="37494" h="30148" extrusionOk="0">
                  <a:moveTo>
                    <a:pt x="19146" y="1"/>
                  </a:moveTo>
                  <a:cubicBezTo>
                    <a:pt x="13919" y="1"/>
                    <a:pt x="234" y="3602"/>
                    <a:pt x="234" y="3602"/>
                  </a:cubicBezTo>
                  <a:lnTo>
                    <a:pt x="0" y="26118"/>
                  </a:lnTo>
                  <a:cubicBezTo>
                    <a:pt x="1968" y="26585"/>
                    <a:pt x="11842" y="30055"/>
                    <a:pt x="15344" y="30121"/>
                  </a:cubicBezTo>
                  <a:cubicBezTo>
                    <a:pt x="15965" y="30133"/>
                    <a:pt x="16647" y="30148"/>
                    <a:pt x="17360" y="30148"/>
                  </a:cubicBezTo>
                  <a:cubicBezTo>
                    <a:pt x="20706" y="30148"/>
                    <a:pt x="24736" y="29822"/>
                    <a:pt x="26386" y="27319"/>
                  </a:cubicBezTo>
                  <a:cubicBezTo>
                    <a:pt x="27086" y="26185"/>
                    <a:pt x="27353" y="24817"/>
                    <a:pt x="27153" y="23483"/>
                  </a:cubicBezTo>
                  <a:cubicBezTo>
                    <a:pt x="27153" y="23483"/>
                    <a:pt x="30188" y="21615"/>
                    <a:pt x="30088" y="19547"/>
                  </a:cubicBezTo>
                  <a:cubicBezTo>
                    <a:pt x="30022" y="18279"/>
                    <a:pt x="29521" y="17045"/>
                    <a:pt x="28721" y="16044"/>
                  </a:cubicBezTo>
                  <a:cubicBezTo>
                    <a:pt x="28721" y="16044"/>
                    <a:pt x="31923" y="14643"/>
                    <a:pt x="31656" y="12509"/>
                  </a:cubicBezTo>
                  <a:cubicBezTo>
                    <a:pt x="31423" y="11308"/>
                    <a:pt x="30789" y="10240"/>
                    <a:pt x="29855" y="9473"/>
                  </a:cubicBezTo>
                  <a:lnTo>
                    <a:pt x="29855" y="9473"/>
                  </a:lnTo>
                  <a:cubicBezTo>
                    <a:pt x="29855" y="9473"/>
                    <a:pt x="31490" y="9791"/>
                    <a:pt x="33200" y="9791"/>
                  </a:cubicBezTo>
                  <a:cubicBezTo>
                    <a:pt x="34995" y="9791"/>
                    <a:pt x="36873" y="9441"/>
                    <a:pt x="37027" y="8005"/>
                  </a:cubicBezTo>
                  <a:cubicBezTo>
                    <a:pt x="37494" y="3702"/>
                    <a:pt x="23650" y="633"/>
                    <a:pt x="20181" y="66"/>
                  </a:cubicBezTo>
                  <a:cubicBezTo>
                    <a:pt x="19891" y="22"/>
                    <a:pt x="19543" y="1"/>
                    <a:pt x="19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8"/>
            <p:cNvSpPr/>
            <p:nvPr/>
          </p:nvSpPr>
          <p:spPr>
            <a:xfrm flipH="1">
              <a:off x="3222446" y="3472374"/>
              <a:ext cx="253059" cy="63087"/>
            </a:xfrm>
            <a:custGeom>
              <a:avLst/>
              <a:gdLst/>
              <a:ahLst/>
              <a:cxnLst/>
              <a:rect l="l" t="t" r="r" b="b"/>
              <a:pathLst>
                <a:path w="11376" h="2836" extrusionOk="0">
                  <a:moveTo>
                    <a:pt x="100" y="0"/>
                  </a:moveTo>
                  <a:cubicBezTo>
                    <a:pt x="34" y="0"/>
                    <a:pt x="0" y="134"/>
                    <a:pt x="100" y="134"/>
                  </a:cubicBezTo>
                  <a:cubicBezTo>
                    <a:pt x="3870" y="668"/>
                    <a:pt x="7572" y="2169"/>
                    <a:pt x="11275" y="2836"/>
                  </a:cubicBezTo>
                  <a:cubicBezTo>
                    <a:pt x="11375" y="2836"/>
                    <a:pt x="11375" y="2702"/>
                    <a:pt x="11308" y="2669"/>
                  </a:cubicBezTo>
                  <a:cubicBezTo>
                    <a:pt x="7773" y="1201"/>
                    <a:pt x="3870" y="568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8"/>
            <p:cNvSpPr/>
            <p:nvPr/>
          </p:nvSpPr>
          <p:spPr>
            <a:xfrm flipH="1">
              <a:off x="3246938" y="3653427"/>
              <a:ext cx="247854" cy="25448"/>
            </a:xfrm>
            <a:custGeom>
              <a:avLst/>
              <a:gdLst/>
              <a:ahLst/>
              <a:cxnLst/>
              <a:rect l="l" t="t" r="r" b="b"/>
              <a:pathLst>
                <a:path w="11142" h="1144" extrusionOk="0">
                  <a:moveTo>
                    <a:pt x="100" y="1"/>
                  </a:moveTo>
                  <a:cubicBezTo>
                    <a:pt x="33" y="1"/>
                    <a:pt x="0" y="134"/>
                    <a:pt x="100" y="134"/>
                  </a:cubicBezTo>
                  <a:cubicBezTo>
                    <a:pt x="1935" y="267"/>
                    <a:pt x="3803" y="401"/>
                    <a:pt x="5637" y="601"/>
                  </a:cubicBezTo>
                  <a:cubicBezTo>
                    <a:pt x="6538" y="701"/>
                    <a:pt x="7472" y="835"/>
                    <a:pt x="8406" y="935"/>
                  </a:cubicBezTo>
                  <a:cubicBezTo>
                    <a:pt x="9101" y="1074"/>
                    <a:pt x="9842" y="1143"/>
                    <a:pt x="10572" y="1143"/>
                  </a:cubicBezTo>
                  <a:cubicBezTo>
                    <a:pt x="10718" y="1143"/>
                    <a:pt x="10863" y="1140"/>
                    <a:pt x="11008" y="1135"/>
                  </a:cubicBezTo>
                  <a:cubicBezTo>
                    <a:pt x="11108" y="1101"/>
                    <a:pt x="11141" y="935"/>
                    <a:pt x="11008" y="901"/>
                  </a:cubicBezTo>
                  <a:cubicBezTo>
                    <a:pt x="10174" y="634"/>
                    <a:pt x="9307" y="501"/>
                    <a:pt x="8439" y="468"/>
                  </a:cubicBezTo>
                  <a:cubicBezTo>
                    <a:pt x="7505" y="368"/>
                    <a:pt x="6605" y="301"/>
                    <a:pt x="5671" y="234"/>
                  </a:cubicBezTo>
                  <a:cubicBezTo>
                    <a:pt x="3803" y="101"/>
                    <a:pt x="1968" y="34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8"/>
            <p:cNvSpPr/>
            <p:nvPr/>
          </p:nvSpPr>
          <p:spPr>
            <a:xfrm flipH="1">
              <a:off x="3283308" y="3829296"/>
              <a:ext cx="225587" cy="20910"/>
            </a:xfrm>
            <a:custGeom>
              <a:avLst/>
              <a:gdLst/>
              <a:ahLst/>
              <a:cxnLst/>
              <a:rect l="l" t="t" r="r" b="b"/>
              <a:pathLst>
                <a:path w="10141" h="940" extrusionOk="0">
                  <a:moveTo>
                    <a:pt x="100" y="0"/>
                  </a:moveTo>
                  <a:cubicBezTo>
                    <a:pt x="34" y="0"/>
                    <a:pt x="0" y="100"/>
                    <a:pt x="100" y="134"/>
                  </a:cubicBezTo>
                  <a:cubicBezTo>
                    <a:pt x="1802" y="300"/>
                    <a:pt x="3536" y="467"/>
                    <a:pt x="5237" y="634"/>
                  </a:cubicBezTo>
                  <a:cubicBezTo>
                    <a:pt x="6071" y="701"/>
                    <a:pt x="6905" y="767"/>
                    <a:pt x="7773" y="834"/>
                  </a:cubicBezTo>
                  <a:cubicBezTo>
                    <a:pt x="8198" y="875"/>
                    <a:pt x="8698" y="940"/>
                    <a:pt x="9181" y="940"/>
                  </a:cubicBezTo>
                  <a:cubicBezTo>
                    <a:pt x="9494" y="940"/>
                    <a:pt x="9799" y="913"/>
                    <a:pt x="10074" y="834"/>
                  </a:cubicBezTo>
                  <a:cubicBezTo>
                    <a:pt x="10141" y="834"/>
                    <a:pt x="10108" y="734"/>
                    <a:pt x="10041" y="734"/>
                  </a:cubicBezTo>
                  <a:cubicBezTo>
                    <a:pt x="9374" y="434"/>
                    <a:pt x="8440" y="501"/>
                    <a:pt x="7706" y="467"/>
                  </a:cubicBezTo>
                  <a:cubicBezTo>
                    <a:pt x="6872" y="434"/>
                    <a:pt x="6038" y="401"/>
                    <a:pt x="5171" y="334"/>
                  </a:cubicBezTo>
                  <a:cubicBezTo>
                    <a:pt x="3469" y="234"/>
                    <a:pt x="1802" y="134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8"/>
            <p:cNvSpPr/>
            <p:nvPr/>
          </p:nvSpPr>
          <p:spPr>
            <a:xfrm flipH="1">
              <a:off x="3704762" y="2172065"/>
              <a:ext cx="644104" cy="651044"/>
            </a:xfrm>
            <a:custGeom>
              <a:avLst/>
              <a:gdLst/>
              <a:ahLst/>
              <a:cxnLst/>
              <a:rect l="l" t="t" r="r" b="b"/>
              <a:pathLst>
                <a:path w="28955" h="29267" extrusionOk="0">
                  <a:moveTo>
                    <a:pt x="26930" y="1"/>
                  </a:moveTo>
                  <a:cubicBezTo>
                    <a:pt x="24958" y="1"/>
                    <a:pt x="20950" y="2067"/>
                    <a:pt x="15711" y="5917"/>
                  </a:cubicBezTo>
                  <a:cubicBezTo>
                    <a:pt x="7339" y="12055"/>
                    <a:pt x="0" y="19894"/>
                    <a:pt x="0" y="19894"/>
                  </a:cubicBezTo>
                  <a:cubicBezTo>
                    <a:pt x="334" y="20060"/>
                    <a:pt x="17246" y="29267"/>
                    <a:pt x="17246" y="29267"/>
                  </a:cubicBezTo>
                  <a:cubicBezTo>
                    <a:pt x="17246" y="29267"/>
                    <a:pt x="25151" y="14156"/>
                    <a:pt x="27453" y="5416"/>
                  </a:cubicBezTo>
                  <a:cubicBezTo>
                    <a:pt x="27920" y="3615"/>
                    <a:pt x="28954" y="746"/>
                    <a:pt x="27686" y="146"/>
                  </a:cubicBezTo>
                  <a:cubicBezTo>
                    <a:pt x="27483" y="49"/>
                    <a:pt x="27230" y="1"/>
                    <a:pt x="26930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8"/>
            <p:cNvSpPr/>
            <p:nvPr/>
          </p:nvSpPr>
          <p:spPr>
            <a:xfrm flipH="1">
              <a:off x="3755236" y="2183455"/>
              <a:ext cx="577324" cy="621103"/>
            </a:xfrm>
            <a:custGeom>
              <a:avLst/>
              <a:gdLst/>
              <a:ahLst/>
              <a:cxnLst/>
              <a:rect l="l" t="t" r="r" b="b"/>
              <a:pathLst>
                <a:path w="25953" h="27921" extrusionOk="0">
                  <a:moveTo>
                    <a:pt x="25619" y="1"/>
                  </a:moveTo>
                  <a:cubicBezTo>
                    <a:pt x="25286" y="1"/>
                    <a:pt x="25119" y="401"/>
                    <a:pt x="25352" y="635"/>
                  </a:cubicBezTo>
                  <a:cubicBezTo>
                    <a:pt x="25427" y="699"/>
                    <a:pt x="25516" y="729"/>
                    <a:pt x="25602" y="729"/>
                  </a:cubicBezTo>
                  <a:cubicBezTo>
                    <a:pt x="25783" y="729"/>
                    <a:pt x="25953" y="595"/>
                    <a:pt x="25953" y="368"/>
                  </a:cubicBezTo>
                  <a:cubicBezTo>
                    <a:pt x="25953" y="168"/>
                    <a:pt x="25819" y="1"/>
                    <a:pt x="25619" y="1"/>
                  </a:cubicBezTo>
                  <a:close/>
                  <a:moveTo>
                    <a:pt x="22784" y="3804"/>
                  </a:moveTo>
                  <a:cubicBezTo>
                    <a:pt x="22450" y="3804"/>
                    <a:pt x="22317" y="4204"/>
                    <a:pt x="22550" y="4404"/>
                  </a:cubicBezTo>
                  <a:cubicBezTo>
                    <a:pt x="22616" y="4481"/>
                    <a:pt x="22703" y="4514"/>
                    <a:pt x="22790" y="4514"/>
                  </a:cubicBezTo>
                  <a:cubicBezTo>
                    <a:pt x="22970" y="4514"/>
                    <a:pt x="23151" y="4373"/>
                    <a:pt x="23151" y="4171"/>
                  </a:cubicBezTo>
                  <a:cubicBezTo>
                    <a:pt x="23151" y="3970"/>
                    <a:pt x="23017" y="3804"/>
                    <a:pt x="22817" y="3804"/>
                  </a:cubicBezTo>
                  <a:close/>
                  <a:moveTo>
                    <a:pt x="17247" y="3804"/>
                  </a:moveTo>
                  <a:lnTo>
                    <a:pt x="16880" y="4071"/>
                  </a:lnTo>
                  <a:cubicBezTo>
                    <a:pt x="16846" y="4104"/>
                    <a:pt x="16846" y="4137"/>
                    <a:pt x="16880" y="4171"/>
                  </a:cubicBezTo>
                  <a:cubicBezTo>
                    <a:pt x="16856" y="4380"/>
                    <a:pt x="17044" y="4525"/>
                    <a:pt x="17240" y="4525"/>
                  </a:cubicBezTo>
                  <a:cubicBezTo>
                    <a:pt x="17324" y="4525"/>
                    <a:pt x="17410" y="4498"/>
                    <a:pt x="17480" y="4437"/>
                  </a:cubicBezTo>
                  <a:cubicBezTo>
                    <a:pt x="17714" y="4237"/>
                    <a:pt x="17613" y="3837"/>
                    <a:pt x="17280" y="3804"/>
                  </a:cubicBezTo>
                  <a:close/>
                  <a:moveTo>
                    <a:pt x="25586" y="7840"/>
                  </a:moveTo>
                  <a:cubicBezTo>
                    <a:pt x="25386" y="7840"/>
                    <a:pt x="25252" y="8007"/>
                    <a:pt x="25252" y="8207"/>
                  </a:cubicBezTo>
                  <a:cubicBezTo>
                    <a:pt x="25219" y="8407"/>
                    <a:pt x="25386" y="8540"/>
                    <a:pt x="25586" y="8574"/>
                  </a:cubicBezTo>
                  <a:cubicBezTo>
                    <a:pt x="25653" y="8340"/>
                    <a:pt x="25719" y="8140"/>
                    <a:pt x="25786" y="7907"/>
                  </a:cubicBezTo>
                  <a:cubicBezTo>
                    <a:pt x="25753" y="7873"/>
                    <a:pt x="25686" y="7840"/>
                    <a:pt x="25619" y="7840"/>
                  </a:cubicBezTo>
                  <a:close/>
                  <a:moveTo>
                    <a:pt x="14445" y="7840"/>
                  </a:moveTo>
                  <a:cubicBezTo>
                    <a:pt x="14111" y="7840"/>
                    <a:pt x="13944" y="8240"/>
                    <a:pt x="14178" y="8474"/>
                  </a:cubicBezTo>
                  <a:cubicBezTo>
                    <a:pt x="14253" y="8549"/>
                    <a:pt x="14345" y="8583"/>
                    <a:pt x="14436" y="8583"/>
                  </a:cubicBezTo>
                  <a:cubicBezTo>
                    <a:pt x="14627" y="8583"/>
                    <a:pt x="14811" y="8433"/>
                    <a:pt x="14811" y="8207"/>
                  </a:cubicBezTo>
                  <a:cubicBezTo>
                    <a:pt x="14811" y="8007"/>
                    <a:pt x="14645" y="7840"/>
                    <a:pt x="14445" y="7840"/>
                  </a:cubicBezTo>
                  <a:close/>
                  <a:moveTo>
                    <a:pt x="20015" y="7840"/>
                  </a:moveTo>
                  <a:cubicBezTo>
                    <a:pt x="19715" y="7840"/>
                    <a:pt x="19548" y="8240"/>
                    <a:pt x="19782" y="8474"/>
                  </a:cubicBezTo>
                  <a:cubicBezTo>
                    <a:pt x="19846" y="8549"/>
                    <a:pt x="19931" y="8583"/>
                    <a:pt x="20017" y="8583"/>
                  </a:cubicBezTo>
                  <a:cubicBezTo>
                    <a:pt x="20198" y="8583"/>
                    <a:pt x="20382" y="8433"/>
                    <a:pt x="20382" y="8207"/>
                  </a:cubicBezTo>
                  <a:cubicBezTo>
                    <a:pt x="20382" y="8007"/>
                    <a:pt x="20215" y="7840"/>
                    <a:pt x="20015" y="7840"/>
                  </a:cubicBezTo>
                  <a:close/>
                  <a:moveTo>
                    <a:pt x="11643" y="11643"/>
                  </a:moveTo>
                  <a:cubicBezTo>
                    <a:pt x="11309" y="11643"/>
                    <a:pt x="11142" y="12043"/>
                    <a:pt x="11376" y="12276"/>
                  </a:cubicBezTo>
                  <a:cubicBezTo>
                    <a:pt x="11451" y="12341"/>
                    <a:pt x="11542" y="12370"/>
                    <a:pt x="11633" y="12370"/>
                  </a:cubicBezTo>
                  <a:cubicBezTo>
                    <a:pt x="11825" y="12370"/>
                    <a:pt x="12009" y="12236"/>
                    <a:pt x="12009" y="12010"/>
                  </a:cubicBezTo>
                  <a:cubicBezTo>
                    <a:pt x="12009" y="11809"/>
                    <a:pt x="11843" y="11643"/>
                    <a:pt x="11676" y="11643"/>
                  </a:cubicBezTo>
                  <a:close/>
                  <a:moveTo>
                    <a:pt x="17213" y="11643"/>
                  </a:moveTo>
                  <a:cubicBezTo>
                    <a:pt x="16880" y="11643"/>
                    <a:pt x="16713" y="12043"/>
                    <a:pt x="16946" y="12276"/>
                  </a:cubicBezTo>
                  <a:cubicBezTo>
                    <a:pt x="17021" y="12341"/>
                    <a:pt x="17113" y="12370"/>
                    <a:pt x="17204" y="12370"/>
                  </a:cubicBezTo>
                  <a:cubicBezTo>
                    <a:pt x="17395" y="12370"/>
                    <a:pt x="17580" y="12236"/>
                    <a:pt x="17580" y="12010"/>
                  </a:cubicBezTo>
                  <a:cubicBezTo>
                    <a:pt x="17580" y="11809"/>
                    <a:pt x="17413" y="11643"/>
                    <a:pt x="17247" y="11643"/>
                  </a:cubicBezTo>
                  <a:close/>
                  <a:moveTo>
                    <a:pt x="22784" y="11643"/>
                  </a:moveTo>
                  <a:cubicBezTo>
                    <a:pt x="22450" y="11643"/>
                    <a:pt x="22317" y="12043"/>
                    <a:pt x="22550" y="12276"/>
                  </a:cubicBezTo>
                  <a:cubicBezTo>
                    <a:pt x="22614" y="12341"/>
                    <a:pt x="22699" y="12370"/>
                    <a:pt x="22785" y="12370"/>
                  </a:cubicBezTo>
                  <a:cubicBezTo>
                    <a:pt x="22966" y="12370"/>
                    <a:pt x="23151" y="12236"/>
                    <a:pt x="23151" y="12010"/>
                  </a:cubicBezTo>
                  <a:cubicBezTo>
                    <a:pt x="23151" y="11809"/>
                    <a:pt x="23017" y="11643"/>
                    <a:pt x="22817" y="11643"/>
                  </a:cubicBezTo>
                  <a:close/>
                  <a:moveTo>
                    <a:pt x="3270" y="15712"/>
                  </a:moveTo>
                  <a:cubicBezTo>
                    <a:pt x="2936" y="15712"/>
                    <a:pt x="2770" y="16079"/>
                    <a:pt x="3003" y="16313"/>
                  </a:cubicBezTo>
                  <a:cubicBezTo>
                    <a:pt x="3079" y="16389"/>
                    <a:pt x="3174" y="16423"/>
                    <a:pt x="3266" y="16423"/>
                  </a:cubicBezTo>
                  <a:cubicBezTo>
                    <a:pt x="3456" y="16423"/>
                    <a:pt x="3637" y="16281"/>
                    <a:pt x="3637" y="16079"/>
                  </a:cubicBezTo>
                  <a:cubicBezTo>
                    <a:pt x="3637" y="15879"/>
                    <a:pt x="3503" y="15712"/>
                    <a:pt x="3303" y="15712"/>
                  </a:cubicBezTo>
                  <a:close/>
                  <a:moveTo>
                    <a:pt x="8841" y="15712"/>
                  </a:moveTo>
                  <a:cubicBezTo>
                    <a:pt x="8507" y="15712"/>
                    <a:pt x="8340" y="16079"/>
                    <a:pt x="8574" y="16313"/>
                  </a:cubicBezTo>
                  <a:cubicBezTo>
                    <a:pt x="8650" y="16389"/>
                    <a:pt x="8744" y="16423"/>
                    <a:pt x="8837" y="16423"/>
                  </a:cubicBezTo>
                  <a:cubicBezTo>
                    <a:pt x="9026" y="16423"/>
                    <a:pt x="9207" y="16281"/>
                    <a:pt x="9207" y="16079"/>
                  </a:cubicBezTo>
                  <a:cubicBezTo>
                    <a:pt x="9207" y="15879"/>
                    <a:pt x="9074" y="15712"/>
                    <a:pt x="8874" y="15712"/>
                  </a:cubicBezTo>
                  <a:close/>
                  <a:moveTo>
                    <a:pt x="14411" y="15712"/>
                  </a:moveTo>
                  <a:cubicBezTo>
                    <a:pt x="14111" y="15712"/>
                    <a:pt x="13944" y="16079"/>
                    <a:pt x="14178" y="16313"/>
                  </a:cubicBezTo>
                  <a:cubicBezTo>
                    <a:pt x="14254" y="16389"/>
                    <a:pt x="14345" y="16423"/>
                    <a:pt x="14432" y="16423"/>
                  </a:cubicBezTo>
                  <a:cubicBezTo>
                    <a:pt x="14612" y="16423"/>
                    <a:pt x="14778" y="16281"/>
                    <a:pt x="14778" y="16079"/>
                  </a:cubicBezTo>
                  <a:cubicBezTo>
                    <a:pt x="14811" y="15879"/>
                    <a:pt x="14645" y="15712"/>
                    <a:pt x="14445" y="15712"/>
                  </a:cubicBezTo>
                  <a:close/>
                  <a:moveTo>
                    <a:pt x="19952" y="15708"/>
                  </a:moveTo>
                  <a:cubicBezTo>
                    <a:pt x="19459" y="15708"/>
                    <a:pt x="19469" y="16447"/>
                    <a:pt x="19982" y="16447"/>
                  </a:cubicBezTo>
                  <a:cubicBezTo>
                    <a:pt x="19993" y="16447"/>
                    <a:pt x="20004" y="16447"/>
                    <a:pt x="20015" y="16446"/>
                  </a:cubicBezTo>
                  <a:cubicBezTo>
                    <a:pt x="20449" y="16379"/>
                    <a:pt x="20449" y="15746"/>
                    <a:pt x="20015" y="15712"/>
                  </a:cubicBezTo>
                  <a:cubicBezTo>
                    <a:pt x="19993" y="15710"/>
                    <a:pt x="19972" y="15708"/>
                    <a:pt x="19952" y="15708"/>
                  </a:cubicBezTo>
                  <a:close/>
                  <a:moveTo>
                    <a:pt x="501" y="19482"/>
                  </a:moveTo>
                  <a:cubicBezTo>
                    <a:pt x="168" y="19482"/>
                    <a:pt x="1" y="19882"/>
                    <a:pt x="234" y="20115"/>
                  </a:cubicBezTo>
                  <a:cubicBezTo>
                    <a:pt x="310" y="20191"/>
                    <a:pt x="402" y="20224"/>
                    <a:pt x="493" y="20224"/>
                  </a:cubicBezTo>
                  <a:cubicBezTo>
                    <a:pt x="684" y="20224"/>
                    <a:pt x="868" y="20075"/>
                    <a:pt x="868" y="19849"/>
                  </a:cubicBezTo>
                  <a:cubicBezTo>
                    <a:pt x="868" y="19648"/>
                    <a:pt x="701" y="19482"/>
                    <a:pt x="501" y="19482"/>
                  </a:cubicBezTo>
                  <a:close/>
                  <a:moveTo>
                    <a:pt x="6072" y="19482"/>
                  </a:moveTo>
                  <a:cubicBezTo>
                    <a:pt x="5738" y="19482"/>
                    <a:pt x="5605" y="19882"/>
                    <a:pt x="5838" y="20115"/>
                  </a:cubicBezTo>
                  <a:cubicBezTo>
                    <a:pt x="5914" y="20191"/>
                    <a:pt x="6003" y="20224"/>
                    <a:pt x="6089" y="20224"/>
                  </a:cubicBezTo>
                  <a:cubicBezTo>
                    <a:pt x="6270" y="20224"/>
                    <a:pt x="6439" y="20075"/>
                    <a:pt x="6439" y="19849"/>
                  </a:cubicBezTo>
                  <a:cubicBezTo>
                    <a:pt x="6439" y="19648"/>
                    <a:pt x="6272" y="19482"/>
                    <a:pt x="6072" y="19482"/>
                  </a:cubicBezTo>
                  <a:close/>
                  <a:moveTo>
                    <a:pt x="11676" y="19482"/>
                  </a:moveTo>
                  <a:cubicBezTo>
                    <a:pt x="11342" y="19482"/>
                    <a:pt x="11176" y="19882"/>
                    <a:pt x="11409" y="20115"/>
                  </a:cubicBezTo>
                  <a:cubicBezTo>
                    <a:pt x="11484" y="20191"/>
                    <a:pt x="11573" y="20224"/>
                    <a:pt x="11659" y="20224"/>
                  </a:cubicBezTo>
                  <a:cubicBezTo>
                    <a:pt x="11841" y="20224"/>
                    <a:pt x="12009" y="20075"/>
                    <a:pt x="12009" y="19849"/>
                  </a:cubicBezTo>
                  <a:cubicBezTo>
                    <a:pt x="12009" y="19648"/>
                    <a:pt x="11876" y="19482"/>
                    <a:pt x="11676" y="19482"/>
                  </a:cubicBezTo>
                  <a:close/>
                  <a:moveTo>
                    <a:pt x="17247" y="19482"/>
                  </a:moveTo>
                  <a:cubicBezTo>
                    <a:pt x="16913" y="19482"/>
                    <a:pt x="16746" y="19882"/>
                    <a:pt x="16980" y="20115"/>
                  </a:cubicBezTo>
                  <a:cubicBezTo>
                    <a:pt x="17055" y="20191"/>
                    <a:pt x="17147" y="20224"/>
                    <a:pt x="17238" y="20224"/>
                  </a:cubicBezTo>
                  <a:cubicBezTo>
                    <a:pt x="17429" y="20224"/>
                    <a:pt x="17613" y="20075"/>
                    <a:pt x="17613" y="19849"/>
                  </a:cubicBezTo>
                  <a:cubicBezTo>
                    <a:pt x="17613" y="19648"/>
                    <a:pt x="17447" y="19482"/>
                    <a:pt x="17247" y="19482"/>
                  </a:cubicBezTo>
                  <a:close/>
                  <a:moveTo>
                    <a:pt x="8874" y="23551"/>
                  </a:moveTo>
                  <a:cubicBezTo>
                    <a:pt x="8540" y="23551"/>
                    <a:pt x="8374" y="23951"/>
                    <a:pt x="8607" y="24152"/>
                  </a:cubicBezTo>
                  <a:cubicBezTo>
                    <a:pt x="8683" y="24228"/>
                    <a:pt x="8778" y="24262"/>
                    <a:pt x="8870" y="24262"/>
                  </a:cubicBezTo>
                  <a:cubicBezTo>
                    <a:pt x="9060" y="24262"/>
                    <a:pt x="9241" y="24120"/>
                    <a:pt x="9241" y="23918"/>
                  </a:cubicBezTo>
                  <a:cubicBezTo>
                    <a:pt x="9241" y="23718"/>
                    <a:pt x="9074" y="23551"/>
                    <a:pt x="8874" y="23551"/>
                  </a:cubicBezTo>
                  <a:close/>
                  <a:moveTo>
                    <a:pt x="14445" y="23551"/>
                  </a:moveTo>
                  <a:cubicBezTo>
                    <a:pt x="14111" y="23551"/>
                    <a:pt x="13978" y="23951"/>
                    <a:pt x="14178" y="24152"/>
                  </a:cubicBezTo>
                  <a:cubicBezTo>
                    <a:pt x="14254" y="24228"/>
                    <a:pt x="14348" y="24262"/>
                    <a:pt x="14441" y="24262"/>
                  </a:cubicBezTo>
                  <a:cubicBezTo>
                    <a:pt x="14630" y="24262"/>
                    <a:pt x="14811" y="24120"/>
                    <a:pt x="14811" y="23918"/>
                  </a:cubicBezTo>
                  <a:cubicBezTo>
                    <a:pt x="14811" y="23718"/>
                    <a:pt x="14645" y="23551"/>
                    <a:pt x="14445" y="23551"/>
                  </a:cubicBezTo>
                  <a:close/>
                  <a:moveTo>
                    <a:pt x="17247" y="27321"/>
                  </a:moveTo>
                  <a:lnTo>
                    <a:pt x="17247" y="27321"/>
                  </a:lnTo>
                  <a:cubicBezTo>
                    <a:pt x="17046" y="27354"/>
                    <a:pt x="16880" y="27487"/>
                    <a:pt x="16880" y="27687"/>
                  </a:cubicBezTo>
                  <a:cubicBezTo>
                    <a:pt x="16880" y="27788"/>
                    <a:pt x="16880" y="27854"/>
                    <a:pt x="16946" y="27921"/>
                  </a:cubicBezTo>
                  <a:lnTo>
                    <a:pt x="17247" y="273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8"/>
            <p:cNvSpPr/>
            <p:nvPr/>
          </p:nvSpPr>
          <p:spPr>
            <a:xfrm flipH="1">
              <a:off x="1606080" y="3438651"/>
              <a:ext cx="342328" cy="102750"/>
            </a:xfrm>
            <a:custGeom>
              <a:avLst/>
              <a:gdLst/>
              <a:ahLst/>
              <a:cxnLst/>
              <a:rect l="l" t="t" r="r" b="b"/>
              <a:pathLst>
                <a:path w="15389" h="4619" extrusionOk="0">
                  <a:moveTo>
                    <a:pt x="7239" y="1"/>
                  </a:moveTo>
                  <a:cubicBezTo>
                    <a:pt x="6714" y="1"/>
                    <a:pt x="6198" y="67"/>
                    <a:pt x="5704" y="216"/>
                  </a:cubicBezTo>
                  <a:cubicBezTo>
                    <a:pt x="1635" y="1416"/>
                    <a:pt x="0" y="4619"/>
                    <a:pt x="1135" y="4619"/>
                  </a:cubicBezTo>
                  <a:lnTo>
                    <a:pt x="14244" y="4619"/>
                  </a:lnTo>
                  <a:cubicBezTo>
                    <a:pt x="15389" y="3562"/>
                    <a:pt x="11085" y="1"/>
                    <a:pt x="723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8"/>
            <p:cNvSpPr/>
            <p:nvPr/>
          </p:nvSpPr>
          <p:spPr>
            <a:xfrm flipH="1">
              <a:off x="1696839" y="3464211"/>
              <a:ext cx="49740" cy="77190"/>
            </a:xfrm>
            <a:custGeom>
              <a:avLst/>
              <a:gdLst/>
              <a:ahLst/>
              <a:cxnLst/>
              <a:rect l="l" t="t" r="r" b="b"/>
              <a:pathLst>
                <a:path w="2236" h="3470" extrusionOk="0">
                  <a:moveTo>
                    <a:pt x="2235" y="1"/>
                  </a:moveTo>
                  <a:lnTo>
                    <a:pt x="2235" y="1"/>
                  </a:lnTo>
                  <a:cubicBezTo>
                    <a:pt x="1902" y="101"/>
                    <a:pt x="1535" y="267"/>
                    <a:pt x="1268" y="501"/>
                  </a:cubicBezTo>
                  <a:cubicBezTo>
                    <a:pt x="968" y="734"/>
                    <a:pt x="734" y="1035"/>
                    <a:pt x="534" y="1335"/>
                  </a:cubicBezTo>
                  <a:cubicBezTo>
                    <a:pt x="334" y="1668"/>
                    <a:pt x="201" y="2002"/>
                    <a:pt x="134" y="2369"/>
                  </a:cubicBezTo>
                  <a:cubicBezTo>
                    <a:pt x="34" y="2736"/>
                    <a:pt x="1" y="3103"/>
                    <a:pt x="34" y="3470"/>
                  </a:cubicBezTo>
                  <a:cubicBezTo>
                    <a:pt x="267" y="2803"/>
                    <a:pt x="534" y="2169"/>
                    <a:pt x="901" y="1568"/>
                  </a:cubicBezTo>
                  <a:cubicBezTo>
                    <a:pt x="1068" y="1268"/>
                    <a:pt x="1268" y="968"/>
                    <a:pt x="1502" y="734"/>
                  </a:cubicBezTo>
                  <a:cubicBezTo>
                    <a:pt x="1735" y="468"/>
                    <a:pt x="1969" y="234"/>
                    <a:pt x="2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8"/>
            <p:cNvSpPr/>
            <p:nvPr/>
          </p:nvSpPr>
          <p:spPr>
            <a:xfrm flipH="1">
              <a:off x="1631550" y="3473865"/>
              <a:ext cx="80149" cy="67536"/>
            </a:xfrm>
            <a:custGeom>
              <a:avLst/>
              <a:gdLst/>
              <a:ahLst/>
              <a:cxnLst/>
              <a:rect l="l" t="t" r="r" b="b"/>
              <a:pathLst>
                <a:path w="3603" h="3036" extrusionOk="0">
                  <a:moveTo>
                    <a:pt x="0" y="0"/>
                  </a:moveTo>
                  <a:cubicBezTo>
                    <a:pt x="701" y="467"/>
                    <a:pt x="1368" y="867"/>
                    <a:pt x="2002" y="1334"/>
                  </a:cubicBezTo>
                  <a:cubicBezTo>
                    <a:pt x="2335" y="1568"/>
                    <a:pt x="2636" y="1801"/>
                    <a:pt x="2936" y="2068"/>
                  </a:cubicBezTo>
                  <a:cubicBezTo>
                    <a:pt x="3203" y="2335"/>
                    <a:pt x="3436" y="2669"/>
                    <a:pt x="3603" y="3036"/>
                  </a:cubicBezTo>
                  <a:cubicBezTo>
                    <a:pt x="3603" y="2602"/>
                    <a:pt x="3436" y="2168"/>
                    <a:pt x="3169" y="1868"/>
                  </a:cubicBezTo>
                  <a:cubicBezTo>
                    <a:pt x="2902" y="1535"/>
                    <a:pt x="2602" y="1234"/>
                    <a:pt x="2269" y="1001"/>
                  </a:cubicBezTo>
                  <a:cubicBezTo>
                    <a:pt x="1902" y="767"/>
                    <a:pt x="1568" y="534"/>
                    <a:pt x="1168" y="367"/>
                  </a:cubicBezTo>
                  <a:cubicBezTo>
                    <a:pt x="801" y="200"/>
                    <a:pt x="401" y="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8"/>
            <p:cNvSpPr/>
            <p:nvPr/>
          </p:nvSpPr>
          <p:spPr>
            <a:xfrm flipH="1">
              <a:off x="715145" y="2419430"/>
              <a:ext cx="1506342" cy="967635"/>
            </a:xfrm>
            <a:custGeom>
              <a:avLst/>
              <a:gdLst/>
              <a:ahLst/>
              <a:cxnLst/>
              <a:rect l="l" t="t" r="r" b="b"/>
              <a:pathLst>
                <a:path w="67716" h="43499" extrusionOk="0">
                  <a:moveTo>
                    <a:pt x="9308" y="1"/>
                  </a:moveTo>
                  <a:lnTo>
                    <a:pt x="1" y="43498"/>
                  </a:lnTo>
                  <a:lnTo>
                    <a:pt x="58409" y="43498"/>
                  </a:lnTo>
                  <a:lnTo>
                    <a:pt x="6771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8"/>
            <p:cNvSpPr/>
            <p:nvPr/>
          </p:nvSpPr>
          <p:spPr>
            <a:xfrm flipH="1">
              <a:off x="667652" y="2419430"/>
              <a:ext cx="1505586" cy="967635"/>
            </a:xfrm>
            <a:custGeom>
              <a:avLst/>
              <a:gdLst/>
              <a:ahLst/>
              <a:cxnLst/>
              <a:rect l="l" t="t" r="r" b="b"/>
              <a:pathLst>
                <a:path w="67682" h="43499" extrusionOk="0">
                  <a:moveTo>
                    <a:pt x="9273" y="1"/>
                  </a:moveTo>
                  <a:lnTo>
                    <a:pt x="0" y="43498"/>
                  </a:lnTo>
                  <a:lnTo>
                    <a:pt x="58409" y="43498"/>
                  </a:lnTo>
                  <a:lnTo>
                    <a:pt x="6768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8"/>
            <p:cNvSpPr/>
            <p:nvPr/>
          </p:nvSpPr>
          <p:spPr>
            <a:xfrm flipH="1">
              <a:off x="1528400" y="2823087"/>
              <a:ext cx="77190" cy="216711"/>
            </a:xfrm>
            <a:custGeom>
              <a:avLst/>
              <a:gdLst/>
              <a:ahLst/>
              <a:cxnLst/>
              <a:rect l="l" t="t" r="r" b="b"/>
              <a:pathLst>
                <a:path w="3470" h="9742" extrusionOk="0">
                  <a:moveTo>
                    <a:pt x="2102" y="1"/>
                  </a:moveTo>
                  <a:lnTo>
                    <a:pt x="0" y="9741"/>
                  </a:lnTo>
                  <a:lnTo>
                    <a:pt x="1368" y="9741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8"/>
            <p:cNvSpPr/>
            <p:nvPr/>
          </p:nvSpPr>
          <p:spPr>
            <a:xfrm flipH="1">
              <a:off x="1468294" y="2823087"/>
              <a:ext cx="77190" cy="216711"/>
            </a:xfrm>
            <a:custGeom>
              <a:avLst/>
              <a:gdLst/>
              <a:ahLst/>
              <a:cxnLst/>
              <a:rect l="l" t="t" r="r" b="b"/>
              <a:pathLst>
                <a:path w="3470" h="9742" extrusionOk="0">
                  <a:moveTo>
                    <a:pt x="2102" y="1"/>
                  </a:moveTo>
                  <a:lnTo>
                    <a:pt x="0" y="9741"/>
                  </a:lnTo>
                  <a:lnTo>
                    <a:pt x="1401" y="9741"/>
                  </a:lnTo>
                  <a:lnTo>
                    <a:pt x="34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8"/>
            <p:cNvSpPr/>
            <p:nvPr/>
          </p:nvSpPr>
          <p:spPr>
            <a:xfrm flipH="1">
              <a:off x="1408188" y="2823087"/>
              <a:ext cx="77190" cy="216711"/>
            </a:xfrm>
            <a:custGeom>
              <a:avLst/>
              <a:gdLst/>
              <a:ahLst/>
              <a:cxnLst/>
              <a:rect l="l" t="t" r="r" b="b"/>
              <a:pathLst>
                <a:path w="3470" h="9742" extrusionOk="0">
                  <a:moveTo>
                    <a:pt x="2102" y="1"/>
                  </a:moveTo>
                  <a:lnTo>
                    <a:pt x="0" y="9741"/>
                  </a:lnTo>
                  <a:lnTo>
                    <a:pt x="1401" y="9741"/>
                  </a:lnTo>
                  <a:lnTo>
                    <a:pt x="34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8"/>
            <p:cNvSpPr/>
            <p:nvPr/>
          </p:nvSpPr>
          <p:spPr>
            <a:xfrm flipH="1">
              <a:off x="1348082" y="2823087"/>
              <a:ext cx="76456" cy="216711"/>
            </a:xfrm>
            <a:custGeom>
              <a:avLst/>
              <a:gdLst/>
              <a:ahLst/>
              <a:cxnLst/>
              <a:rect l="l" t="t" r="r" b="b"/>
              <a:pathLst>
                <a:path w="3437" h="9742" extrusionOk="0">
                  <a:moveTo>
                    <a:pt x="2069" y="1"/>
                  </a:moveTo>
                  <a:lnTo>
                    <a:pt x="1" y="9741"/>
                  </a:lnTo>
                  <a:lnTo>
                    <a:pt x="1368" y="9741"/>
                  </a:lnTo>
                  <a:lnTo>
                    <a:pt x="34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8"/>
            <p:cNvSpPr/>
            <p:nvPr/>
          </p:nvSpPr>
          <p:spPr>
            <a:xfrm flipH="1">
              <a:off x="1287976" y="2823087"/>
              <a:ext cx="76456" cy="216711"/>
            </a:xfrm>
            <a:custGeom>
              <a:avLst/>
              <a:gdLst/>
              <a:ahLst/>
              <a:cxnLst/>
              <a:rect l="l" t="t" r="r" b="b"/>
              <a:pathLst>
                <a:path w="3437" h="9742" extrusionOk="0">
                  <a:moveTo>
                    <a:pt x="2069" y="1"/>
                  </a:moveTo>
                  <a:lnTo>
                    <a:pt x="0" y="9741"/>
                  </a:lnTo>
                  <a:lnTo>
                    <a:pt x="1368" y="9741"/>
                  </a:lnTo>
                  <a:lnTo>
                    <a:pt x="34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8"/>
            <p:cNvSpPr/>
            <p:nvPr/>
          </p:nvSpPr>
          <p:spPr>
            <a:xfrm flipH="1">
              <a:off x="1227870" y="2823087"/>
              <a:ext cx="76456" cy="216711"/>
            </a:xfrm>
            <a:custGeom>
              <a:avLst/>
              <a:gdLst/>
              <a:ahLst/>
              <a:cxnLst/>
              <a:rect l="l" t="t" r="r" b="b"/>
              <a:pathLst>
                <a:path w="3437" h="9742" extrusionOk="0">
                  <a:moveTo>
                    <a:pt x="2069" y="1"/>
                  </a:moveTo>
                  <a:lnTo>
                    <a:pt x="0" y="9741"/>
                  </a:lnTo>
                  <a:lnTo>
                    <a:pt x="1368" y="9741"/>
                  </a:lnTo>
                  <a:lnTo>
                    <a:pt x="34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8"/>
            <p:cNvSpPr/>
            <p:nvPr/>
          </p:nvSpPr>
          <p:spPr>
            <a:xfrm flipH="1">
              <a:off x="1167764" y="2823087"/>
              <a:ext cx="76456" cy="216711"/>
            </a:xfrm>
            <a:custGeom>
              <a:avLst/>
              <a:gdLst/>
              <a:ahLst/>
              <a:cxnLst/>
              <a:rect l="l" t="t" r="r" b="b"/>
              <a:pathLst>
                <a:path w="3437" h="9742" extrusionOk="0">
                  <a:moveTo>
                    <a:pt x="2068" y="1"/>
                  </a:moveTo>
                  <a:lnTo>
                    <a:pt x="0" y="9741"/>
                  </a:lnTo>
                  <a:lnTo>
                    <a:pt x="1368" y="9741"/>
                  </a:lnTo>
                  <a:lnTo>
                    <a:pt x="34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8"/>
            <p:cNvSpPr/>
            <p:nvPr/>
          </p:nvSpPr>
          <p:spPr>
            <a:xfrm flipH="1">
              <a:off x="1241239" y="3568829"/>
              <a:ext cx="639655" cy="70517"/>
            </a:xfrm>
            <a:custGeom>
              <a:avLst/>
              <a:gdLst/>
              <a:ahLst/>
              <a:cxnLst/>
              <a:rect l="l" t="t" r="r" b="b"/>
              <a:pathLst>
                <a:path w="28755" h="3170" extrusionOk="0">
                  <a:moveTo>
                    <a:pt x="28755" y="1"/>
                  </a:moveTo>
                  <a:lnTo>
                    <a:pt x="1" y="935"/>
                  </a:lnTo>
                  <a:lnTo>
                    <a:pt x="1" y="3170"/>
                  </a:lnTo>
                  <a:lnTo>
                    <a:pt x="28755" y="3170"/>
                  </a:lnTo>
                  <a:lnTo>
                    <a:pt x="2875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8"/>
            <p:cNvSpPr/>
            <p:nvPr/>
          </p:nvSpPr>
          <p:spPr>
            <a:xfrm flipH="1">
              <a:off x="1067595" y="3097657"/>
              <a:ext cx="549874" cy="541688"/>
            </a:xfrm>
            <a:custGeom>
              <a:avLst/>
              <a:gdLst/>
              <a:ahLst/>
              <a:cxnLst/>
              <a:rect l="l" t="t" r="r" b="b"/>
              <a:pathLst>
                <a:path w="24719" h="24351" extrusionOk="0">
                  <a:moveTo>
                    <a:pt x="1" y="0"/>
                  </a:moveTo>
                  <a:lnTo>
                    <a:pt x="9274" y="24351"/>
                  </a:lnTo>
                  <a:lnTo>
                    <a:pt x="24718" y="24351"/>
                  </a:lnTo>
                  <a:lnTo>
                    <a:pt x="1541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8"/>
            <p:cNvSpPr/>
            <p:nvPr/>
          </p:nvSpPr>
          <p:spPr>
            <a:xfrm flipH="1">
              <a:off x="1011204" y="3097657"/>
              <a:ext cx="549874" cy="541688"/>
            </a:xfrm>
            <a:custGeom>
              <a:avLst/>
              <a:gdLst/>
              <a:ahLst/>
              <a:cxnLst/>
              <a:rect l="l" t="t" r="r" b="b"/>
              <a:pathLst>
                <a:path w="24719" h="24351" extrusionOk="0">
                  <a:moveTo>
                    <a:pt x="1" y="0"/>
                  </a:moveTo>
                  <a:lnTo>
                    <a:pt x="9307" y="24351"/>
                  </a:lnTo>
                  <a:lnTo>
                    <a:pt x="24719" y="24351"/>
                  </a:lnTo>
                  <a:lnTo>
                    <a:pt x="1541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8"/>
            <p:cNvSpPr/>
            <p:nvPr/>
          </p:nvSpPr>
          <p:spPr>
            <a:xfrm flipH="1">
              <a:off x="1989939" y="3520602"/>
              <a:ext cx="810319" cy="75722"/>
            </a:xfrm>
            <a:custGeom>
              <a:avLst/>
              <a:gdLst/>
              <a:ahLst/>
              <a:cxnLst/>
              <a:rect l="l" t="t" r="r" b="b"/>
              <a:pathLst>
                <a:path w="36427" h="3404" extrusionOk="0">
                  <a:moveTo>
                    <a:pt x="36426" y="1"/>
                  </a:moveTo>
                  <a:lnTo>
                    <a:pt x="0" y="1001"/>
                  </a:lnTo>
                  <a:lnTo>
                    <a:pt x="0" y="3403"/>
                  </a:lnTo>
                  <a:lnTo>
                    <a:pt x="36426" y="3403"/>
                  </a:lnTo>
                  <a:lnTo>
                    <a:pt x="364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F929014F-6306-4425-BCDC-F1C516C215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20" t="13376" r="15875" b="12167"/>
          <a:stretch/>
        </p:blipFill>
        <p:spPr>
          <a:xfrm>
            <a:off x="5700762" y="139817"/>
            <a:ext cx="2341497" cy="47892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29"/>
          <p:cNvSpPr/>
          <p:nvPr/>
        </p:nvSpPr>
        <p:spPr>
          <a:xfrm>
            <a:off x="888094" y="440948"/>
            <a:ext cx="1306351" cy="1306351"/>
          </a:xfrm>
          <a:custGeom>
            <a:avLst/>
            <a:gdLst/>
            <a:ahLst/>
            <a:cxnLst/>
            <a:rect l="l" t="t" r="r" b="b"/>
            <a:pathLst>
              <a:path w="55307" h="55307" extrusionOk="0">
                <a:moveTo>
                  <a:pt x="26986" y="0"/>
                </a:moveTo>
                <a:cubicBezTo>
                  <a:pt x="26552" y="0"/>
                  <a:pt x="26152" y="34"/>
                  <a:pt x="25719" y="67"/>
                </a:cubicBezTo>
                <a:lnTo>
                  <a:pt x="25752" y="467"/>
                </a:lnTo>
                <a:cubicBezTo>
                  <a:pt x="26152" y="434"/>
                  <a:pt x="26586" y="434"/>
                  <a:pt x="26986" y="434"/>
                </a:cubicBezTo>
                <a:lnTo>
                  <a:pt x="26986" y="0"/>
                </a:lnTo>
                <a:close/>
                <a:moveTo>
                  <a:pt x="28220" y="0"/>
                </a:moveTo>
                <a:lnTo>
                  <a:pt x="28220" y="434"/>
                </a:lnTo>
                <a:cubicBezTo>
                  <a:pt x="28621" y="434"/>
                  <a:pt x="29054" y="467"/>
                  <a:pt x="29455" y="467"/>
                </a:cubicBezTo>
                <a:lnTo>
                  <a:pt x="29455" y="67"/>
                </a:lnTo>
                <a:cubicBezTo>
                  <a:pt x="29054" y="34"/>
                  <a:pt x="28621" y="0"/>
                  <a:pt x="28220" y="0"/>
                </a:cubicBezTo>
                <a:close/>
                <a:moveTo>
                  <a:pt x="24484" y="167"/>
                </a:moveTo>
                <a:cubicBezTo>
                  <a:pt x="24051" y="201"/>
                  <a:pt x="23650" y="267"/>
                  <a:pt x="23217" y="334"/>
                </a:cubicBezTo>
                <a:lnTo>
                  <a:pt x="23283" y="734"/>
                </a:lnTo>
                <a:cubicBezTo>
                  <a:pt x="23684" y="668"/>
                  <a:pt x="24117" y="634"/>
                  <a:pt x="24518" y="567"/>
                </a:cubicBezTo>
                <a:lnTo>
                  <a:pt x="24484" y="167"/>
                </a:lnTo>
                <a:close/>
                <a:moveTo>
                  <a:pt x="30755" y="167"/>
                </a:moveTo>
                <a:lnTo>
                  <a:pt x="30689" y="567"/>
                </a:lnTo>
                <a:cubicBezTo>
                  <a:pt x="31089" y="634"/>
                  <a:pt x="31523" y="668"/>
                  <a:pt x="31923" y="734"/>
                </a:cubicBezTo>
                <a:lnTo>
                  <a:pt x="31990" y="334"/>
                </a:lnTo>
                <a:cubicBezTo>
                  <a:pt x="31589" y="267"/>
                  <a:pt x="31156" y="201"/>
                  <a:pt x="30755" y="167"/>
                </a:cubicBezTo>
                <a:close/>
                <a:moveTo>
                  <a:pt x="33224" y="534"/>
                </a:moveTo>
                <a:lnTo>
                  <a:pt x="33157" y="968"/>
                </a:lnTo>
                <a:cubicBezTo>
                  <a:pt x="33557" y="1034"/>
                  <a:pt x="33958" y="1135"/>
                  <a:pt x="34358" y="1235"/>
                </a:cubicBezTo>
                <a:lnTo>
                  <a:pt x="34458" y="801"/>
                </a:lnTo>
                <a:cubicBezTo>
                  <a:pt x="34058" y="701"/>
                  <a:pt x="33658" y="634"/>
                  <a:pt x="33224" y="534"/>
                </a:cubicBezTo>
                <a:close/>
                <a:moveTo>
                  <a:pt x="21983" y="567"/>
                </a:moveTo>
                <a:cubicBezTo>
                  <a:pt x="21582" y="634"/>
                  <a:pt x="21182" y="734"/>
                  <a:pt x="20748" y="834"/>
                </a:cubicBezTo>
                <a:lnTo>
                  <a:pt x="20848" y="1268"/>
                </a:lnTo>
                <a:cubicBezTo>
                  <a:pt x="21249" y="1168"/>
                  <a:pt x="21682" y="1068"/>
                  <a:pt x="22083" y="968"/>
                </a:cubicBezTo>
                <a:lnTo>
                  <a:pt x="21983" y="567"/>
                </a:lnTo>
                <a:close/>
                <a:moveTo>
                  <a:pt x="35692" y="1135"/>
                </a:moveTo>
                <a:lnTo>
                  <a:pt x="35559" y="1568"/>
                </a:lnTo>
                <a:cubicBezTo>
                  <a:pt x="35959" y="1668"/>
                  <a:pt x="36359" y="1802"/>
                  <a:pt x="36726" y="1935"/>
                </a:cubicBezTo>
                <a:lnTo>
                  <a:pt x="36893" y="1535"/>
                </a:lnTo>
                <a:cubicBezTo>
                  <a:pt x="36493" y="1401"/>
                  <a:pt x="36093" y="1268"/>
                  <a:pt x="35692" y="1135"/>
                </a:cubicBezTo>
                <a:close/>
                <a:moveTo>
                  <a:pt x="19547" y="1168"/>
                </a:moveTo>
                <a:cubicBezTo>
                  <a:pt x="19147" y="1301"/>
                  <a:pt x="18747" y="1435"/>
                  <a:pt x="18347" y="1602"/>
                </a:cubicBezTo>
                <a:lnTo>
                  <a:pt x="18480" y="1968"/>
                </a:lnTo>
                <a:cubicBezTo>
                  <a:pt x="18880" y="1835"/>
                  <a:pt x="19281" y="1702"/>
                  <a:pt x="19681" y="1602"/>
                </a:cubicBezTo>
                <a:lnTo>
                  <a:pt x="19547" y="1168"/>
                </a:lnTo>
                <a:close/>
                <a:moveTo>
                  <a:pt x="38061" y="2002"/>
                </a:moveTo>
                <a:lnTo>
                  <a:pt x="37894" y="2402"/>
                </a:lnTo>
                <a:cubicBezTo>
                  <a:pt x="38294" y="2536"/>
                  <a:pt x="38661" y="2702"/>
                  <a:pt x="39028" y="2869"/>
                </a:cubicBezTo>
                <a:lnTo>
                  <a:pt x="39195" y="2502"/>
                </a:lnTo>
                <a:cubicBezTo>
                  <a:pt x="38828" y="2335"/>
                  <a:pt x="38428" y="2169"/>
                  <a:pt x="38061" y="2002"/>
                </a:cubicBezTo>
                <a:close/>
                <a:moveTo>
                  <a:pt x="17179" y="2035"/>
                </a:moveTo>
                <a:cubicBezTo>
                  <a:pt x="16779" y="2202"/>
                  <a:pt x="16412" y="2369"/>
                  <a:pt x="16012" y="2536"/>
                </a:cubicBezTo>
                <a:lnTo>
                  <a:pt x="16212" y="2936"/>
                </a:lnTo>
                <a:cubicBezTo>
                  <a:pt x="16579" y="2736"/>
                  <a:pt x="16946" y="2569"/>
                  <a:pt x="17346" y="2435"/>
                </a:cubicBezTo>
                <a:lnTo>
                  <a:pt x="17179" y="2035"/>
                </a:lnTo>
                <a:close/>
                <a:moveTo>
                  <a:pt x="40362" y="3069"/>
                </a:moveTo>
                <a:lnTo>
                  <a:pt x="40162" y="3436"/>
                </a:lnTo>
                <a:cubicBezTo>
                  <a:pt x="40529" y="3636"/>
                  <a:pt x="40896" y="3836"/>
                  <a:pt x="41263" y="4037"/>
                </a:cubicBezTo>
                <a:lnTo>
                  <a:pt x="41463" y="3670"/>
                </a:lnTo>
                <a:cubicBezTo>
                  <a:pt x="41096" y="3470"/>
                  <a:pt x="40729" y="3269"/>
                  <a:pt x="40362" y="3069"/>
                </a:cubicBezTo>
                <a:close/>
                <a:moveTo>
                  <a:pt x="14911" y="3103"/>
                </a:moveTo>
                <a:cubicBezTo>
                  <a:pt x="14544" y="3303"/>
                  <a:pt x="14177" y="3503"/>
                  <a:pt x="13810" y="3703"/>
                </a:cubicBezTo>
                <a:lnTo>
                  <a:pt x="14010" y="4070"/>
                </a:lnTo>
                <a:cubicBezTo>
                  <a:pt x="14377" y="3870"/>
                  <a:pt x="14711" y="3670"/>
                  <a:pt x="15111" y="3470"/>
                </a:cubicBezTo>
                <a:lnTo>
                  <a:pt x="14911" y="3103"/>
                </a:lnTo>
                <a:close/>
                <a:moveTo>
                  <a:pt x="42531" y="4337"/>
                </a:moveTo>
                <a:lnTo>
                  <a:pt x="42330" y="4670"/>
                </a:lnTo>
                <a:cubicBezTo>
                  <a:pt x="42664" y="4904"/>
                  <a:pt x="42998" y="5137"/>
                  <a:pt x="43364" y="5371"/>
                </a:cubicBezTo>
                <a:lnTo>
                  <a:pt x="43598" y="5037"/>
                </a:lnTo>
                <a:cubicBezTo>
                  <a:pt x="43231" y="4770"/>
                  <a:pt x="42897" y="4537"/>
                  <a:pt x="42531" y="4337"/>
                </a:cubicBezTo>
                <a:close/>
                <a:moveTo>
                  <a:pt x="12743" y="4370"/>
                </a:moveTo>
                <a:cubicBezTo>
                  <a:pt x="12376" y="4604"/>
                  <a:pt x="12042" y="4837"/>
                  <a:pt x="11709" y="5071"/>
                </a:cubicBezTo>
                <a:lnTo>
                  <a:pt x="11942" y="5404"/>
                </a:lnTo>
                <a:lnTo>
                  <a:pt x="11942" y="5438"/>
                </a:lnTo>
                <a:cubicBezTo>
                  <a:pt x="12276" y="5171"/>
                  <a:pt x="12643" y="4937"/>
                  <a:pt x="12976" y="4737"/>
                </a:cubicBezTo>
                <a:lnTo>
                  <a:pt x="12743" y="4370"/>
                </a:lnTo>
                <a:close/>
                <a:moveTo>
                  <a:pt x="44599" y="5771"/>
                </a:moveTo>
                <a:lnTo>
                  <a:pt x="44332" y="6105"/>
                </a:lnTo>
                <a:cubicBezTo>
                  <a:pt x="44665" y="6372"/>
                  <a:pt x="44999" y="6638"/>
                  <a:pt x="45299" y="6872"/>
                </a:cubicBezTo>
                <a:lnTo>
                  <a:pt x="45566" y="6572"/>
                </a:lnTo>
                <a:cubicBezTo>
                  <a:pt x="45266" y="6305"/>
                  <a:pt x="44932" y="6038"/>
                  <a:pt x="44599" y="5771"/>
                </a:cubicBezTo>
                <a:close/>
                <a:moveTo>
                  <a:pt x="10674" y="5838"/>
                </a:moveTo>
                <a:cubicBezTo>
                  <a:pt x="10341" y="6071"/>
                  <a:pt x="10007" y="6338"/>
                  <a:pt x="9707" y="6605"/>
                </a:cubicBezTo>
                <a:lnTo>
                  <a:pt x="9974" y="6939"/>
                </a:lnTo>
                <a:cubicBezTo>
                  <a:pt x="10274" y="6672"/>
                  <a:pt x="10608" y="6405"/>
                  <a:pt x="10941" y="6171"/>
                </a:cubicBezTo>
                <a:lnTo>
                  <a:pt x="10674" y="5838"/>
                </a:lnTo>
                <a:close/>
                <a:moveTo>
                  <a:pt x="46500" y="7406"/>
                </a:moveTo>
                <a:lnTo>
                  <a:pt x="46233" y="7706"/>
                </a:lnTo>
                <a:cubicBezTo>
                  <a:pt x="46533" y="8006"/>
                  <a:pt x="46834" y="8306"/>
                  <a:pt x="47100" y="8573"/>
                </a:cubicBezTo>
                <a:lnTo>
                  <a:pt x="47401" y="8306"/>
                </a:lnTo>
                <a:cubicBezTo>
                  <a:pt x="47134" y="8006"/>
                  <a:pt x="46800" y="7706"/>
                  <a:pt x="46500" y="7406"/>
                </a:cubicBezTo>
                <a:close/>
                <a:moveTo>
                  <a:pt x="8773" y="7472"/>
                </a:moveTo>
                <a:cubicBezTo>
                  <a:pt x="8440" y="7739"/>
                  <a:pt x="8139" y="8039"/>
                  <a:pt x="7872" y="8340"/>
                </a:cubicBezTo>
                <a:lnTo>
                  <a:pt x="8173" y="8640"/>
                </a:lnTo>
                <a:lnTo>
                  <a:pt x="8173" y="8607"/>
                </a:lnTo>
                <a:cubicBezTo>
                  <a:pt x="8473" y="8340"/>
                  <a:pt x="8740" y="8039"/>
                  <a:pt x="9040" y="7773"/>
                </a:cubicBezTo>
                <a:lnTo>
                  <a:pt x="8773" y="7472"/>
                </a:lnTo>
                <a:close/>
                <a:moveTo>
                  <a:pt x="48268" y="9207"/>
                </a:moveTo>
                <a:lnTo>
                  <a:pt x="47968" y="9474"/>
                </a:lnTo>
                <a:cubicBezTo>
                  <a:pt x="48235" y="9807"/>
                  <a:pt x="48501" y="10108"/>
                  <a:pt x="48768" y="10441"/>
                </a:cubicBezTo>
                <a:lnTo>
                  <a:pt x="49102" y="10174"/>
                </a:lnTo>
                <a:cubicBezTo>
                  <a:pt x="48835" y="9841"/>
                  <a:pt x="48535" y="9507"/>
                  <a:pt x="48268" y="9207"/>
                </a:cubicBezTo>
                <a:close/>
                <a:moveTo>
                  <a:pt x="7005" y="9274"/>
                </a:moveTo>
                <a:cubicBezTo>
                  <a:pt x="6738" y="9574"/>
                  <a:pt x="6438" y="9874"/>
                  <a:pt x="6205" y="10208"/>
                </a:cubicBezTo>
                <a:lnTo>
                  <a:pt x="6505" y="10475"/>
                </a:lnTo>
                <a:cubicBezTo>
                  <a:pt x="6805" y="10141"/>
                  <a:pt x="7039" y="9841"/>
                  <a:pt x="7305" y="9541"/>
                </a:cubicBezTo>
                <a:lnTo>
                  <a:pt x="7005" y="9274"/>
                </a:lnTo>
                <a:close/>
                <a:moveTo>
                  <a:pt x="49869" y="11142"/>
                </a:moveTo>
                <a:lnTo>
                  <a:pt x="49536" y="11409"/>
                </a:lnTo>
                <a:cubicBezTo>
                  <a:pt x="49769" y="11742"/>
                  <a:pt x="50003" y="12076"/>
                  <a:pt x="50236" y="12409"/>
                </a:cubicBezTo>
                <a:lnTo>
                  <a:pt x="50603" y="12176"/>
                </a:lnTo>
                <a:cubicBezTo>
                  <a:pt x="50369" y="11842"/>
                  <a:pt x="50103" y="11475"/>
                  <a:pt x="49869" y="11142"/>
                </a:cubicBezTo>
                <a:close/>
                <a:moveTo>
                  <a:pt x="5404" y="11208"/>
                </a:moveTo>
                <a:cubicBezTo>
                  <a:pt x="5171" y="11542"/>
                  <a:pt x="4937" y="11876"/>
                  <a:pt x="4670" y="12242"/>
                </a:cubicBezTo>
                <a:lnTo>
                  <a:pt x="5037" y="12476"/>
                </a:lnTo>
                <a:cubicBezTo>
                  <a:pt x="5271" y="12109"/>
                  <a:pt x="5504" y="11775"/>
                  <a:pt x="5738" y="11442"/>
                </a:cubicBezTo>
                <a:lnTo>
                  <a:pt x="5404" y="11208"/>
                </a:lnTo>
                <a:close/>
                <a:moveTo>
                  <a:pt x="51270" y="13243"/>
                </a:moveTo>
                <a:lnTo>
                  <a:pt x="50903" y="13443"/>
                </a:lnTo>
                <a:cubicBezTo>
                  <a:pt x="51137" y="13810"/>
                  <a:pt x="51337" y="14144"/>
                  <a:pt x="51537" y="14511"/>
                </a:cubicBezTo>
                <a:lnTo>
                  <a:pt x="51904" y="14311"/>
                </a:lnTo>
                <a:cubicBezTo>
                  <a:pt x="51704" y="13944"/>
                  <a:pt x="51504" y="13577"/>
                  <a:pt x="51270" y="13243"/>
                </a:cubicBezTo>
                <a:close/>
                <a:moveTo>
                  <a:pt x="4003" y="13310"/>
                </a:moveTo>
                <a:cubicBezTo>
                  <a:pt x="3803" y="13677"/>
                  <a:pt x="3569" y="14044"/>
                  <a:pt x="3369" y="14411"/>
                </a:cubicBezTo>
                <a:lnTo>
                  <a:pt x="3736" y="14611"/>
                </a:lnTo>
                <a:cubicBezTo>
                  <a:pt x="3936" y="14211"/>
                  <a:pt x="4136" y="13877"/>
                  <a:pt x="4370" y="13510"/>
                </a:cubicBezTo>
                <a:lnTo>
                  <a:pt x="4003" y="13310"/>
                </a:lnTo>
                <a:close/>
                <a:moveTo>
                  <a:pt x="52504" y="15411"/>
                </a:moveTo>
                <a:lnTo>
                  <a:pt x="52104" y="15612"/>
                </a:lnTo>
                <a:cubicBezTo>
                  <a:pt x="52304" y="15978"/>
                  <a:pt x="52471" y="16345"/>
                  <a:pt x="52638" y="16712"/>
                </a:cubicBezTo>
                <a:lnTo>
                  <a:pt x="53005" y="16546"/>
                </a:lnTo>
                <a:cubicBezTo>
                  <a:pt x="52838" y="16179"/>
                  <a:pt x="52671" y="15812"/>
                  <a:pt x="52504" y="15411"/>
                </a:cubicBezTo>
                <a:close/>
                <a:moveTo>
                  <a:pt x="2802" y="15511"/>
                </a:moveTo>
                <a:cubicBezTo>
                  <a:pt x="2635" y="15878"/>
                  <a:pt x="2435" y="16279"/>
                  <a:pt x="2268" y="16646"/>
                </a:cubicBezTo>
                <a:lnTo>
                  <a:pt x="2669" y="16812"/>
                </a:lnTo>
                <a:cubicBezTo>
                  <a:pt x="2836" y="16445"/>
                  <a:pt x="3002" y="16045"/>
                  <a:pt x="3169" y="15678"/>
                </a:cubicBezTo>
                <a:lnTo>
                  <a:pt x="2802" y="15511"/>
                </a:lnTo>
                <a:close/>
                <a:moveTo>
                  <a:pt x="53505" y="17713"/>
                </a:moveTo>
                <a:lnTo>
                  <a:pt x="53105" y="17880"/>
                </a:lnTo>
                <a:cubicBezTo>
                  <a:pt x="53272" y="18247"/>
                  <a:pt x="53405" y="18647"/>
                  <a:pt x="53538" y="19047"/>
                </a:cubicBezTo>
                <a:lnTo>
                  <a:pt x="53905" y="18914"/>
                </a:lnTo>
                <a:cubicBezTo>
                  <a:pt x="53805" y="18514"/>
                  <a:pt x="53638" y="18113"/>
                  <a:pt x="53505" y="17713"/>
                </a:cubicBezTo>
                <a:close/>
                <a:moveTo>
                  <a:pt x="1801" y="17813"/>
                </a:moveTo>
                <a:cubicBezTo>
                  <a:pt x="1635" y="18213"/>
                  <a:pt x="1501" y="18580"/>
                  <a:pt x="1368" y="19014"/>
                </a:cubicBezTo>
                <a:lnTo>
                  <a:pt x="1801" y="19147"/>
                </a:lnTo>
                <a:cubicBezTo>
                  <a:pt x="1902" y="18780"/>
                  <a:pt x="2035" y="18347"/>
                  <a:pt x="2168" y="17980"/>
                </a:cubicBezTo>
                <a:lnTo>
                  <a:pt x="1801" y="17813"/>
                </a:lnTo>
                <a:close/>
                <a:moveTo>
                  <a:pt x="54272" y="20115"/>
                </a:moveTo>
                <a:lnTo>
                  <a:pt x="53872" y="20215"/>
                </a:lnTo>
                <a:cubicBezTo>
                  <a:pt x="53972" y="20615"/>
                  <a:pt x="54072" y="21015"/>
                  <a:pt x="54172" y="21416"/>
                </a:cubicBezTo>
                <a:lnTo>
                  <a:pt x="54606" y="21316"/>
                </a:lnTo>
                <a:cubicBezTo>
                  <a:pt x="54506" y="20915"/>
                  <a:pt x="54406" y="20515"/>
                  <a:pt x="54272" y="20115"/>
                </a:cubicBezTo>
                <a:close/>
                <a:moveTo>
                  <a:pt x="1001" y="20215"/>
                </a:moveTo>
                <a:cubicBezTo>
                  <a:pt x="867" y="20615"/>
                  <a:pt x="767" y="21015"/>
                  <a:pt x="667" y="21449"/>
                </a:cubicBezTo>
                <a:lnTo>
                  <a:pt x="1101" y="21516"/>
                </a:lnTo>
                <a:cubicBezTo>
                  <a:pt x="1201" y="21115"/>
                  <a:pt x="1301" y="20715"/>
                  <a:pt x="1401" y="20315"/>
                </a:cubicBezTo>
                <a:lnTo>
                  <a:pt x="1001" y="20215"/>
                </a:lnTo>
                <a:close/>
                <a:moveTo>
                  <a:pt x="54839" y="22550"/>
                </a:moveTo>
                <a:lnTo>
                  <a:pt x="54439" y="22650"/>
                </a:lnTo>
                <a:cubicBezTo>
                  <a:pt x="54506" y="23017"/>
                  <a:pt x="54572" y="23450"/>
                  <a:pt x="54639" y="23851"/>
                </a:cubicBezTo>
                <a:lnTo>
                  <a:pt x="55039" y="23817"/>
                </a:lnTo>
                <a:cubicBezTo>
                  <a:pt x="55006" y="23384"/>
                  <a:pt x="54939" y="22983"/>
                  <a:pt x="54839" y="22550"/>
                </a:cubicBezTo>
                <a:close/>
                <a:moveTo>
                  <a:pt x="434" y="22650"/>
                </a:moveTo>
                <a:cubicBezTo>
                  <a:pt x="367" y="23084"/>
                  <a:pt x="300" y="23484"/>
                  <a:pt x="234" y="23917"/>
                </a:cubicBezTo>
                <a:lnTo>
                  <a:pt x="667" y="23951"/>
                </a:lnTo>
                <a:cubicBezTo>
                  <a:pt x="734" y="23551"/>
                  <a:pt x="801" y="23150"/>
                  <a:pt x="867" y="22750"/>
                </a:cubicBezTo>
                <a:lnTo>
                  <a:pt x="434" y="22650"/>
                </a:lnTo>
                <a:close/>
                <a:moveTo>
                  <a:pt x="55206" y="25052"/>
                </a:moveTo>
                <a:lnTo>
                  <a:pt x="54773" y="25085"/>
                </a:lnTo>
                <a:cubicBezTo>
                  <a:pt x="54806" y="25485"/>
                  <a:pt x="54839" y="25919"/>
                  <a:pt x="54873" y="26319"/>
                </a:cubicBezTo>
                <a:lnTo>
                  <a:pt x="55273" y="26286"/>
                </a:lnTo>
                <a:cubicBezTo>
                  <a:pt x="55273" y="25886"/>
                  <a:pt x="55240" y="25452"/>
                  <a:pt x="55206" y="25052"/>
                </a:cubicBezTo>
                <a:close/>
                <a:moveTo>
                  <a:pt x="100" y="25185"/>
                </a:moveTo>
                <a:cubicBezTo>
                  <a:pt x="67" y="25585"/>
                  <a:pt x="34" y="26019"/>
                  <a:pt x="34" y="26419"/>
                </a:cubicBezTo>
                <a:lnTo>
                  <a:pt x="434" y="26419"/>
                </a:lnTo>
                <a:cubicBezTo>
                  <a:pt x="467" y="26019"/>
                  <a:pt x="501" y="25619"/>
                  <a:pt x="534" y="25218"/>
                </a:cubicBezTo>
                <a:lnTo>
                  <a:pt x="100" y="25185"/>
                </a:lnTo>
                <a:close/>
                <a:moveTo>
                  <a:pt x="54906" y="27587"/>
                </a:moveTo>
                <a:lnTo>
                  <a:pt x="54906" y="27654"/>
                </a:lnTo>
                <a:cubicBezTo>
                  <a:pt x="54906" y="28054"/>
                  <a:pt x="54873" y="28487"/>
                  <a:pt x="54873" y="28888"/>
                </a:cubicBezTo>
                <a:lnTo>
                  <a:pt x="55306" y="28888"/>
                </a:lnTo>
                <a:cubicBezTo>
                  <a:pt x="55306" y="28487"/>
                  <a:pt x="55306" y="28054"/>
                  <a:pt x="55306" y="27654"/>
                </a:cubicBezTo>
                <a:lnTo>
                  <a:pt x="55306" y="27587"/>
                </a:lnTo>
                <a:close/>
                <a:moveTo>
                  <a:pt x="0" y="27687"/>
                </a:moveTo>
                <a:cubicBezTo>
                  <a:pt x="0" y="28087"/>
                  <a:pt x="0" y="28521"/>
                  <a:pt x="34" y="28921"/>
                </a:cubicBezTo>
                <a:lnTo>
                  <a:pt x="434" y="28921"/>
                </a:lnTo>
                <a:cubicBezTo>
                  <a:pt x="400" y="28521"/>
                  <a:pt x="400" y="28087"/>
                  <a:pt x="400" y="27687"/>
                </a:cubicBezTo>
                <a:close/>
                <a:moveTo>
                  <a:pt x="54773" y="30089"/>
                </a:moveTo>
                <a:cubicBezTo>
                  <a:pt x="54739" y="30522"/>
                  <a:pt x="54706" y="30923"/>
                  <a:pt x="54639" y="31356"/>
                </a:cubicBezTo>
                <a:lnTo>
                  <a:pt x="55073" y="31390"/>
                </a:lnTo>
                <a:cubicBezTo>
                  <a:pt x="55140" y="30989"/>
                  <a:pt x="55173" y="30556"/>
                  <a:pt x="55206" y="30122"/>
                </a:cubicBezTo>
                <a:lnTo>
                  <a:pt x="54773" y="30089"/>
                </a:lnTo>
                <a:close/>
                <a:moveTo>
                  <a:pt x="534" y="30155"/>
                </a:moveTo>
                <a:lnTo>
                  <a:pt x="134" y="30189"/>
                </a:lnTo>
                <a:cubicBezTo>
                  <a:pt x="167" y="30622"/>
                  <a:pt x="200" y="31023"/>
                  <a:pt x="267" y="31456"/>
                </a:cubicBezTo>
                <a:lnTo>
                  <a:pt x="667" y="31390"/>
                </a:lnTo>
                <a:cubicBezTo>
                  <a:pt x="634" y="30989"/>
                  <a:pt x="567" y="30556"/>
                  <a:pt x="534" y="30155"/>
                </a:cubicBezTo>
                <a:close/>
                <a:moveTo>
                  <a:pt x="54439" y="32590"/>
                </a:moveTo>
                <a:cubicBezTo>
                  <a:pt x="54372" y="33024"/>
                  <a:pt x="54306" y="33391"/>
                  <a:pt x="54206" y="33825"/>
                </a:cubicBezTo>
                <a:lnTo>
                  <a:pt x="54606" y="33925"/>
                </a:lnTo>
                <a:lnTo>
                  <a:pt x="54606" y="33891"/>
                </a:lnTo>
                <a:cubicBezTo>
                  <a:pt x="54706" y="33458"/>
                  <a:pt x="54806" y="33057"/>
                  <a:pt x="54873" y="32690"/>
                </a:cubicBezTo>
                <a:lnTo>
                  <a:pt x="54439" y="32590"/>
                </a:lnTo>
                <a:close/>
                <a:moveTo>
                  <a:pt x="867" y="32624"/>
                </a:moveTo>
                <a:lnTo>
                  <a:pt x="467" y="32690"/>
                </a:lnTo>
                <a:cubicBezTo>
                  <a:pt x="534" y="33124"/>
                  <a:pt x="634" y="33524"/>
                  <a:pt x="734" y="33958"/>
                </a:cubicBezTo>
                <a:lnTo>
                  <a:pt x="1134" y="33825"/>
                </a:lnTo>
                <a:cubicBezTo>
                  <a:pt x="1034" y="33458"/>
                  <a:pt x="968" y="33024"/>
                  <a:pt x="867" y="32624"/>
                </a:cubicBezTo>
                <a:close/>
                <a:moveTo>
                  <a:pt x="53905" y="35025"/>
                </a:moveTo>
                <a:cubicBezTo>
                  <a:pt x="53805" y="35426"/>
                  <a:pt x="53672" y="35826"/>
                  <a:pt x="53538" y="36193"/>
                </a:cubicBezTo>
                <a:lnTo>
                  <a:pt x="53939" y="36326"/>
                </a:lnTo>
                <a:lnTo>
                  <a:pt x="53939" y="36293"/>
                </a:lnTo>
                <a:cubicBezTo>
                  <a:pt x="54072" y="35893"/>
                  <a:pt x="54206" y="35492"/>
                  <a:pt x="54306" y="35126"/>
                </a:cubicBezTo>
                <a:lnTo>
                  <a:pt x="53905" y="35025"/>
                </a:lnTo>
                <a:close/>
                <a:moveTo>
                  <a:pt x="1435" y="35059"/>
                </a:moveTo>
                <a:lnTo>
                  <a:pt x="1034" y="35159"/>
                </a:lnTo>
                <a:cubicBezTo>
                  <a:pt x="1134" y="35559"/>
                  <a:pt x="1268" y="35959"/>
                  <a:pt x="1401" y="36360"/>
                </a:cubicBezTo>
                <a:lnTo>
                  <a:pt x="1801" y="36226"/>
                </a:lnTo>
                <a:cubicBezTo>
                  <a:pt x="1668" y="35859"/>
                  <a:pt x="1568" y="35459"/>
                  <a:pt x="1435" y="35059"/>
                </a:cubicBezTo>
                <a:close/>
                <a:moveTo>
                  <a:pt x="53138" y="37360"/>
                </a:moveTo>
                <a:cubicBezTo>
                  <a:pt x="52971" y="37761"/>
                  <a:pt x="52805" y="38161"/>
                  <a:pt x="52638" y="38528"/>
                </a:cubicBezTo>
                <a:lnTo>
                  <a:pt x="53038" y="38695"/>
                </a:lnTo>
                <a:lnTo>
                  <a:pt x="53038" y="38661"/>
                </a:lnTo>
                <a:cubicBezTo>
                  <a:pt x="53205" y="38294"/>
                  <a:pt x="53372" y="37894"/>
                  <a:pt x="53505" y="37527"/>
                </a:cubicBezTo>
                <a:lnTo>
                  <a:pt x="53138" y="37360"/>
                </a:lnTo>
                <a:close/>
                <a:moveTo>
                  <a:pt x="2202" y="37394"/>
                </a:moveTo>
                <a:lnTo>
                  <a:pt x="1835" y="37561"/>
                </a:lnTo>
                <a:cubicBezTo>
                  <a:pt x="1968" y="37928"/>
                  <a:pt x="2135" y="38328"/>
                  <a:pt x="2302" y="38728"/>
                </a:cubicBezTo>
                <a:lnTo>
                  <a:pt x="2669" y="38561"/>
                </a:lnTo>
                <a:cubicBezTo>
                  <a:pt x="2502" y="38161"/>
                  <a:pt x="2369" y="37794"/>
                  <a:pt x="2202" y="37394"/>
                </a:cubicBezTo>
                <a:close/>
                <a:moveTo>
                  <a:pt x="3202" y="39662"/>
                </a:moveTo>
                <a:lnTo>
                  <a:pt x="2802" y="39829"/>
                </a:lnTo>
                <a:cubicBezTo>
                  <a:pt x="3002" y="40229"/>
                  <a:pt x="3202" y="40596"/>
                  <a:pt x="3403" y="40963"/>
                </a:cubicBezTo>
                <a:lnTo>
                  <a:pt x="3770" y="40763"/>
                </a:lnTo>
                <a:cubicBezTo>
                  <a:pt x="3569" y="40396"/>
                  <a:pt x="3369" y="40029"/>
                  <a:pt x="3202" y="39662"/>
                </a:cubicBezTo>
                <a:close/>
                <a:moveTo>
                  <a:pt x="52137" y="39662"/>
                </a:moveTo>
                <a:cubicBezTo>
                  <a:pt x="51937" y="40029"/>
                  <a:pt x="51737" y="40396"/>
                  <a:pt x="51537" y="40763"/>
                </a:cubicBezTo>
                <a:lnTo>
                  <a:pt x="51904" y="40963"/>
                </a:lnTo>
                <a:lnTo>
                  <a:pt x="51937" y="40930"/>
                </a:lnTo>
                <a:cubicBezTo>
                  <a:pt x="52137" y="40563"/>
                  <a:pt x="52338" y="40196"/>
                  <a:pt x="52504" y="39829"/>
                </a:cubicBezTo>
                <a:lnTo>
                  <a:pt x="52137" y="39662"/>
                </a:lnTo>
                <a:close/>
                <a:moveTo>
                  <a:pt x="4370" y="41797"/>
                </a:moveTo>
                <a:lnTo>
                  <a:pt x="4036" y="42030"/>
                </a:lnTo>
                <a:cubicBezTo>
                  <a:pt x="4237" y="42397"/>
                  <a:pt x="4470" y="42731"/>
                  <a:pt x="4704" y="43098"/>
                </a:cubicBezTo>
                <a:lnTo>
                  <a:pt x="5037" y="42864"/>
                </a:lnTo>
                <a:cubicBezTo>
                  <a:pt x="4804" y="42497"/>
                  <a:pt x="4603" y="42164"/>
                  <a:pt x="4370" y="41797"/>
                </a:cubicBezTo>
                <a:close/>
                <a:moveTo>
                  <a:pt x="50937" y="41797"/>
                </a:moveTo>
                <a:cubicBezTo>
                  <a:pt x="50703" y="42164"/>
                  <a:pt x="50503" y="42497"/>
                  <a:pt x="50269" y="42864"/>
                </a:cubicBezTo>
                <a:lnTo>
                  <a:pt x="50603" y="43098"/>
                </a:lnTo>
                <a:lnTo>
                  <a:pt x="50603" y="43065"/>
                </a:lnTo>
                <a:cubicBezTo>
                  <a:pt x="50836" y="42731"/>
                  <a:pt x="51070" y="42364"/>
                  <a:pt x="51270" y="42030"/>
                </a:cubicBezTo>
                <a:lnTo>
                  <a:pt x="50937" y="41797"/>
                </a:lnTo>
                <a:close/>
                <a:moveTo>
                  <a:pt x="5738" y="43932"/>
                </a:moveTo>
                <a:lnTo>
                  <a:pt x="5404" y="44199"/>
                </a:lnTo>
                <a:cubicBezTo>
                  <a:pt x="5671" y="44532"/>
                  <a:pt x="5938" y="44866"/>
                  <a:pt x="6205" y="45166"/>
                </a:cubicBezTo>
                <a:lnTo>
                  <a:pt x="6505" y="44899"/>
                </a:lnTo>
                <a:cubicBezTo>
                  <a:pt x="6271" y="44599"/>
                  <a:pt x="6004" y="44265"/>
                  <a:pt x="5738" y="43932"/>
                </a:cubicBezTo>
                <a:close/>
                <a:moveTo>
                  <a:pt x="49536" y="43932"/>
                </a:moveTo>
                <a:cubicBezTo>
                  <a:pt x="49269" y="44265"/>
                  <a:pt x="49035" y="44599"/>
                  <a:pt x="48768" y="44899"/>
                </a:cubicBezTo>
                <a:lnTo>
                  <a:pt x="49102" y="45166"/>
                </a:lnTo>
                <a:lnTo>
                  <a:pt x="49102" y="45099"/>
                </a:lnTo>
                <a:cubicBezTo>
                  <a:pt x="49369" y="44766"/>
                  <a:pt x="49636" y="44432"/>
                  <a:pt x="49869" y="44165"/>
                </a:cubicBezTo>
                <a:lnTo>
                  <a:pt x="49536" y="43932"/>
                </a:lnTo>
                <a:close/>
                <a:moveTo>
                  <a:pt x="7305" y="45867"/>
                </a:moveTo>
                <a:lnTo>
                  <a:pt x="7005" y="46133"/>
                </a:lnTo>
                <a:cubicBezTo>
                  <a:pt x="7272" y="46434"/>
                  <a:pt x="7572" y="46734"/>
                  <a:pt x="7872" y="47034"/>
                </a:cubicBezTo>
                <a:lnTo>
                  <a:pt x="8139" y="46767"/>
                </a:lnTo>
                <a:cubicBezTo>
                  <a:pt x="7872" y="46467"/>
                  <a:pt x="7606" y="46167"/>
                  <a:pt x="7305" y="45867"/>
                </a:cubicBezTo>
                <a:close/>
                <a:moveTo>
                  <a:pt x="47934" y="45867"/>
                </a:moveTo>
                <a:cubicBezTo>
                  <a:pt x="47701" y="46167"/>
                  <a:pt x="47401" y="46467"/>
                  <a:pt x="47100" y="46767"/>
                </a:cubicBezTo>
                <a:lnTo>
                  <a:pt x="47401" y="47034"/>
                </a:lnTo>
                <a:lnTo>
                  <a:pt x="47434" y="46967"/>
                </a:lnTo>
                <a:cubicBezTo>
                  <a:pt x="47734" y="46667"/>
                  <a:pt x="48034" y="46367"/>
                  <a:pt x="48268" y="46133"/>
                </a:cubicBezTo>
                <a:lnTo>
                  <a:pt x="47934" y="45867"/>
                </a:lnTo>
                <a:close/>
                <a:moveTo>
                  <a:pt x="9073" y="47634"/>
                </a:moveTo>
                <a:lnTo>
                  <a:pt x="8773" y="47935"/>
                </a:lnTo>
                <a:cubicBezTo>
                  <a:pt x="9073" y="48202"/>
                  <a:pt x="9407" y="48502"/>
                  <a:pt x="9707" y="48769"/>
                </a:cubicBezTo>
                <a:lnTo>
                  <a:pt x="9974" y="48468"/>
                </a:lnTo>
                <a:cubicBezTo>
                  <a:pt x="9674" y="48168"/>
                  <a:pt x="9374" y="47901"/>
                  <a:pt x="9073" y="47634"/>
                </a:cubicBezTo>
                <a:close/>
                <a:moveTo>
                  <a:pt x="46233" y="47601"/>
                </a:moveTo>
                <a:cubicBezTo>
                  <a:pt x="45933" y="47901"/>
                  <a:pt x="45633" y="48168"/>
                  <a:pt x="45299" y="48435"/>
                </a:cubicBezTo>
                <a:lnTo>
                  <a:pt x="45566" y="48769"/>
                </a:lnTo>
                <a:lnTo>
                  <a:pt x="45599" y="48702"/>
                </a:lnTo>
                <a:cubicBezTo>
                  <a:pt x="45933" y="48435"/>
                  <a:pt x="46233" y="48135"/>
                  <a:pt x="46500" y="47901"/>
                </a:cubicBezTo>
                <a:lnTo>
                  <a:pt x="46233" y="47601"/>
                </a:lnTo>
                <a:close/>
                <a:moveTo>
                  <a:pt x="10941" y="49236"/>
                </a:moveTo>
                <a:lnTo>
                  <a:pt x="10708" y="49536"/>
                </a:lnTo>
                <a:cubicBezTo>
                  <a:pt x="11041" y="49803"/>
                  <a:pt x="11375" y="50070"/>
                  <a:pt x="11709" y="50303"/>
                </a:cubicBezTo>
                <a:lnTo>
                  <a:pt x="11942" y="49969"/>
                </a:lnTo>
                <a:cubicBezTo>
                  <a:pt x="11608" y="49736"/>
                  <a:pt x="11275" y="49469"/>
                  <a:pt x="10941" y="49236"/>
                </a:cubicBezTo>
                <a:close/>
                <a:moveTo>
                  <a:pt x="44365" y="49236"/>
                </a:moveTo>
                <a:cubicBezTo>
                  <a:pt x="44032" y="49469"/>
                  <a:pt x="43698" y="49736"/>
                  <a:pt x="43364" y="49969"/>
                </a:cubicBezTo>
                <a:lnTo>
                  <a:pt x="43598" y="50303"/>
                </a:lnTo>
                <a:lnTo>
                  <a:pt x="43631" y="50236"/>
                </a:lnTo>
                <a:cubicBezTo>
                  <a:pt x="43965" y="50003"/>
                  <a:pt x="44332" y="49736"/>
                  <a:pt x="44599" y="49536"/>
                </a:cubicBezTo>
                <a:lnTo>
                  <a:pt x="44365" y="49236"/>
                </a:lnTo>
                <a:close/>
                <a:moveTo>
                  <a:pt x="12976" y="50637"/>
                </a:moveTo>
                <a:lnTo>
                  <a:pt x="12743" y="51004"/>
                </a:lnTo>
                <a:cubicBezTo>
                  <a:pt x="13110" y="51237"/>
                  <a:pt x="13476" y="51437"/>
                  <a:pt x="13843" y="51637"/>
                </a:cubicBezTo>
                <a:lnTo>
                  <a:pt x="14044" y="51304"/>
                </a:lnTo>
                <a:cubicBezTo>
                  <a:pt x="13677" y="51070"/>
                  <a:pt x="13310" y="50870"/>
                  <a:pt x="12976" y="50637"/>
                </a:cubicBezTo>
                <a:close/>
                <a:moveTo>
                  <a:pt x="42330" y="50637"/>
                </a:moveTo>
                <a:cubicBezTo>
                  <a:pt x="41997" y="50870"/>
                  <a:pt x="41630" y="51070"/>
                  <a:pt x="41263" y="51304"/>
                </a:cubicBezTo>
                <a:lnTo>
                  <a:pt x="41496" y="51637"/>
                </a:lnTo>
                <a:lnTo>
                  <a:pt x="41496" y="51604"/>
                </a:lnTo>
                <a:cubicBezTo>
                  <a:pt x="41863" y="51404"/>
                  <a:pt x="42230" y="51170"/>
                  <a:pt x="42564" y="51004"/>
                </a:cubicBezTo>
                <a:lnTo>
                  <a:pt x="42330" y="50637"/>
                </a:lnTo>
                <a:close/>
                <a:moveTo>
                  <a:pt x="15144" y="51871"/>
                </a:moveTo>
                <a:lnTo>
                  <a:pt x="14944" y="52238"/>
                </a:lnTo>
                <a:cubicBezTo>
                  <a:pt x="15311" y="52438"/>
                  <a:pt x="15711" y="52638"/>
                  <a:pt x="16078" y="52805"/>
                </a:cubicBezTo>
                <a:lnTo>
                  <a:pt x="16245" y="52405"/>
                </a:lnTo>
                <a:cubicBezTo>
                  <a:pt x="15878" y="52238"/>
                  <a:pt x="15511" y="52071"/>
                  <a:pt x="15144" y="51871"/>
                </a:cubicBezTo>
                <a:close/>
                <a:moveTo>
                  <a:pt x="40196" y="51871"/>
                </a:moveTo>
                <a:cubicBezTo>
                  <a:pt x="39829" y="52071"/>
                  <a:pt x="39462" y="52238"/>
                  <a:pt x="39095" y="52405"/>
                </a:cubicBezTo>
                <a:lnTo>
                  <a:pt x="39262" y="52805"/>
                </a:lnTo>
                <a:lnTo>
                  <a:pt x="39262" y="52738"/>
                </a:lnTo>
                <a:cubicBezTo>
                  <a:pt x="39662" y="52571"/>
                  <a:pt x="40029" y="52405"/>
                  <a:pt x="40396" y="52238"/>
                </a:cubicBezTo>
                <a:lnTo>
                  <a:pt x="40196" y="51871"/>
                </a:lnTo>
                <a:close/>
                <a:moveTo>
                  <a:pt x="17379" y="52905"/>
                </a:moveTo>
                <a:lnTo>
                  <a:pt x="17212" y="53272"/>
                </a:lnTo>
                <a:cubicBezTo>
                  <a:pt x="17613" y="53439"/>
                  <a:pt x="18013" y="53605"/>
                  <a:pt x="18413" y="53739"/>
                </a:cubicBezTo>
                <a:lnTo>
                  <a:pt x="18547" y="53339"/>
                </a:lnTo>
                <a:cubicBezTo>
                  <a:pt x="18146" y="53205"/>
                  <a:pt x="17746" y="53072"/>
                  <a:pt x="17379" y="52905"/>
                </a:cubicBezTo>
                <a:close/>
                <a:moveTo>
                  <a:pt x="37927" y="52905"/>
                </a:moveTo>
                <a:cubicBezTo>
                  <a:pt x="37560" y="53072"/>
                  <a:pt x="37160" y="53205"/>
                  <a:pt x="36793" y="53339"/>
                </a:cubicBezTo>
                <a:lnTo>
                  <a:pt x="36927" y="53739"/>
                </a:lnTo>
                <a:lnTo>
                  <a:pt x="36927" y="53705"/>
                </a:lnTo>
                <a:cubicBezTo>
                  <a:pt x="37327" y="53572"/>
                  <a:pt x="37727" y="53405"/>
                  <a:pt x="38094" y="53272"/>
                </a:cubicBezTo>
                <a:lnTo>
                  <a:pt x="37927" y="52905"/>
                </a:lnTo>
                <a:close/>
                <a:moveTo>
                  <a:pt x="19714" y="53705"/>
                </a:moveTo>
                <a:lnTo>
                  <a:pt x="19581" y="54106"/>
                </a:lnTo>
                <a:cubicBezTo>
                  <a:pt x="20014" y="54239"/>
                  <a:pt x="20381" y="54339"/>
                  <a:pt x="20815" y="54473"/>
                </a:cubicBezTo>
                <a:lnTo>
                  <a:pt x="20915" y="54039"/>
                </a:lnTo>
                <a:cubicBezTo>
                  <a:pt x="20515" y="53939"/>
                  <a:pt x="20115" y="53839"/>
                  <a:pt x="19714" y="53705"/>
                </a:cubicBezTo>
                <a:close/>
                <a:moveTo>
                  <a:pt x="35592" y="53705"/>
                </a:moveTo>
                <a:cubicBezTo>
                  <a:pt x="35225" y="53839"/>
                  <a:pt x="34825" y="53939"/>
                  <a:pt x="34425" y="54039"/>
                </a:cubicBezTo>
                <a:lnTo>
                  <a:pt x="34525" y="54473"/>
                </a:lnTo>
                <a:lnTo>
                  <a:pt x="34525" y="54439"/>
                </a:lnTo>
                <a:cubicBezTo>
                  <a:pt x="34925" y="54339"/>
                  <a:pt x="35359" y="54206"/>
                  <a:pt x="35726" y="54139"/>
                </a:cubicBezTo>
                <a:lnTo>
                  <a:pt x="35592" y="53705"/>
                </a:lnTo>
                <a:close/>
                <a:moveTo>
                  <a:pt x="22116" y="54306"/>
                </a:moveTo>
                <a:lnTo>
                  <a:pt x="22049" y="54740"/>
                </a:lnTo>
                <a:cubicBezTo>
                  <a:pt x="22450" y="54806"/>
                  <a:pt x="22883" y="54906"/>
                  <a:pt x="23283" y="54973"/>
                </a:cubicBezTo>
                <a:lnTo>
                  <a:pt x="23350" y="54539"/>
                </a:lnTo>
                <a:cubicBezTo>
                  <a:pt x="22950" y="54473"/>
                  <a:pt x="22550" y="54406"/>
                  <a:pt x="22116" y="54306"/>
                </a:cubicBezTo>
                <a:close/>
                <a:moveTo>
                  <a:pt x="33224" y="54306"/>
                </a:moveTo>
                <a:cubicBezTo>
                  <a:pt x="32824" y="54406"/>
                  <a:pt x="32423" y="54473"/>
                  <a:pt x="31990" y="54539"/>
                </a:cubicBezTo>
                <a:lnTo>
                  <a:pt x="32056" y="54973"/>
                </a:lnTo>
                <a:lnTo>
                  <a:pt x="32056" y="54940"/>
                </a:lnTo>
                <a:cubicBezTo>
                  <a:pt x="32490" y="54873"/>
                  <a:pt x="32890" y="54806"/>
                  <a:pt x="33324" y="54740"/>
                </a:cubicBezTo>
                <a:lnTo>
                  <a:pt x="33224" y="54306"/>
                </a:lnTo>
                <a:close/>
                <a:moveTo>
                  <a:pt x="24584" y="54706"/>
                </a:moveTo>
                <a:lnTo>
                  <a:pt x="24551" y="55140"/>
                </a:lnTo>
                <a:cubicBezTo>
                  <a:pt x="24951" y="55173"/>
                  <a:pt x="25385" y="55207"/>
                  <a:pt x="25785" y="55240"/>
                </a:cubicBezTo>
                <a:lnTo>
                  <a:pt x="25852" y="54806"/>
                </a:lnTo>
                <a:cubicBezTo>
                  <a:pt x="25418" y="54773"/>
                  <a:pt x="25018" y="54740"/>
                  <a:pt x="24584" y="54706"/>
                </a:cubicBezTo>
                <a:close/>
                <a:moveTo>
                  <a:pt x="30789" y="54706"/>
                </a:moveTo>
                <a:cubicBezTo>
                  <a:pt x="30389" y="54773"/>
                  <a:pt x="29955" y="54806"/>
                  <a:pt x="29555" y="54806"/>
                </a:cubicBezTo>
                <a:lnTo>
                  <a:pt x="29555" y="55240"/>
                </a:lnTo>
                <a:cubicBezTo>
                  <a:pt x="29988" y="55207"/>
                  <a:pt x="30422" y="55173"/>
                  <a:pt x="30856" y="55140"/>
                </a:cubicBezTo>
                <a:lnTo>
                  <a:pt x="30789" y="54706"/>
                </a:lnTo>
                <a:close/>
                <a:moveTo>
                  <a:pt x="27053" y="54873"/>
                </a:moveTo>
                <a:lnTo>
                  <a:pt x="27053" y="55307"/>
                </a:lnTo>
                <a:lnTo>
                  <a:pt x="28287" y="55307"/>
                </a:lnTo>
                <a:lnTo>
                  <a:pt x="28287" y="54873"/>
                </a:lnTo>
                <a:close/>
              </a:path>
            </a:pathLst>
          </a:custGeom>
          <a:solidFill>
            <a:srgbClr val="90E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29"/>
          <p:cNvGrpSpPr/>
          <p:nvPr/>
        </p:nvGrpSpPr>
        <p:grpSpPr>
          <a:xfrm>
            <a:off x="713227" y="1432076"/>
            <a:ext cx="4636246" cy="2696316"/>
            <a:chOff x="770300" y="813850"/>
            <a:chExt cx="4252656" cy="2473230"/>
          </a:xfrm>
        </p:grpSpPr>
        <p:sp>
          <p:nvSpPr>
            <p:cNvPr id="982" name="Google Shape;982;p29"/>
            <p:cNvSpPr/>
            <p:nvPr/>
          </p:nvSpPr>
          <p:spPr>
            <a:xfrm>
              <a:off x="770300" y="1338174"/>
              <a:ext cx="2773242" cy="1948906"/>
            </a:xfrm>
            <a:custGeom>
              <a:avLst/>
              <a:gdLst/>
              <a:ahLst/>
              <a:cxnLst/>
              <a:rect l="l" t="t" r="r" b="b"/>
              <a:pathLst>
                <a:path w="43432" h="30522" extrusionOk="0">
                  <a:moveTo>
                    <a:pt x="43031" y="434"/>
                  </a:moveTo>
                  <a:lnTo>
                    <a:pt x="43031" y="30122"/>
                  </a:lnTo>
                  <a:lnTo>
                    <a:pt x="401" y="30122"/>
                  </a:lnTo>
                  <a:lnTo>
                    <a:pt x="401" y="434"/>
                  </a:lnTo>
                  <a:close/>
                  <a:moveTo>
                    <a:pt x="0" y="0"/>
                  </a:moveTo>
                  <a:lnTo>
                    <a:pt x="0" y="30522"/>
                  </a:lnTo>
                  <a:lnTo>
                    <a:pt x="43431" y="30522"/>
                  </a:lnTo>
                  <a:lnTo>
                    <a:pt x="43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9"/>
            <p:cNvSpPr/>
            <p:nvPr/>
          </p:nvSpPr>
          <p:spPr>
            <a:xfrm>
              <a:off x="770300" y="1338174"/>
              <a:ext cx="2773242" cy="283314"/>
            </a:xfrm>
            <a:custGeom>
              <a:avLst/>
              <a:gdLst/>
              <a:ahLst/>
              <a:cxnLst/>
              <a:rect l="l" t="t" r="r" b="b"/>
              <a:pathLst>
                <a:path w="43432" h="4437" extrusionOk="0">
                  <a:moveTo>
                    <a:pt x="43031" y="434"/>
                  </a:moveTo>
                  <a:lnTo>
                    <a:pt x="43031" y="4003"/>
                  </a:lnTo>
                  <a:lnTo>
                    <a:pt x="401" y="4003"/>
                  </a:lnTo>
                  <a:lnTo>
                    <a:pt x="401" y="434"/>
                  </a:lnTo>
                  <a:close/>
                  <a:moveTo>
                    <a:pt x="0" y="0"/>
                  </a:moveTo>
                  <a:lnTo>
                    <a:pt x="0" y="4437"/>
                  </a:lnTo>
                  <a:lnTo>
                    <a:pt x="43431" y="4437"/>
                  </a:lnTo>
                  <a:lnTo>
                    <a:pt x="43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9"/>
            <p:cNvSpPr/>
            <p:nvPr/>
          </p:nvSpPr>
          <p:spPr>
            <a:xfrm>
              <a:off x="872531" y="1416971"/>
              <a:ext cx="151267" cy="129493"/>
            </a:xfrm>
            <a:custGeom>
              <a:avLst/>
              <a:gdLst/>
              <a:ahLst/>
              <a:cxnLst/>
              <a:rect l="l" t="t" r="r" b="b"/>
              <a:pathLst>
                <a:path w="2369" h="2028" extrusionOk="0">
                  <a:moveTo>
                    <a:pt x="1368" y="0"/>
                  </a:moveTo>
                  <a:cubicBezTo>
                    <a:pt x="434" y="0"/>
                    <a:pt x="0" y="1101"/>
                    <a:pt x="634" y="1735"/>
                  </a:cubicBezTo>
                  <a:cubicBezTo>
                    <a:pt x="836" y="1937"/>
                    <a:pt x="1085" y="2027"/>
                    <a:pt x="1332" y="2027"/>
                  </a:cubicBezTo>
                  <a:cubicBezTo>
                    <a:pt x="1858" y="2027"/>
                    <a:pt x="2369" y="1615"/>
                    <a:pt x="2369" y="1001"/>
                  </a:cubicBezTo>
                  <a:cubicBezTo>
                    <a:pt x="2369" y="434"/>
                    <a:pt x="1902" y="0"/>
                    <a:pt x="1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1134526" y="1416971"/>
              <a:ext cx="151267" cy="127833"/>
            </a:xfrm>
            <a:custGeom>
              <a:avLst/>
              <a:gdLst/>
              <a:ahLst/>
              <a:cxnLst/>
              <a:rect l="l" t="t" r="r" b="b"/>
              <a:pathLst>
                <a:path w="2369" h="2002" extrusionOk="0">
                  <a:moveTo>
                    <a:pt x="1368" y="0"/>
                  </a:moveTo>
                  <a:cubicBezTo>
                    <a:pt x="467" y="0"/>
                    <a:pt x="0" y="1068"/>
                    <a:pt x="634" y="1702"/>
                  </a:cubicBezTo>
                  <a:cubicBezTo>
                    <a:pt x="841" y="1909"/>
                    <a:pt x="1098" y="2002"/>
                    <a:pt x="1351" y="2002"/>
                  </a:cubicBezTo>
                  <a:cubicBezTo>
                    <a:pt x="1870" y="2002"/>
                    <a:pt x="2369" y="1607"/>
                    <a:pt x="2369" y="1001"/>
                  </a:cubicBezTo>
                  <a:cubicBezTo>
                    <a:pt x="2369" y="434"/>
                    <a:pt x="1902" y="0"/>
                    <a:pt x="1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1419956" y="1416971"/>
              <a:ext cx="127833" cy="127833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0"/>
                  </a:moveTo>
                  <a:cubicBezTo>
                    <a:pt x="434" y="0"/>
                    <a:pt x="0" y="434"/>
                    <a:pt x="0" y="1001"/>
                  </a:cubicBezTo>
                  <a:cubicBezTo>
                    <a:pt x="0" y="1568"/>
                    <a:pt x="434" y="2002"/>
                    <a:pt x="1001" y="2002"/>
                  </a:cubicBezTo>
                  <a:cubicBezTo>
                    <a:pt x="1568" y="2002"/>
                    <a:pt x="2002" y="1568"/>
                    <a:pt x="2002" y="1001"/>
                  </a:cubicBezTo>
                  <a:cubicBezTo>
                    <a:pt x="2002" y="434"/>
                    <a:pt x="1568" y="0"/>
                    <a:pt x="1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851459" y="1736564"/>
              <a:ext cx="768720" cy="654041"/>
            </a:xfrm>
            <a:custGeom>
              <a:avLst/>
              <a:gdLst/>
              <a:ahLst/>
              <a:cxnLst/>
              <a:rect l="l" t="t" r="r" b="b"/>
              <a:pathLst>
                <a:path w="12039" h="10243" extrusionOk="0">
                  <a:moveTo>
                    <a:pt x="5765" y="0"/>
                  </a:moveTo>
                  <a:cubicBezTo>
                    <a:pt x="2635" y="0"/>
                    <a:pt x="1" y="2962"/>
                    <a:pt x="831" y="6337"/>
                  </a:cubicBezTo>
                  <a:cubicBezTo>
                    <a:pt x="1425" y="8739"/>
                    <a:pt x="3563" y="10242"/>
                    <a:pt x="5817" y="10242"/>
                  </a:cubicBezTo>
                  <a:cubicBezTo>
                    <a:pt x="6725" y="10242"/>
                    <a:pt x="7651" y="9999"/>
                    <a:pt x="8503" y="9472"/>
                  </a:cubicBezTo>
                  <a:cubicBezTo>
                    <a:pt x="12039" y="7271"/>
                    <a:pt x="11605" y="1967"/>
                    <a:pt x="7736" y="399"/>
                  </a:cubicBezTo>
                  <a:cubicBezTo>
                    <a:pt x="7075" y="126"/>
                    <a:pt x="6409" y="0"/>
                    <a:pt x="5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9"/>
            <p:cNvSpPr/>
            <p:nvPr/>
          </p:nvSpPr>
          <p:spPr>
            <a:xfrm>
              <a:off x="1087657" y="1926020"/>
              <a:ext cx="234339" cy="199156"/>
            </a:xfrm>
            <a:custGeom>
              <a:avLst/>
              <a:gdLst/>
              <a:ahLst/>
              <a:cxnLst/>
              <a:rect l="l" t="t" r="r" b="b"/>
              <a:pathLst>
                <a:path w="3670" h="3119" extrusionOk="0">
                  <a:moveTo>
                    <a:pt x="2102" y="1"/>
                  </a:moveTo>
                  <a:cubicBezTo>
                    <a:pt x="701" y="1"/>
                    <a:pt x="0" y="1669"/>
                    <a:pt x="1001" y="2669"/>
                  </a:cubicBezTo>
                  <a:cubicBezTo>
                    <a:pt x="1312" y="2980"/>
                    <a:pt x="1698" y="3118"/>
                    <a:pt x="2079" y="3118"/>
                  </a:cubicBezTo>
                  <a:cubicBezTo>
                    <a:pt x="2885" y="3118"/>
                    <a:pt x="3670" y="2497"/>
                    <a:pt x="3670" y="1568"/>
                  </a:cubicBezTo>
                  <a:cubicBezTo>
                    <a:pt x="3670" y="701"/>
                    <a:pt x="2969" y="1"/>
                    <a:pt x="2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9"/>
            <p:cNvSpPr/>
            <p:nvPr/>
          </p:nvSpPr>
          <p:spPr>
            <a:xfrm>
              <a:off x="1045066" y="2121991"/>
              <a:ext cx="351508" cy="267350"/>
            </a:xfrm>
            <a:custGeom>
              <a:avLst/>
              <a:gdLst/>
              <a:ahLst/>
              <a:cxnLst/>
              <a:rect l="l" t="t" r="r" b="b"/>
              <a:pathLst>
                <a:path w="5505" h="4187" extrusionOk="0">
                  <a:moveTo>
                    <a:pt x="2769" y="1"/>
                  </a:moveTo>
                  <a:cubicBezTo>
                    <a:pt x="1235" y="1"/>
                    <a:pt x="0" y="1268"/>
                    <a:pt x="67" y="2803"/>
                  </a:cubicBezTo>
                  <a:lnTo>
                    <a:pt x="67" y="3436"/>
                  </a:lnTo>
                  <a:cubicBezTo>
                    <a:pt x="901" y="3937"/>
                    <a:pt x="1835" y="4187"/>
                    <a:pt x="2769" y="4187"/>
                  </a:cubicBezTo>
                  <a:cubicBezTo>
                    <a:pt x="3703" y="4187"/>
                    <a:pt x="4637" y="3937"/>
                    <a:pt x="5471" y="3436"/>
                  </a:cubicBezTo>
                  <a:lnTo>
                    <a:pt x="5471" y="2803"/>
                  </a:lnTo>
                  <a:cubicBezTo>
                    <a:pt x="5504" y="1268"/>
                    <a:pt x="4303" y="1"/>
                    <a:pt x="2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9"/>
            <p:cNvSpPr/>
            <p:nvPr/>
          </p:nvSpPr>
          <p:spPr>
            <a:xfrm>
              <a:off x="2257528" y="2501600"/>
              <a:ext cx="903194" cy="654488"/>
            </a:xfrm>
            <a:custGeom>
              <a:avLst/>
              <a:gdLst/>
              <a:ahLst/>
              <a:cxnLst/>
              <a:rect l="l" t="t" r="r" b="b"/>
              <a:pathLst>
                <a:path w="14145" h="10250" extrusionOk="0">
                  <a:moveTo>
                    <a:pt x="7072" y="0"/>
                  </a:moveTo>
                  <a:cubicBezTo>
                    <a:pt x="1902" y="0"/>
                    <a:pt x="1" y="6772"/>
                    <a:pt x="4371" y="9474"/>
                  </a:cubicBezTo>
                  <a:cubicBezTo>
                    <a:pt x="5204" y="9991"/>
                    <a:pt x="6138" y="10249"/>
                    <a:pt x="7072" y="10249"/>
                  </a:cubicBezTo>
                  <a:cubicBezTo>
                    <a:pt x="8006" y="10249"/>
                    <a:pt x="8940" y="9991"/>
                    <a:pt x="9774" y="9474"/>
                  </a:cubicBezTo>
                  <a:cubicBezTo>
                    <a:pt x="14144" y="6772"/>
                    <a:pt x="12209" y="0"/>
                    <a:pt x="7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9"/>
            <p:cNvSpPr/>
            <p:nvPr/>
          </p:nvSpPr>
          <p:spPr>
            <a:xfrm>
              <a:off x="1705375" y="813850"/>
              <a:ext cx="1801981" cy="758692"/>
            </a:xfrm>
            <a:custGeom>
              <a:avLst/>
              <a:gdLst/>
              <a:ahLst/>
              <a:cxnLst/>
              <a:rect l="l" t="t" r="r" b="b"/>
              <a:pathLst>
                <a:path w="28221" h="15913" extrusionOk="0">
                  <a:moveTo>
                    <a:pt x="0" y="1"/>
                  </a:moveTo>
                  <a:lnTo>
                    <a:pt x="0" y="15912"/>
                  </a:lnTo>
                  <a:lnTo>
                    <a:pt x="28220" y="15912"/>
                  </a:lnTo>
                  <a:lnTo>
                    <a:pt x="282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1705386" y="1572457"/>
              <a:ext cx="304640" cy="313133"/>
            </a:xfrm>
            <a:custGeom>
              <a:avLst/>
              <a:gdLst/>
              <a:ahLst/>
              <a:cxnLst/>
              <a:rect l="l" t="t" r="r" b="b"/>
              <a:pathLst>
                <a:path w="4771" h="4904" extrusionOk="0">
                  <a:moveTo>
                    <a:pt x="0" y="0"/>
                  </a:moveTo>
                  <a:lnTo>
                    <a:pt x="0" y="4904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1818126" y="972712"/>
              <a:ext cx="1311323" cy="31011"/>
            </a:xfrm>
            <a:custGeom>
              <a:avLst/>
              <a:gdLst/>
              <a:ahLst/>
              <a:cxnLst/>
              <a:rect l="l" t="t" r="r" b="b"/>
              <a:pathLst>
                <a:path w="24018" h="568" extrusionOk="0">
                  <a:moveTo>
                    <a:pt x="1" y="1"/>
                  </a:moveTo>
                  <a:lnTo>
                    <a:pt x="1" y="568"/>
                  </a:lnTo>
                  <a:lnTo>
                    <a:pt x="24018" y="568"/>
                  </a:lnTo>
                  <a:lnTo>
                    <a:pt x="240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1833697" y="1087291"/>
              <a:ext cx="528316" cy="36268"/>
            </a:xfrm>
            <a:custGeom>
              <a:avLst/>
              <a:gdLst/>
              <a:ahLst/>
              <a:cxnLst/>
              <a:rect l="l" t="t" r="r" b="b"/>
              <a:pathLst>
                <a:path w="8274" h="568" extrusionOk="0">
                  <a:moveTo>
                    <a:pt x="1" y="0"/>
                  </a:moveTo>
                  <a:lnTo>
                    <a:pt x="1" y="567"/>
                  </a:lnTo>
                  <a:lnTo>
                    <a:pt x="8273" y="567"/>
                  </a:lnTo>
                  <a:lnTo>
                    <a:pt x="82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1833697" y="1202293"/>
              <a:ext cx="1203492" cy="36268"/>
            </a:xfrm>
            <a:custGeom>
              <a:avLst/>
              <a:gdLst/>
              <a:ahLst/>
              <a:cxnLst/>
              <a:rect l="l" t="t" r="r" b="b"/>
              <a:pathLst>
                <a:path w="18848" h="568" extrusionOk="0">
                  <a:moveTo>
                    <a:pt x="1" y="0"/>
                  </a:moveTo>
                  <a:lnTo>
                    <a:pt x="1" y="568"/>
                  </a:lnTo>
                  <a:lnTo>
                    <a:pt x="18847" y="568"/>
                  </a:lnTo>
                  <a:lnTo>
                    <a:pt x="18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1833697" y="1317296"/>
              <a:ext cx="1280179" cy="36268"/>
            </a:xfrm>
            <a:custGeom>
              <a:avLst/>
              <a:gdLst/>
              <a:ahLst/>
              <a:cxnLst/>
              <a:rect l="l" t="t" r="r" b="b"/>
              <a:pathLst>
                <a:path w="20049" h="568" extrusionOk="0">
                  <a:moveTo>
                    <a:pt x="1" y="1"/>
                  </a:moveTo>
                  <a:lnTo>
                    <a:pt x="1" y="568"/>
                  </a:lnTo>
                  <a:lnTo>
                    <a:pt x="20048" y="568"/>
                  </a:lnTo>
                  <a:lnTo>
                    <a:pt x="20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1833697" y="1432362"/>
              <a:ext cx="958554" cy="36268"/>
            </a:xfrm>
            <a:custGeom>
              <a:avLst/>
              <a:gdLst/>
              <a:ahLst/>
              <a:cxnLst/>
              <a:rect l="l" t="t" r="r" b="b"/>
              <a:pathLst>
                <a:path w="15012" h="568" extrusionOk="0">
                  <a:moveTo>
                    <a:pt x="1" y="0"/>
                  </a:moveTo>
                  <a:lnTo>
                    <a:pt x="1" y="567"/>
                  </a:lnTo>
                  <a:lnTo>
                    <a:pt x="15011" y="567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9"/>
            <p:cNvSpPr/>
            <p:nvPr/>
          </p:nvSpPr>
          <p:spPr>
            <a:xfrm>
              <a:off x="3220975" y="1688851"/>
              <a:ext cx="1801981" cy="791103"/>
            </a:xfrm>
            <a:custGeom>
              <a:avLst/>
              <a:gdLst/>
              <a:ahLst/>
              <a:cxnLst/>
              <a:rect l="l" t="t" r="r" b="b"/>
              <a:pathLst>
                <a:path w="28221" h="11642" extrusionOk="0">
                  <a:moveTo>
                    <a:pt x="1" y="0"/>
                  </a:moveTo>
                  <a:lnTo>
                    <a:pt x="1" y="11642"/>
                  </a:lnTo>
                  <a:lnTo>
                    <a:pt x="28221" y="11642"/>
                  </a:lnTo>
                  <a:lnTo>
                    <a:pt x="28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9"/>
            <p:cNvSpPr/>
            <p:nvPr/>
          </p:nvSpPr>
          <p:spPr>
            <a:xfrm flipH="1">
              <a:off x="3220967" y="2471769"/>
              <a:ext cx="257002" cy="264220"/>
            </a:xfrm>
            <a:custGeom>
              <a:avLst/>
              <a:gdLst/>
              <a:ahLst/>
              <a:cxnLst/>
              <a:rect l="l" t="t" r="r" b="b"/>
              <a:pathLst>
                <a:path w="4771" h="4905" extrusionOk="0">
                  <a:moveTo>
                    <a:pt x="1" y="1"/>
                  </a:moveTo>
                  <a:lnTo>
                    <a:pt x="4771" y="4904"/>
                  </a:lnTo>
                  <a:lnTo>
                    <a:pt x="47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9"/>
            <p:cNvSpPr/>
            <p:nvPr/>
          </p:nvSpPr>
          <p:spPr>
            <a:xfrm>
              <a:off x="3355204" y="1860127"/>
              <a:ext cx="1126805" cy="36268"/>
            </a:xfrm>
            <a:custGeom>
              <a:avLst/>
              <a:gdLst/>
              <a:ahLst/>
              <a:cxnLst/>
              <a:rect l="l" t="t" r="r" b="b"/>
              <a:pathLst>
                <a:path w="17647" h="568" extrusionOk="0">
                  <a:moveTo>
                    <a:pt x="0" y="0"/>
                  </a:moveTo>
                  <a:lnTo>
                    <a:pt x="0" y="567"/>
                  </a:lnTo>
                  <a:lnTo>
                    <a:pt x="17646" y="567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9"/>
            <p:cNvSpPr/>
            <p:nvPr/>
          </p:nvSpPr>
          <p:spPr>
            <a:xfrm>
              <a:off x="3355204" y="1975129"/>
              <a:ext cx="1435596" cy="36268"/>
            </a:xfrm>
            <a:custGeom>
              <a:avLst/>
              <a:gdLst/>
              <a:ahLst/>
              <a:cxnLst/>
              <a:rect l="l" t="t" r="r" b="b"/>
              <a:pathLst>
                <a:path w="22483" h="568" extrusionOk="0">
                  <a:moveTo>
                    <a:pt x="0" y="0"/>
                  </a:moveTo>
                  <a:lnTo>
                    <a:pt x="0" y="567"/>
                  </a:lnTo>
                  <a:lnTo>
                    <a:pt x="22483" y="567"/>
                  </a:lnTo>
                  <a:lnTo>
                    <a:pt x="22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3355204" y="2090132"/>
              <a:ext cx="1043733" cy="36268"/>
            </a:xfrm>
            <a:custGeom>
              <a:avLst/>
              <a:gdLst/>
              <a:ahLst/>
              <a:cxnLst/>
              <a:rect l="l" t="t" r="r" b="b"/>
              <a:pathLst>
                <a:path w="16346" h="568" extrusionOk="0">
                  <a:moveTo>
                    <a:pt x="0" y="1"/>
                  </a:moveTo>
                  <a:lnTo>
                    <a:pt x="0" y="568"/>
                  </a:lnTo>
                  <a:lnTo>
                    <a:pt x="16345" y="568"/>
                  </a:lnTo>
                  <a:lnTo>
                    <a:pt x="16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3355204" y="2205134"/>
              <a:ext cx="1312105" cy="36268"/>
            </a:xfrm>
            <a:custGeom>
              <a:avLst/>
              <a:gdLst/>
              <a:ahLst/>
              <a:cxnLst/>
              <a:rect l="l" t="t" r="r" b="b"/>
              <a:pathLst>
                <a:path w="20549" h="568" extrusionOk="0">
                  <a:moveTo>
                    <a:pt x="0" y="1"/>
                  </a:moveTo>
                  <a:lnTo>
                    <a:pt x="0" y="568"/>
                  </a:lnTo>
                  <a:lnTo>
                    <a:pt x="20548" y="568"/>
                  </a:lnTo>
                  <a:lnTo>
                    <a:pt x="20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3355204" y="2320200"/>
              <a:ext cx="860540" cy="38375"/>
            </a:xfrm>
            <a:custGeom>
              <a:avLst/>
              <a:gdLst/>
              <a:ahLst/>
              <a:cxnLst/>
              <a:rect l="l" t="t" r="r" b="b"/>
              <a:pathLst>
                <a:path w="13477" h="601" extrusionOk="0">
                  <a:moveTo>
                    <a:pt x="0" y="0"/>
                  </a:moveTo>
                  <a:lnTo>
                    <a:pt x="0" y="601"/>
                  </a:lnTo>
                  <a:lnTo>
                    <a:pt x="13476" y="601"/>
                  </a:lnTo>
                  <a:lnTo>
                    <a:pt x="134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2575957" y="2692770"/>
              <a:ext cx="234339" cy="199156"/>
            </a:xfrm>
            <a:custGeom>
              <a:avLst/>
              <a:gdLst/>
              <a:ahLst/>
              <a:cxnLst/>
              <a:rect l="l" t="t" r="r" b="b"/>
              <a:pathLst>
                <a:path w="3670" h="3119" extrusionOk="0">
                  <a:moveTo>
                    <a:pt x="2102" y="1"/>
                  </a:moveTo>
                  <a:cubicBezTo>
                    <a:pt x="701" y="1"/>
                    <a:pt x="0" y="1669"/>
                    <a:pt x="1001" y="2669"/>
                  </a:cubicBezTo>
                  <a:cubicBezTo>
                    <a:pt x="1312" y="2980"/>
                    <a:pt x="1698" y="3118"/>
                    <a:pt x="2079" y="3118"/>
                  </a:cubicBezTo>
                  <a:cubicBezTo>
                    <a:pt x="2885" y="3118"/>
                    <a:pt x="3670" y="2497"/>
                    <a:pt x="3670" y="1568"/>
                  </a:cubicBezTo>
                  <a:cubicBezTo>
                    <a:pt x="3670" y="701"/>
                    <a:pt x="2969" y="1"/>
                    <a:pt x="2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9"/>
            <p:cNvSpPr/>
            <p:nvPr/>
          </p:nvSpPr>
          <p:spPr>
            <a:xfrm>
              <a:off x="2533366" y="2888741"/>
              <a:ext cx="351508" cy="267350"/>
            </a:xfrm>
            <a:custGeom>
              <a:avLst/>
              <a:gdLst/>
              <a:ahLst/>
              <a:cxnLst/>
              <a:rect l="l" t="t" r="r" b="b"/>
              <a:pathLst>
                <a:path w="5505" h="4187" extrusionOk="0">
                  <a:moveTo>
                    <a:pt x="2769" y="1"/>
                  </a:moveTo>
                  <a:cubicBezTo>
                    <a:pt x="1235" y="1"/>
                    <a:pt x="0" y="1268"/>
                    <a:pt x="67" y="2803"/>
                  </a:cubicBezTo>
                  <a:lnTo>
                    <a:pt x="67" y="3436"/>
                  </a:lnTo>
                  <a:cubicBezTo>
                    <a:pt x="901" y="3937"/>
                    <a:pt x="1835" y="4187"/>
                    <a:pt x="2769" y="4187"/>
                  </a:cubicBezTo>
                  <a:cubicBezTo>
                    <a:pt x="3703" y="4187"/>
                    <a:pt x="4637" y="3937"/>
                    <a:pt x="5471" y="3436"/>
                  </a:cubicBezTo>
                  <a:lnTo>
                    <a:pt x="5471" y="2803"/>
                  </a:lnTo>
                  <a:cubicBezTo>
                    <a:pt x="5504" y="1268"/>
                    <a:pt x="4303" y="1"/>
                    <a:pt x="2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Imagen 31">
            <a:extLst>
              <a:ext uri="{FF2B5EF4-FFF2-40B4-BE49-F238E27FC236}">
                <a16:creationId xmlns:a16="http://schemas.microsoft.com/office/drawing/2014/main" id="{0FD9D865-4203-4A42-9DE8-B819BB094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79" y="587152"/>
            <a:ext cx="1014998" cy="10139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663D77C-33BD-4C06-98C2-5455D85FFA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431" t="13929" r="15595" b="11845"/>
          <a:stretch/>
        </p:blipFill>
        <p:spPr>
          <a:xfrm>
            <a:off x="5958082" y="221067"/>
            <a:ext cx="2326242" cy="48469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92;p24">
            <a:extLst>
              <a:ext uri="{FF2B5EF4-FFF2-40B4-BE49-F238E27FC236}">
                <a16:creationId xmlns:a16="http://schemas.microsoft.com/office/drawing/2014/main" id="{46CE52F3-6510-4171-B3F9-838B42EDECFD}"/>
              </a:ext>
            </a:extLst>
          </p:cNvPr>
          <p:cNvGrpSpPr/>
          <p:nvPr/>
        </p:nvGrpSpPr>
        <p:grpSpPr>
          <a:xfrm flipH="1">
            <a:off x="7291194" y="814880"/>
            <a:ext cx="1229032" cy="3135340"/>
            <a:chOff x="7698325" y="1257225"/>
            <a:chExt cx="1203400" cy="3069950"/>
          </a:xfrm>
        </p:grpSpPr>
        <p:sp>
          <p:nvSpPr>
            <p:cNvPr id="6" name="Google Shape;193;p24">
              <a:extLst>
                <a:ext uri="{FF2B5EF4-FFF2-40B4-BE49-F238E27FC236}">
                  <a16:creationId xmlns:a16="http://schemas.microsoft.com/office/drawing/2014/main" id="{2F2401D6-1A4F-4D9B-9AF5-0FEE42054710}"/>
                </a:ext>
              </a:extLst>
            </p:cNvPr>
            <p:cNvSpPr/>
            <p:nvPr/>
          </p:nvSpPr>
          <p:spPr>
            <a:xfrm>
              <a:off x="8251225" y="1816600"/>
              <a:ext cx="450350" cy="541650"/>
            </a:xfrm>
            <a:custGeom>
              <a:avLst/>
              <a:gdLst/>
              <a:ahLst/>
              <a:cxnLst/>
              <a:rect l="l" t="t" r="r" b="b"/>
              <a:pathLst>
                <a:path w="18014" h="21666" extrusionOk="0">
                  <a:moveTo>
                    <a:pt x="16762" y="1"/>
                  </a:moveTo>
                  <a:cubicBezTo>
                    <a:pt x="16244" y="1"/>
                    <a:pt x="15727" y="710"/>
                    <a:pt x="15378" y="1084"/>
                  </a:cubicBezTo>
                  <a:cubicBezTo>
                    <a:pt x="13343" y="3219"/>
                    <a:pt x="11876" y="5754"/>
                    <a:pt x="9774" y="7889"/>
                  </a:cubicBezTo>
                  <a:cubicBezTo>
                    <a:pt x="6172" y="11592"/>
                    <a:pt x="1602" y="15228"/>
                    <a:pt x="234" y="20398"/>
                  </a:cubicBezTo>
                  <a:cubicBezTo>
                    <a:pt x="234" y="20398"/>
                    <a:pt x="201" y="20498"/>
                    <a:pt x="234" y="20498"/>
                  </a:cubicBezTo>
                  <a:cubicBezTo>
                    <a:pt x="167" y="20698"/>
                    <a:pt x="134" y="20932"/>
                    <a:pt x="101" y="21065"/>
                  </a:cubicBezTo>
                  <a:cubicBezTo>
                    <a:pt x="67" y="21199"/>
                    <a:pt x="34" y="21332"/>
                    <a:pt x="34" y="21466"/>
                  </a:cubicBezTo>
                  <a:cubicBezTo>
                    <a:pt x="1" y="21532"/>
                    <a:pt x="1" y="21599"/>
                    <a:pt x="1" y="21666"/>
                  </a:cubicBezTo>
                  <a:lnTo>
                    <a:pt x="67" y="21666"/>
                  </a:lnTo>
                  <a:cubicBezTo>
                    <a:pt x="67" y="21632"/>
                    <a:pt x="67" y="21632"/>
                    <a:pt x="67" y="21632"/>
                  </a:cubicBezTo>
                  <a:cubicBezTo>
                    <a:pt x="267" y="21065"/>
                    <a:pt x="501" y="20498"/>
                    <a:pt x="768" y="19964"/>
                  </a:cubicBezTo>
                  <a:cubicBezTo>
                    <a:pt x="4237" y="16395"/>
                    <a:pt x="9541" y="15294"/>
                    <a:pt x="12976" y="11625"/>
                  </a:cubicBezTo>
                  <a:cubicBezTo>
                    <a:pt x="14644" y="9857"/>
                    <a:pt x="15879" y="7789"/>
                    <a:pt x="16612" y="5487"/>
                  </a:cubicBezTo>
                  <a:cubicBezTo>
                    <a:pt x="16913" y="4553"/>
                    <a:pt x="18013" y="1184"/>
                    <a:pt x="17280" y="284"/>
                  </a:cubicBezTo>
                  <a:cubicBezTo>
                    <a:pt x="17111" y="82"/>
                    <a:pt x="16936" y="1"/>
                    <a:pt x="1676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4;p24">
              <a:extLst>
                <a:ext uri="{FF2B5EF4-FFF2-40B4-BE49-F238E27FC236}">
                  <a16:creationId xmlns:a16="http://schemas.microsoft.com/office/drawing/2014/main" id="{212FD2CE-F9DF-45FF-9852-72BEEA9FA662}"/>
                </a:ext>
              </a:extLst>
            </p:cNvPr>
            <p:cNvSpPr/>
            <p:nvPr/>
          </p:nvSpPr>
          <p:spPr>
            <a:xfrm>
              <a:off x="8248725" y="1936200"/>
              <a:ext cx="382800" cy="422900"/>
            </a:xfrm>
            <a:custGeom>
              <a:avLst/>
              <a:gdLst/>
              <a:ahLst/>
              <a:cxnLst/>
              <a:rect l="l" t="t" r="r" b="b"/>
              <a:pathLst>
                <a:path w="15312" h="16916" extrusionOk="0">
                  <a:moveTo>
                    <a:pt x="14404" y="365"/>
                  </a:moveTo>
                  <a:cubicBezTo>
                    <a:pt x="14418" y="365"/>
                    <a:pt x="14432" y="366"/>
                    <a:pt x="14444" y="370"/>
                  </a:cubicBezTo>
                  <a:cubicBezTo>
                    <a:pt x="15045" y="470"/>
                    <a:pt x="14111" y="2605"/>
                    <a:pt x="13944" y="2905"/>
                  </a:cubicBezTo>
                  <a:cubicBezTo>
                    <a:pt x="11542" y="7942"/>
                    <a:pt x="4937" y="9343"/>
                    <a:pt x="1668" y="13513"/>
                  </a:cubicBezTo>
                  <a:cubicBezTo>
                    <a:pt x="2969" y="11411"/>
                    <a:pt x="4537" y="9543"/>
                    <a:pt x="6372" y="7909"/>
                  </a:cubicBezTo>
                  <a:cubicBezTo>
                    <a:pt x="7839" y="6541"/>
                    <a:pt x="9307" y="5173"/>
                    <a:pt x="10808" y="3806"/>
                  </a:cubicBezTo>
                  <a:lnTo>
                    <a:pt x="12876" y="1838"/>
                  </a:lnTo>
                  <a:cubicBezTo>
                    <a:pt x="13070" y="1677"/>
                    <a:pt x="14009" y="365"/>
                    <a:pt x="14404" y="365"/>
                  </a:cubicBezTo>
                  <a:close/>
                  <a:moveTo>
                    <a:pt x="14486" y="0"/>
                  </a:moveTo>
                  <a:cubicBezTo>
                    <a:pt x="14004" y="0"/>
                    <a:pt x="13293" y="993"/>
                    <a:pt x="13043" y="1271"/>
                  </a:cubicBezTo>
                  <a:cubicBezTo>
                    <a:pt x="10541" y="3772"/>
                    <a:pt x="7939" y="6007"/>
                    <a:pt x="5404" y="8409"/>
                  </a:cubicBezTo>
                  <a:cubicBezTo>
                    <a:pt x="3336" y="10410"/>
                    <a:pt x="1735" y="12479"/>
                    <a:pt x="701" y="15014"/>
                  </a:cubicBezTo>
                  <a:cubicBezTo>
                    <a:pt x="467" y="15414"/>
                    <a:pt x="301" y="15848"/>
                    <a:pt x="167" y="16281"/>
                  </a:cubicBezTo>
                  <a:cubicBezTo>
                    <a:pt x="134" y="16481"/>
                    <a:pt x="67" y="16648"/>
                    <a:pt x="34" y="16848"/>
                  </a:cubicBezTo>
                  <a:cubicBezTo>
                    <a:pt x="0" y="16848"/>
                    <a:pt x="0" y="16882"/>
                    <a:pt x="34" y="16915"/>
                  </a:cubicBezTo>
                  <a:cubicBezTo>
                    <a:pt x="67" y="16915"/>
                    <a:pt x="101" y="16882"/>
                    <a:pt x="134" y="16882"/>
                  </a:cubicBezTo>
                  <a:cubicBezTo>
                    <a:pt x="101" y="16882"/>
                    <a:pt x="101" y="16848"/>
                    <a:pt x="134" y="16848"/>
                  </a:cubicBezTo>
                  <a:cubicBezTo>
                    <a:pt x="134" y="16815"/>
                    <a:pt x="134" y="16748"/>
                    <a:pt x="167" y="16715"/>
                  </a:cubicBezTo>
                  <a:cubicBezTo>
                    <a:pt x="201" y="16581"/>
                    <a:pt x="234" y="16481"/>
                    <a:pt x="267" y="16348"/>
                  </a:cubicBezTo>
                  <a:cubicBezTo>
                    <a:pt x="301" y="16248"/>
                    <a:pt x="401" y="16048"/>
                    <a:pt x="467" y="15881"/>
                  </a:cubicBezTo>
                  <a:cubicBezTo>
                    <a:pt x="2836" y="10177"/>
                    <a:pt x="10441" y="8976"/>
                    <a:pt x="13644" y="3839"/>
                  </a:cubicBezTo>
                  <a:cubicBezTo>
                    <a:pt x="14044" y="3239"/>
                    <a:pt x="15311" y="870"/>
                    <a:pt x="14744" y="136"/>
                  </a:cubicBezTo>
                  <a:cubicBezTo>
                    <a:pt x="14671" y="41"/>
                    <a:pt x="14583" y="0"/>
                    <a:pt x="14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5;p24">
              <a:extLst>
                <a:ext uri="{FF2B5EF4-FFF2-40B4-BE49-F238E27FC236}">
                  <a16:creationId xmlns:a16="http://schemas.microsoft.com/office/drawing/2014/main" id="{501C9063-DE35-4916-AB7A-ED11C766C4C9}"/>
                </a:ext>
              </a:extLst>
            </p:cNvPr>
            <p:cNvSpPr/>
            <p:nvPr/>
          </p:nvSpPr>
          <p:spPr>
            <a:xfrm>
              <a:off x="8066100" y="3205225"/>
              <a:ext cx="341100" cy="540475"/>
            </a:xfrm>
            <a:custGeom>
              <a:avLst/>
              <a:gdLst/>
              <a:ahLst/>
              <a:cxnLst/>
              <a:rect l="l" t="t" r="r" b="b"/>
              <a:pathLst>
                <a:path w="13644" h="21619" extrusionOk="0">
                  <a:moveTo>
                    <a:pt x="12286" y="1"/>
                  </a:moveTo>
                  <a:cubicBezTo>
                    <a:pt x="11177" y="1"/>
                    <a:pt x="9627" y="1600"/>
                    <a:pt x="9007" y="2080"/>
                  </a:cubicBezTo>
                  <a:cubicBezTo>
                    <a:pt x="7272" y="3314"/>
                    <a:pt x="5771" y="4815"/>
                    <a:pt x="4570" y="6583"/>
                  </a:cubicBezTo>
                  <a:cubicBezTo>
                    <a:pt x="1935" y="10553"/>
                    <a:pt x="2769" y="15556"/>
                    <a:pt x="801" y="19792"/>
                  </a:cubicBezTo>
                  <a:cubicBezTo>
                    <a:pt x="801" y="19792"/>
                    <a:pt x="801" y="19826"/>
                    <a:pt x="801" y="19826"/>
                  </a:cubicBezTo>
                  <a:cubicBezTo>
                    <a:pt x="767" y="19893"/>
                    <a:pt x="734" y="19993"/>
                    <a:pt x="701" y="20059"/>
                  </a:cubicBezTo>
                  <a:cubicBezTo>
                    <a:pt x="501" y="20426"/>
                    <a:pt x="300" y="20793"/>
                    <a:pt x="134" y="21227"/>
                  </a:cubicBezTo>
                  <a:lnTo>
                    <a:pt x="0" y="21560"/>
                  </a:lnTo>
                  <a:cubicBezTo>
                    <a:pt x="0" y="21560"/>
                    <a:pt x="0" y="21594"/>
                    <a:pt x="0" y="21594"/>
                  </a:cubicBezTo>
                  <a:cubicBezTo>
                    <a:pt x="0" y="21610"/>
                    <a:pt x="9" y="21619"/>
                    <a:pt x="21" y="21619"/>
                  </a:cubicBezTo>
                  <a:cubicBezTo>
                    <a:pt x="34" y="21619"/>
                    <a:pt x="50" y="21610"/>
                    <a:pt x="67" y="21594"/>
                  </a:cubicBezTo>
                  <a:cubicBezTo>
                    <a:pt x="367" y="21027"/>
                    <a:pt x="701" y="20426"/>
                    <a:pt x="1068" y="19859"/>
                  </a:cubicBezTo>
                  <a:cubicBezTo>
                    <a:pt x="2068" y="17991"/>
                    <a:pt x="3236" y="16257"/>
                    <a:pt x="4537" y="14589"/>
                  </a:cubicBezTo>
                  <a:cubicBezTo>
                    <a:pt x="5971" y="12821"/>
                    <a:pt x="7439" y="11086"/>
                    <a:pt x="8873" y="9218"/>
                  </a:cubicBezTo>
                  <a:cubicBezTo>
                    <a:pt x="10308" y="7350"/>
                    <a:pt x="11909" y="5382"/>
                    <a:pt x="12743" y="3147"/>
                  </a:cubicBezTo>
                  <a:cubicBezTo>
                    <a:pt x="13010" y="2447"/>
                    <a:pt x="13643" y="779"/>
                    <a:pt x="12843" y="178"/>
                  </a:cubicBezTo>
                  <a:cubicBezTo>
                    <a:pt x="12678" y="55"/>
                    <a:pt x="12489" y="1"/>
                    <a:pt x="1228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6;p24">
              <a:extLst>
                <a:ext uri="{FF2B5EF4-FFF2-40B4-BE49-F238E27FC236}">
                  <a16:creationId xmlns:a16="http://schemas.microsoft.com/office/drawing/2014/main" id="{1D87C9B3-E047-46EC-AB24-CBA31090E619}"/>
                </a:ext>
              </a:extLst>
            </p:cNvPr>
            <p:cNvSpPr/>
            <p:nvPr/>
          </p:nvSpPr>
          <p:spPr>
            <a:xfrm>
              <a:off x="8066100" y="3282975"/>
              <a:ext cx="290225" cy="462950"/>
            </a:xfrm>
            <a:custGeom>
              <a:avLst/>
              <a:gdLst/>
              <a:ahLst/>
              <a:cxnLst/>
              <a:rect l="l" t="t" r="r" b="b"/>
              <a:pathLst>
                <a:path w="11609" h="18518" extrusionOk="0">
                  <a:moveTo>
                    <a:pt x="10569" y="314"/>
                  </a:moveTo>
                  <a:cubicBezTo>
                    <a:pt x="10625" y="314"/>
                    <a:pt x="10673" y="331"/>
                    <a:pt x="10708" y="371"/>
                  </a:cubicBezTo>
                  <a:cubicBezTo>
                    <a:pt x="10975" y="638"/>
                    <a:pt x="9807" y="2105"/>
                    <a:pt x="9674" y="2306"/>
                  </a:cubicBezTo>
                  <a:cubicBezTo>
                    <a:pt x="9173" y="3006"/>
                    <a:pt x="8673" y="3707"/>
                    <a:pt x="8173" y="4407"/>
                  </a:cubicBezTo>
                  <a:cubicBezTo>
                    <a:pt x="7139" y="5808"/>
                    <a:pt x="6105" y="7176"/>
                    <a:pt x="5204" y="8643"/>
                  </a:cubicBezTo>
                  <a:cubicBezTo>
                    <a:pt x="4137" y="10445"/>
                    <a:pt x="3136" y="12279"/>
                    <a:pt x="2168" y="14114"/>
                  </a:cubicBezTo>
                  <a:cubicBezTo>
                    <a:pt x="2702" y="12713"/>
                    <a:pt x="3169" y="11279"/>
                    <a:pt x="3569" y="9811"/>
                  </a:cubicBezTo>
                  <a:cubicBezTo>
                    <a:pt x="4003" y="8076"/>
                    <a:pt x="4537" y="6475"/>
                    <a:pt x="5704" y="5074"/>
                  </a:cubicBezTo>
                  <a:cubicBezTo>
                    <a:pt x="6805" y="3740"/>
                    <a:pt x="7973" y="2472"/>
                    <a:pt x="9240" y="1271"/>
                  </a:cubicBezTo>
                  <a:cubicBezTo>
                    <a:pt x="9443" y="1069"/>
                    <a:pt x="10198" y="314"/>
                    <a:pt x="10569" y="314"/>
                  </a:cubicBezTo>
                  <a:close/>
                  <a:moveTo>
                    <a:pt x="10725" y="0"/>
                  </a:moveTo>
                  <a:cubicBezTo>
                    <a:pt x="9782" y="0"/>
                    <a:pt x="6381" y="3542"/>
                    <a:pt x="5071" y="5474"/>
                  </a:cubicBezTo>
                  <a:cubicBezTo>
                    <a:pt x="4337" y="6542"/>
                    <a:pt x="3803" y="7709"/>
                    <a:pt x="3503" y="8977"/>
                  </a:cubicBezTo>
                  <a:cubicBezTo>
                    <a:pt x="2869" y="11479"/>
                    <a:pt x="2002" y="13981"/>
                    <a:pt x="1001" y="16382"/>
                  </a:cubicBezTo>
                  <a:cubicBezTo>
                    <a:pt x="901" y="16582"/>
                    <a:pt x="767" y="16749"/>
                    <a:pt x="667" y="16949"/>
                  </a:cubicBezTo>
                  <a:cubicBezTo>
                    <a:pt x="501" y="17350"/>
                    <a:pt x="300" y="17717"/>
                    <a:pt x="134" y="18117"/>
                  </a:cubicBezTo>
                  <a:lnTo>
                    <a:pt x="501" y="17450"/>
                  </a:lnTo>
                  <a:lnTo>
                    <a:pt x="501" y="17450"/>
                  </a:lnTo>
                  <a:cubicBezTo>
                    <a:pt x="334" y="17817"/>
                    <a:pt x="167" y="18150"/>
                    <a:pt x="0" y="18517"/>
                  </a:cubicBezTo>
                  <a:lnTo>
                    <a:pt x="67" y="18517"/>
                  </a:lnTo>
                  <a:cubicBezTo>
                    <a:pt x="367" y="17917"/>
                    <a:pt x="701" y="17316"/>
                    <a:pt x="1068" y="16749"/>
                  </a:cubicBezTo>
                  <a:cubicBezTo>
                    <a:pt x="1268" y="16316"/>
                    <a:pt x="1468" y="15849"/>
                    <a:pt x="1668" y="15415"/>
                  </a:cubicBezTo>
                  <a:cubicBezTo>
                    <a:pt x="2736" y="13514"/>
                    <a:pt x="3770" y="11612"/>
                    <a:pt x="4870" y="9744"/>
                  </a:cubicBezTo>
                  <a:cubicBezTo>
                    <a:pt x="6472" y="6942"/>
                    <a:pt x="8540" y="4474"/>
                    <a:pt x="10274" y="1805"/>
                  </a:cubicBezTo>
                  <a:cubicBezTo>
                    <a:pt x="10474" y="1438"/>
                    <a:pt x="11609" y="137"/>
                    <a:pt x="10775" y="4"/>
                  </a:cubicBezTo>
                  <a:cubicBezTo>
                    <a:pt x="10759" y="1"/>
                    <a:pt x="10743" y="0"/>
                    <a:pt x="10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7;p24">
              <a:extLst>
                <a:ext uri="{FF2B5EF4-FFF2-40B4-BE49-F238E27FC236}">
                  <a16:creationId xmlns:a16="http://schemas.microsoft.com/office/drawing/2014/main" id="{8C94C971-E909-411F-BBFA-76618EFAB756}"/>
                </a:ext>
              </a:extLst>
            </p:cNvPr>
            <p:cNvSpPr/>
            <p:nvPr/>
          </p:nvSpPr>
          <p:spPr>
            <a:xfrm>
              <a:off x="7698325" y="3263325"/>
              <a:ext cx="331600" cy="569000"/>
            </a:xfrm>
            <a:custGeom>
              <a:avLst/>
              <a:gdLst/>
              <a:ahLst/>
              <a:cxnLst/>
              <a:rect l="l" t="t" r="r" b="b"/>
              <a:pathLst>
                <a:path w="13264" h="22760" extrusionOk="0">
                  <a:moveTo>
                    <a:pt x="1558" y="1"/>
                  </a:moveTo>
                  <a:cubicBezTo>
                    <a:pt x="1374" y="1"/>
                    <a:pt x="1199" y="51"/>
                    <a:pt x="1035" y="156"/>
                  </a:cubicBezTo>
                  <a:cubicBezTo>
                    <a:pt x="1" y="823"/>
                    <a:pt x="401" y="4092"/>
                    <a:pt x="501" y="5026"/>
                  </a:cubicBezTo>
                  <a:cubicBezTo>
                    <a:pt x="801" y="7228"/>
                    <a:pt x="1669" y="9329"/>
                    <a:pt x="2936" y="11131"/>
                  </a:cubicBezTo>
                  <a:cubicBezTo>
                    <a:pt x="5805" y="15267"/>
                    <a:pt x="9975" y="18269"/>
                    <a:pt x="12810" y="22405"/>
                  </a:cubicBezTo>
                  <a:cubicBezTo>
                    <a:pt x="12843" y="22539"/>
                    <a:pt x="12910" y="22639"/>
                    <a:pt x="13043" y="22739"/>
                  </a:cubicBezTo>
                  <a:cubicBezTo>
                    <a:pt x="13064" y="22753"/>
                    <a:pt x="13086" y="22759"/>
                    <a:pt x="13107" y="22759"/>
                  </a:cubicBezTo>
                  <a:cubicBezTo>
                    <a:pt x="13190" y="22759"/>
                    <a:pt x="13263" y="22658"/>
                    <a:pt x="13210" y="22472"/>
                  </a:cubicBezTo>
                  <a:cubicBezTo>
                    <a:pt x="13177" y="22405"/>
                    <a:pt x="13143" y="22305"/>
                    <a:pt x="13110" y="22205"/>
                  </a:cubicBezTo>
                  <a:cubicBezTo>
                    <a:pt x="11150" y="16389"/>
                    <a:pt x="4878" y="1"/>
                    <a:pt x="155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8;p24">
              <a:extLst>
                <a:ext uri="{FF2B5EF4-FFF2-40B4-BE49-F238E27FC236}">
                  <a16:creationId xmlns:a16="http://schemas.microsoft.com/office/drawing/2014/main" id="{BF9676E5-8C9A-4007-99DB-4F78FC1E20C4}"/>
                </a:ext>
              </a:extLst>
            </p:cNvPr>
            <p:cNvSpPr/>
            <p:nvPr/>
          </p:nvSpPr>
          <p:spPr>
            <a:xfrm>
              <a:off x="7742525" y="3343950"/>
              <a:ext cx="287300" cy="488000"/>
            </a:xfrm>
            <a:custGeom>
              <a:avLst/>
              <a:gdLst/>
              <a:ahLst/>
              <a:cxnLst/>
              <a:rect l="l" t="t" r="r" b="b"/>
              <a:pathLst>
                <a:path w="11492" h="19520" extrusionOk="0">
                  <a:moveTo>
                    <a:pt x="1021" y="390"/>
                  </a:moveTo>
                  <a:cubicBezTo>
                    <a:pt x="1410" y="390"/>
                    <a:pt x="2022" y="1501"/>
                    <a:pt x="2202" y="1801"/>
                  </a:cubicBezTo>
                  <a:cubicBezTo>
                    <a:pt x="2669" y="2669"/>
                    <a:pt x="3136" y="3569"/>
                    <a:pt x="3603" y="4436"/>
                  </a:cubicBezTo>
                  <a:cubicBezTo>
                    <a:pt x="4537" y="6238"/>
                    <a:pt x="5438" y="8006"/>
                    <a:pt x="6372" y="9807"/>
                  </a:cubicBezTo>
                  <a:cubicBezTo>
                    <a:pt x="7539" y="12075"/>
                    <a:pt x="8707" y="14377"/>
                    <a:pt x="9874" y="16679"/>
                  </a:cubicBezTo>
                  <a:cubicBezTo>
                    <a:pt x="8674" y="15011"/>
                    <a:pt x="7406" y="13443"/>
                    <a:pt x="6005" y="11975"/>
                  </a:cubicBezTo>
                  <a:cubicBezTo>
                    <a:pt x="3470" y="9207"/>
                    <a:pt x="1435" y="6071"/>
                    <a:pt x="835" y="2302"/>
                  </a:cubicBezTo>
                  <a:cubicBezTo>
                    <a:pt x="768" y="2068"/>
                    <a:pt x="568" y="734"/>
                    <a:pt x="901" y="434"/>
                  </a:cubicBezTo>
                  <a:cubicBezTo>
                    <a:pt x="938" y="404"/>
                    <a:pt x="978" y="390"/>
                    <a:pt x="1021" y="390"/>
                  </a:cubicBezTo>
                  <a:close/>
                  <a:moveTo>
                    <a:pt x="1025" y="0"/>
                  </a:moveTo>
                  <a:cubicBezTo>
                    <a:pt x="931" y="0"/>
                    <a:pt x="834" y="31"/>
                    <a:pt x="735" y="100"/>
                  </a:cubicBezTo>
                  <a:cubicBezTo>
                    <a:pt x="1" y="600"/>
                    <a:pt x="501" y="2435"/>
                    <a:pt x="668" y="3069"/>
                  </a:cubicBezTo>
                  <a:cubicBezTo>
                    <a:pt x="1335" y="6038"/>
                    <a:pt x="2736" y="8773"/>
                    <a:pt x="4771" y="11041"/>
                  </a:cubicBezTo>
                  <a:cubicBezTo>
                    <a:pt x="6038" y="12509"/>
                    <a:pt x="7406" y="13877"/>
                    <a:pt x="8607" y="15411"/>
                  </a:cubicBezTo>
                  <a:cubicBezTo>
                    <a:pt x="9341" y="16378"/>
                    <a:pt x="10041" y="17412"/>
                    <a:pt x="10742" y="18413"/>
                  </a:cubicBezTo>
                  <a:cubicBezTo>
                    <a:pt x="10908" y="18780"/>
                    <a:pt x="11075" y="19147"/>
                    <a:pt x="11275" y="19481"/>
                  </a:cubicBezTo>
                  <a:cubicBezTo>
                    <a:pt x="11302" y="19507"/>
                    <a:pt x="11331" y="19520"/>
                    <a:pt x="11359" y="19520"/>
                  </a:cubicBezTo>
                  <a:cubicBezTo>
                    <a:pt x="11433" y="19520"/>
                    <a:pt x="11491" y="19427"/>
                    <a:pt x="11442" y="19280"/>
                  </a:cubicBezTo>
                  <a:cubicBezTo>
                    <a:pt x="11375" y="19180"/>
                    <a:pt x="11342" y="19080"/>
                    <a:pt x="11275" y="18980"/>
                  </a:cubicBezTo>
                  <a:cubicBezTo>
                    <a:pt x="8340" y="13043"/>
                    <a:pt x="5471" y="7072"/>
                    <a:pt x="2202" y="1334"/>
                  </a:cubicBezTo>
                  <a:cubicBezTo>
                    <a:pt x="2004" y="993"/>
                    <a:pt x="1563" y="0"/>
                    <a:pt x="1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9;p24">
              <a:extLst>
                <a:ext uri="{FF2B5EF4-FFF2-40B4-BE49-F238E27FC236}">
                  <a16:creationId xmlns:a16="http://schemas.microsoft.com/office/drawing/2014/main" id="{68ADEA97-5530-432E-930E-426B5554B321}"/>
                </a:ext>
              </a:extLst>
            </p:cNvPr>
            <p:cNvSpPr/>
            <p:nvPr/>
          </p:nvSpPr>
          <p:spPr>
            <a:xfrm>
              <a:off x="8025225" y="1971675"/>
              <a:ext cx="179175" cy="730575"/>
            </a:xfrm>
            <a:custGeom>
              <a:avLst/>
              <a:gdLst/>
              <a:ahLst/>
              <a:cxnLst/>
              <a:rect l="l" t="t" r="r" b="b"/>
              <a:pathLst>
                <a:path w="7167" h="29223" extrusionOk="0">
                  <a:moveTo>
                    <a:pt x="4627" y="0"/>
                  </a:moveTo>
                  <a:cubicBezTo>
                    <a:pt x="4516" y="0"/>
                    <a:pt x="4397" y="17"/>
                    <a:pt x="4270" y="52"/>
                  </a:cubicBezTo>
                  <a:cubicBezTo>
                    <a:pt x="2803" y="452"/>
                    <a:pt x="2036" y="3387"/>
                    <a:pt x="1635" y="4555"/>
                  </a:cubicBezTo>
                  <a:cubicBezTo>
                    <a:pt x="835" y="7090"/>
                    <a:pt x="368" y="9692"/>
                    <a:pt x="201" y="12327"/>
                  </a:cubicBezTo>
                  <a:cubicBezTo>
                    <a:pt x="1" y="14695"/>
                    <a:pt x="168" y="17064"/>
                    <a:pt x="668" y="19399"/>
                  </a:cubicBezTo>
                  <a:cubicBezTo>
                    <a:pt x="1368" y="22401"/>
                    <a:pt x="2970" y="25970"/>
                    <a:pt x="3570" y="29006"/>
                  </a:cubicBezTo>
                  <a:cubicBezTo>
                    <a:pt x="3570" y="29039"/>
                    <a:pt x="3603" y="29072"/>
                    <a:pt x="3637" y="29106"/>
                  </a:cubicBezTo>
                  <a:cubicBezTo>
                    <a:pt x="3637" y="29139"/>
                    <a:pt x="3670" y="29173"/>
                    <a:pt x="3737" y="29173"/>
                  </a:cubicBezTo>
                  <a:cubicBezTo>
                    <a:pt x="3770" y="29206"/>
                    <a:pt x="3812" y="29223"/>
                    <a:pt x="3854" y="29223"/>
                  </a:cubicBezTo>
                  <a:cubicBezTo>
                    <a:pt x="3895" y="29223"/>
                    <a:pt x="3937" y="29206"/>
                    <a:pt x="3970" y="29173"/>
                  </a:cubicBezTo>
                  <a:cubicBezTo>
                    <a:pt x="4037" y="29139"/>
                    <a:pt x="4070" y="29072"/>
                    <a:pt x="4070" y="29006"/>
                  </a:cubicBezTo>
                  <a:cubicBezTo>
                    <a:pt x="4604" y="22635"/>
                    <a:pt x="5071" y="16263"/>
                    <a:pt x="5538" y="9892"/>
                  </a:cubicBezTo>
                  <a:cubicBezTo>
                    <a:pt x="5602" y="8805"/>
                    <a:pt x="7167" y="0"/>
                    <a:pt x="462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0;p24">
              <a:extLst>
                <a:ext uri="{FF2B5EF4-FFF2-40B4-BE49-F238E27FC236}">
                  <a16:creationId xmlns:a16="http://schemas.microsoft.com/office/drawing/2014/main" id="{B36A6268-83C1-4D57-8235-AA1BAE43CCD7}"/>
                </a:ext>
              </a:extLst>
            </p:cNvPr>
            <p:cNvSpPr/>
            <p:nvPr/>
          </p:nvSpPr>
          <p:spPr>
            <a:xfrm>
              <a:off x="8064450" y="2077200"/>
              <a:ext cx="93400" cy="625050"/>
            </a:xfrm>
            <a:custGeom>
              <a:avLst/>
              <a:gdLst/>
              <a:ahLst/>
              <a:cxnLst/>
              <a:rect l="l" t="t" r="r" b="b"/>
              <a:pathLst>
                <a:path w="3736" h="25002" extrusionOk="0">
                  <a:moveTo>
                    <a:pt x="2823" y="408"/>
                  </a:moveTo>
                  <a:cubicBezTo>
                    <a:pt x="3343" y="408"/>
                    <a:pt x="3166" y="2066"/>
                    <a:pt x="3135" y="2502"/>
                  </a:cubicBezTo>
                  <a:cubicBezTo>
                    <a:pt x="3102" y="3036"/>
                    <a:pt x="3002" y="3603"/>
                    <a:pt x="2935" y="4137"/>
                  </a:cubicBezTo>
                  <a:cubicBezTo>
                    <a:pt x="2768" y="5237"/>
                    <a:pt x="2601" y="6338"/>
                    <a:pt x="2535" y="7472"/>
                  </a:cubicBezTo>
                  <a:cubicBezTo>
                    <a:pt x="2368" y="9440"/>
                    <a:pt x="2301" y="11475"/>
                    <a:pt x="2268" y="13443"/>
                  </a:cubicBezTo>
                  <a:cubicBezTo>
                    <a:pt x="2234" y="16345"/>
                    <a:pt x="2201" y="19247"/>
                    <a:pt x="2201" y="22116"/>
                  </a:cubicBezTo>
                  <a:cubicBezTo>
                    <a:pt x="2101" y="21582"/>
                    <a:pt x="2034" y="21015"/>
                    <a:pt x="1968" y="20482"/>
                  </a:cubicBezTo>
                  <a:cubicBezTo>
                    <a:pt x="1667" y="18313"/>
                    <a:pt x="1034" y="16212"/>
                    <a:pt x="767" y="14044"/>
                  </a:cubicBezTo>
                  <a:cubicBezTo>
                    <a:pt x="533" y="11875"/>
                    <a:pt x="567" y="9674"/>
                    <a:pt x="867" y="7506"/>
                  </a:cubicBezTo>
                  <a:cubicBezTo>
                    <a:pt x="1000" y="6405"/>
                    <a:pt x="1200" y="5337"/>
                    <a:pt x="1401" y="4237"/>
                  </a:cubicBezTo>
                  <a:cubicBezTo>
                    <a:pt x="1501" y="3570"/>
                    <a:pt x="2068" y="701"/>
                    <a:pt x="2701" y="434"/>
                  </a:cubicBezTo>
                  <a:cubicBezTo>
                    <a:pt x="2746" y="416"/>
                    <a:pt x="2786" y="408"/>
                    <a:pt x="2823" y="408"/>
                  </a:cubicBezTo>
                  <a:close/>
                  <a:moveTo>
                    <a:pt x="2894" y="0"/>
                  </a:moveTo>
                  <a:cubicBezTo>
                    <a:pt x="1263" y="0"/>
                    <a:pt x="0" y="10114"/>
                    <a:pt x="467" y="13877"/>
                  </a:cubicBezTo>
                  <a:cubicBezTo>
                    <a:pt x="733" y="16045"/>
                    <a:pt x="1367" y="18147"/>
                    <a:pt x="1701" y="20282"/>
                  </a:cubicBezTo>
                  <a:cubicBezTo>
                    <a:pt x="1901" y="21616"/>
                    <a:pt x="2034" y="22950"/>
                    <a:pt x="2168" y="24284"/>
                  </a:cubicBezTo>
                  <a:lnTo>
                    <a:pt x="2168" y="24952"/>
                  </a:lnTo>
                  <a:cubicBezTo>
                    <a:pt x="2201" y="24985"/>
                    <a:pt x="2243" y="25002"/>
                    <a:pt x="2285" y="25002"/>
                  </a:cubicBezTo>
                  <a:cubicBezTo>
                    <a:pt x="2326" y="25002"/>
                    <a:pt x="2368" y="24985"/>
                    <a:pt x="2401" y="24952"/>
                  </a:cubicBezTo>
                  <a:cubicBezTo>
                    <a:pt x="2401" y="24885"/>
                    <a:pt x="2401" y="24785"/>
                    <a:pt x="2401" y="24718"/>
                  </a:cubicBezTo>
                  <a:cubicBezTo>
                    <a:pt x="2468" y="21449"/>
                    <a:pt x="2468" y="18180"/>
                    <a:pt x="2501" y="14911"/>
                  </a:cubicBezTo>
                  <a:cubicBezTo>
                    <a:pt x="2501" y="12809"/>
                    <a:pt x="2535" y="10675"/>
                    <a:pt x="2668" y="8573"/>
                  </a:cubicBezTo>
                  <a:cubicBezTo>
                    <a:pt x="2802" y="6538"/>
                    <a:pt x="3202" y="4570"/>
                    <a:pt x="3369" y="2569"/>
                  </a:cubicBezTo>
                  <a:cubicBezTo>
                    <a:pt x="3402" y="2035"/>
                    <a:pt x="3736" y="0"/>
                    <a:pt x="2902" y="0"/>
                  </a:cubicBezTo>
                  <a:cubicBezTo>
                    <a:pt x="2899" y="0"/>
                    <a:pt x="2896" y="0"/>
                    <a:pt x="2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1;p24">
              <a:extLst>
                <a:ext uri="{FF2B5EF4-FFF2-40B4-BE49-F238E27FC236}">
                  <a16:creationId xmlns:a16="http://schemas.microsoft.com/office/drawing/2014/main" id="{92D158F2-761B-4E1C-9EDC-5F6B604EEB04}"/>
                </a:ext>
              </a:extLst>
            </p:cNvPr>
            <p:cNvSpPr/>
            <p:nvPr/>
          </p:nvSpPr>
          <p:spPr>
            <a:xfrm>
              <a:off x="8149475" y="3022075"/>
              <a:ext cx="697200" cy="233825"/>
            </a:xfrm>
            <a:custGeom>
              <a:avLst/>
              <a:gdLst/>
              <a:ahLst/>
              <a:cxnLst/>
              <a:rect l="l" t="t" r="r" b="b"/>
              <a:pathLst>
                <a:path w="27888" h="9353" extrusionOk="0">
                  <a:moveTo>
                    <a:pt x="22441" y="0"/>
                  </a:moveTo>
                  <a:cubicBezTo>
                    <a:pt x="21731" y="0"/>
                    <a:pt x="21068" y="32"/>
                    <a:pt x="20616" y="32"/>
                  </a:cubicBezTo>
                  <a:cubicBezTo>
                    <a:pt x="18014" y="66"/>
                    <a:pt x="15479" y="499"/>
                    <a:pt x="13044" y="1333"/>
                  </a:cubicBezTo>
                  <a:cubicBezTo>
                    <a:pt x="8907" y="2701"/>
                    <a:pt x="5071" y="4836"/>
                    <a:pt x="1769" y="7671"/>
                  </a:cubicBezTo>
                  <a:cubicBezTo>
                    <a:pt x="1168" y="8205"/>
                    <a:pt x="568" y="8739"/>
                    <a:pt x="1" y="9306"/>
                  </a:cubicBezTo>
                  <a:cubicBezTo>
                    <a:pt x="1" y="9329"/>
                    <a:pt x="18" y="9353"/>
                    <a:pt x="39" y="9353"/>
                  </a:cubicBezTo>
                  <a:cubicBezTo>
                    <a:pt x="48" y="9353"/>
                    <a:pt x="58" y="9349"/>
                    <a:pt x="68" y="9339"/>
                  </a:cubicBezTo>
                  <a:cubicBezTo>
                    <a:pt x="3759" y="6440"/>
                    <a:pt x="7361" y="6139"/>
                    <a:pt x="10879" y="6139"/>
                  </a:cubicBezTo>
                  <a:cubicBezTo>
                    <a:pt x="11802" y="6139"/>
                    <a:pt x="12720" y="6160"/>
                    <a:pt x="13632" y="6160"/>
                  </a:cubicBezTo>
                  <a:cubicBezTo>
                    <a:pt x="15243" y="6160"/>
                    <a:pt x="16837" y="6095"/>
                    <a:pt x="18414" y="5736"/>
                  </a:cubicBezTo>
                  <a:cubicBezTo>
                    <a:pt x="19482" y="5503"/>
                    <a:pt x="27888" y="2968"/>
                    <a:pt x="25886" y="766"/>
                  </a:cubicBezTo>
                  <a:cubicBezTo>
                    <a:pt x="25277" y="114"/>
                    <a:pt x="23774" y="0"/>
                    <a:pt x="2244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2;p24">
              <a:extLst>
                <a:ext uri="{FF2B5EF4-FFF2-40B4-BE49-F238E27FC236}">
                  <a16:creationId xmlns:a16="http://schemas.microsoft.com/office/drawing/2014/main" id="{B7B7A076-22F4-47BD-87D8-E7FE5EFD3940}"/>
                </a:ext>
              </a:extLst>
            </p:cNvPr>
            <p:cNvSpPr/>
            <p:nvPr/>
          </p:nvSpPr>
          <p:spPr>
            <a:xfrm>
              <a:off x="8149475" y="3046150"/>
              <a:ext cx="553775" cy="208575"/>
            </a:xfrm>
            <a:custGeom>
              <a:avLst/>
              <a:gdLst/>
              <a:ahLst/>
              <a:cxnLst/>
              <a:rect l="l" t="t" r="r" b="b"/>
              <a:pathLst>
                <a:path w="22151" h="8343" extrusionOk="0">
                  <a:moveTo>
                    <a:pt x="20550" y="351"/>
                  </a:moveTo>
                  <a:cubicBezTo>
                    <a:pt x="21004" y="351"/>
                    <a:pt x="21327" y="404"/>
                    <a:pt x="21416" y="537"/>
                  </a:cubicBezTo>
                  <a:cubicBezTo>
                    <a:pt x="21783" y="1037"/>
                    <a:pt x="20382" y="1771"/>
                    <a:pt x="20082" y="1938"/>
                  </a:cubicBezTo>
                  <a:cubicBezTo>
                    <a:pt x="19348" y="2405"/>
                    <a:pt x="18548" y="2739"/>
                    <a:pt x="17747" y="2972"/>
                  </a:cubicBezTo>
                  <a:cubicBezTo>
                    <a:pt x="14578" y="3940"/>
                    <a:pt x="11176" y="3940"/>
                    <a:pt x="7973" y="4640"/>
                  </a:cubicBezTo>
                  <a:cubicBezTo>
                    <a:pt x="6439" y="4974"/>
                    <a:pt x="4904" y="5441"/>
                    <a:pt x="3437" y="6008"/>
                  </a:cubicBezTo>
                  <a:cubicBezTo>
                    <a:pt x="4604" y="5274"/>
                    <a:pt x="5772" y="4573"/>
                    <a:pt x="7006" y="3973"/>
                  </a:cubicBezTo>
                  <a:cubicBezTo>
                    <a:pt x="9875" y="2605"/>
                    <a:pt x="12910" y="1571"/>
                    <a:pt x="16012" y="971"/>
                  </a:cubicBezTo>
                  <a:cubicBezTo>
                    <a:pt x="17064" y="751"/>
                    <a:pt x="19301" y="351"/>
                    <a:pt x="20550" y="351"/>
                  </a:cubicBezTo>
                  <a:close/>
                  <a:moveTo>
                    <a:pt x="20682" y="1"/>
                  </a:moveTo>
                  <a:cubicBezTo>
                    <a:pt x="19899" y="1"/>
                    <a:pt x="18943" y="243"/>
                    <a:pt x="18581" y="304"/>
                  </a:cubicBezTo>
                  <a:cubicBezTo>
                    <a:pt x="15112" y="704"/>
                    <a:pt x="11743" y="1638"/>
                    <a:pt x="8540" y="3006"/>
                  </a:cubicBezTo>
                  <a:cubicBezTo>
                    <a:pt x="6205" y="3973"/>
                    <a:pt x="3970" y="5207"/>
                    <a:pt x="1902" y="6641"/>
                  </a:cubicBezTo>
                  <a:cubicBezTo>
                    <a:pt x="1836" y="6675"/>
                    <a:pt x="1802" y="6708"/>
                    <a:pt x="1769" y="6708"/>
                  </a:cubicBezTo>
                  <a:cubicBezTo>
                    <a:pt x="1135" y="7242"/>
                    <a:pt x="568" y="7776"/>
                    <a:pt x="1" y="8343"/>
                  </a:cubicBezTo>
                  <a:cubicBezTo>
                    <a:pt x="768" y="7809"/>
                    <a:pt x="1502" y="7275"/>
                    <a:pt x="2303" y="6742"/>
                  </a:cubicBezTo>
                  <a:cubicBezTo>
                    <a:pt x="4504" y="5741"/>
                    <a:pt x="6839" y="5040"/>
                    <a:pt x="9241" y="4607"/>
                  </a:cubicBezTo>
                  <a:cubicBezTo>
                    <a:pt x="12710" y="3973"/>
                    <a:pt x="16579" y="4106"/>
                    <a:pt x="19748" y="2405"/>
                  </a:cubicBezTo>
                  <a:cubicBezTo>
                    <a:pt x="20215" y="2172"/>
                    <a:pt x="22150" y="1204"/>
                    <a:pt x="21783" y="437"/>
                  </a:cubicBezTo>
                  <a:cubicBezTo>
                    <a:pt x="21638" y="106"/>
                    <a:pt x="21197" y="1"/>
                    <a:pt x="206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3;p24">
              <a:extLst>
                <a:ext uri="{FF2B5EF4-FFF2-40B4-BE49-F238E27FC236}">
                  <a16:creationId xmlns:a16="http://schemas.microsoft.com/office/drawing/2014/main" id="{2295CAB2-2EB1-446D-B5CE-BE59E98C8710}"/>
                </a:ext>
              </a:extLst>
            </p:cNvPr>
            <p:cNvSpPr/>
            <p:nvPr/>
          </p:nvSpPr>
          <p:spPr>
            <a:xfrm>
              <a:off x="8481550" y="2466450"/>
              <a:ext cx="420175" cy="461600"/>
            </a:xfrm>
            <a:custGeom>
              <a:avLst/>
              <a:gdLst/>
              <a:ahLst/>
              <a:cxnLst/>
              <a:rect l="l" t="t" r="r" b="b"/>
              <a:pathLst>
                <a:path w="16807" h="18464" extrusionOk="0">
                  <a:moveTo>
                    <a:pt x="15097" y="0"/>
                  </a:moveTo>
                  <a:cubicBezTo>
                    <a:pt x="13119" y="0"/>
                    <a:pt x="9698" y="3999"/>
                    <a:pt x="9067" y="4712"/>
                  </a:cubicBezTo>
                  <a:cubicBezTo>
                    <a:pt x="5498" y="8614"/>
                    <a:pt x="3363" y="13384"/>
                    <a:pt x="428" y="17754"/>
                  </a:cubicBezTo>
                  <a:cubicBezTo>
                    <a:pt x="294" y="17954"/>
                    <a:pt x="161" y="18188"/>
                    <a:pt x="27" y="18388"/>
                  </a:cubicBezTo>
                  <a:cubicBezTo>
                    <a:pt x="1" y="18415"/>
                    <a:pt x="17" y="18464"/>
                    <a:pt x="42" y="18464"/>
                  </a:cubicBezTo>
                  <a:cubicBezTo>
                    <a:pt x="48" y="18464"/>
                    <a:pt x="54" y="18461"/>
                    <a:pt x="61" y="18455"/>
                  </a:cubicBezTo>
                  <a:lnTo>
                    <a:pt x="94" y="18455"/>
                  </a:lnTo>
                  <a:lnTo>
                    <a:pt x="194" y="18355"/>
                  </a:lnTo>
                  <a:cubicBezTo>
                    <a:pt x="361" y="18221"/>
                    <a:pt x="494" y="18088"/>
                    <a:pt x="661" y="17921"/>
                  </a:cubicBezTo>
                  <a:lnTo>
                    <a:pt x="861" y="17854"/>
                  </a:lnTo>
                  <a:cubicBezTo>
                    <a:pt x="4764" y="16253"/>
                    <a:pt x="8267" y="13785"/>
                    <a:pt x="11069" y="10616"/>
                  </a:cubicBezTo>
                  <a:cubicBezTo>
                    <a:pt x="12503" y="8981"/>
                    <a:pt x="13737" y="7180"/>
                    <a:pt x="14738" y="5245"/>
                  </a:cubicBezTo>
                  <a:cubicBezTo>
                    <a:pt x="15238" y="4278"/>
                    <a:pt x="16806" y="1843"/>
                    <a:pt x="16139" y="642"/>
                  </a:cubicBezTo>
                  <a:cubicBezTo>
                    <a:pt x="15889" y="189"/>
                    <a:pt x="15527" y="0"/>
                    <a:pt x="1509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4;p24">
              <a:extLst>
                <a:ext uri="{FF2B5EF4-FFF2-40B4-BE49-F238E27FC236}">
                  <a16:creationId xmlns:a16="http://schemas.microsoft.com/office/drawing/2014/main" id="{63FC30B0-A3CA-4AA8-9F0F-0B354D61B2EE}"/>
                </a:ext>
              </a:extLst>
            </p:cNvPr>
            <p:cNvSpPr/>
            <p:nvPr/>
          </p:nvSpPr>
          <p:spPr>
            <a:xfrm>
              <a:off x="8481550" y="2533450"/>
              <a:ext cx="360950" cy="394600"/>
            </a:xfrm>
            <a:custGeom>
              <a:avLst/>
              <a:gdLst/>
              <a:ahLst/>
              <a:cxnLst/>
              <a:rect l="l" t="t" r="r" b="b"/>
              <a:pathLst>
                <a:path w="14438" h="15784" extrusionOk="0">
                  <a:moveTo>
                    <a:pt x="13104" y="572"/>
                  </a:moveTo>
                  <a:cubicBezTo>
                    <a:pt x="13570" y="572"/>
                    <a:pt x="13948" y="857"/>
                    <a:pt x="13671" y="1498"/>
                  </a:cubicBezTo>
                  <a:lnTo>
                    <a:pt x="13704" y="1498"/>
                  </a:lnTo>
                  <a:cubicBezTo>
                    <a:pt x="13570" y="1831"/>
                    <a:pt x="13404" y="2132"/>
                    <a:pt x="13237" y="2432"/>
                  </a:cubicBezTo>
                  <a:cubicBezTo>
                    <a:pt x="12737" y="3232"/>
                    <a:pt x="12169" y="4000"/>
                    <a:pt x="11536" y="4733"/>
                  </a:cubicBezTo>
                  <a:cubicBezTo>
                    <a:pt x="10301" y="6101"/>
                    <a:pt x="9034" y="7435"/>
                    <a:pt x="7666" y="8736"/>
                  </a:cubicBezTo>
                  <a:cubicBezTo>
                    <a:pt x="5965" y="10404"/>
                    <a:pt x="4197" y="11939"/>
                    <a:pt x="2396" y="13473"/>
                  </a:cubicBezTo>
                  <a:cubicBezTo>
                    <a:pt x="3563" y="12072"/>
                    <a:pt x="4597" y="10538"/>
                    <a:pt x="5598" y="9070"/>
                  </a:cubicBezTo>
                  <a:cubicBezTo>
                    <a:pt x="6565" y="7636"/>
                    <a:pt x="7499" y="6235"/>
                    <a:pt x="8567" y="4900"/>
                  </a:cubicBezTo>
                  <a:cubicBezTo>
                    <a:pt x="9701" y="3499"/>
                    <a:pt x="10902" y="1898"/>
                    <a:pt x="12336" y="831"/>
                  </a:cubicBezTo>
                  <a:cubicBezTo>
                    <a:pt x="12552" y="662"/>
                    <a:pt x="12842" y="572"/>
                    <a:pt x="13104" y="572"/>
                  </a:cubicBezTo>
                  <a:close/>
                  <a:moveTo>
                    <a:pt x="13421" y="0"/>
                  </a:moveTo>
                  <a:cubicBezTo>
                    <a:pt x="12937" y="0"/>
                    <a:pt x="12359" y="430"/>
                    <a:pt x="12003" y="697"/>
                  </a:cubicBezTo>
                  <a:cubicBezTo>
                    <a:pt x="10802" y="1598"/>
                    <a:pt x="9834" y="2899"/>
                    <a:pt x="8867" y="4033"/>
                  </a:cubicBezTo>
                  <a:cubicBezTo>
                    <a:pt x="7900" y="5167"/>
                    <a:pt x="6966" y="6501"/>
                    <a:pt x="6065" y="7769"/>
                  </a:cubicBezTo>
                  <a:cubicBezTo>
                    <a:pt x="4464" y="10171"/>
                    <a:pt x="2863" y="12539"/>
                    <a:pt x="895" y="14674"/>
                  </a:cubicBezTo>
                  <a:cubicBezTo>
                    <a:pt x="761" y="14807"/>
                    <a:pt x="595" y="14941"/>
                    <a:pt x="461" y="15074"/>
                  </a:cubicBezTo>
                  <a:cubicBezTo>
                    <a:pt x="328" y="15274"/>
                    <a:pt x="161" y="15474"/>
                    <a:pt x="27" y="15708"/>
                  </a:cubicBezTo>
                  <a:cubicBezTo>
                    <a:pt x="1" y="15735"/>
                    <a:pt x="17" y="15784"/>
                    <a:pt x="60" y="15784"/>
                  </a:cubicBezTo>
                  <a:cubicBezTo>
                    <a:pt x="70" y="15784"/>
                    <a:pt x="81" y="15781"/>
                    <a:pt x="94" y="15775"/>
                  </a:cubicBezTo>
                  <a:cubicBezTo>
                    <a:pt x="128" y="15741"/>
                    <a:pt x="161" y="15708"/>
                    <a:pt x="228" y="15675"/>
                  </a:cubicBezTo>
                  <a:lnTo>
                    <a:pt x="394" y="15508"/>
                  </a:lnTo>
                  <a:cubicBezTo>
                    <a:pt x="561" y="15408"/>
                    <a:pt x="728" y="15274"/>
                    <a:pt x="895" y="15141"/>
                  </a:cubicBezTo>
                  <a:cubicBezTo>
                    <a:pt x="2896" y="13606"/>
                    <a:pt x="4764" y="11872"/>
                    <a:pt x="6599" y="10137"/>
                  </a:cubicBezTo>
                  <a:cubicBezTo>
                    <a:pt x="8934" y="7936"/>
                    <a:pt x="11602" y="5567"/>
                    <a:pt x="13304" y="2799"/>
                  </a:cubicBezTo>
                  <a:cubicBezTo>
                    <a:pt x="13637" y="2265"/>
                    <a:pt x="14438" y="1131"/>
                    <a:pt x="14037" y="397"/>
                  </a:cubicBezTo>
                  <a:cubicBezTo>
                    <a:pt x="13882" y="108"/>
                    <a:pt x="13663" y="0"/>
                    <a:pt x="13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5;p24">
              <a:extLst>
                <a:ext uri="{FF2B5EF4-FFF2-40B4-BE49-F238E27FC236}">
                  <a16:creationId xmlns:a16="http://schemas.microsoft.com/office/drawing/2014/main" id="{515E076C-0049-426D-A8D2-787470D2D7A8}"/>
                </a:ext>
              </a:extLst>
            </p:cNvPr>
            <p:cNvSpPr/>
            <p:nvPr/>
          </p:nvSpPr>
          <p:spPr>
            <a:xfrm>
              <a:off x="8338800" y="1257225"/>
              <a:ext cx="139275" cy="610050"/>
            </a:xfrm>
            <a:custGeom>
              <a:avLst/>
              <a:gdLst/>
              <a:ahLst/>
              <a:cxnLst/>
              <a:rect l="l" t="t" r="r" b="b"/>
              <a:pathLst>
                <a:path w="5571" h="24402" extrusionOk="0">
                  <a:moveTo>
                    <a:pt x="3427" y="0"/>
                  </a:moveTo>
                  <a:cubicBezTo>
                    <a:pt x="2647" y="0"/>
                    <a:pt x="2056" y="1334"/>
                    <a:pt x="1801" y="1844"/>
                  </a:cubicBezTo>
                  <a:cubicBezTo>
                    <a:pt x="801" y="3845"/>
                    <a:pt x="234" y="6080"/>
                    <a:pt x="133" y="8348"/>
                  </a:cubicBezTo>
                  <a:cubicBezTo>
                    <a:pt x="0" y="10550"/>
                    <a:pt x="133" y="12752"/>
                    <a:pt x="467" y="14953"/>
                  </a:cubicBezTo>
                  <a:cubicBezTo>
                    <a:pt x="801" y="17355"/>
                    <a:pt x="1768" y="20224"/>
                    <a:pt x="1701" y="22725"/>
                  </a:cubicBezTo>
                  <a:cubicBezTo>
                    <a:pt x="1701" y="22959"/>
                    <a:pt x="1701" y="23192"/>
                    <a:pt x="1668" y="23426"/>
                  </a:cubicBezTo>
                  <a:cubicBezTo>
                    <a:pt x="1635" y="23526"/>
                    <a:pt x="1568" y="23659"/>
                    <a:pt x="1534" y="23760"/>
                  </a:cubicBezTo>
                  <a:lnTo>
                    <a:pt x="1368" y="24193"/>
                  </a:lnTo>
                  <a:cubicBezTo>
                    <a:pt x="1334" y="24227"/>
                    <a:pt x="1334" y="24293"/>
                    <a:pt x="1368" y="24327"/>
                  </a:cubicBezTo>
                  <a:cubicBezTo>
                    <a:pt x="1401" y="24377"/>
                    <a:pt x="1459" y="24402"/>
                    <a:pt x="1514" y="24402"/>
                  </a:cubicBezTo>
                  <a:cubicBezTo>
                    <a:pt x="1568" y="24402"/>
                    <a:pt x="1618" y="24377"/>
                    <a:pt x="1635" y="24327"/>
                  </a:cubicBezTo>
                  <a:cubicBezTo>
                    <a:pt x="1668" y="24227"/>
                    <a:pt x="1701" y="24160"/>
                    <a:pt x="1735" y="24093"/>
                  </a:cubicBezTo>
                  <a:cubicBezTo>
                    <a:pt x="3636" y="19657"/>
                    <a:pt x="5170" y="15220"/>
                    <a:pt x="5404" y="10350"/>
                  </a:cubicBezTo>
                  <a:cubicBezTo>
                    <a:pt x="5571" y="7948"/>
                    <a:pt x="5371" y="5513"/>
                    <a:pt x="4904" y="3145"/>
                  </a:cubicBezTo>
                  <a:cubicBezTo>
                    <a:pt x="4737" y="2478"/>
                    <a:pt x="4603" y="143"/>
                    <a:pt x="3536" y="9"/>
                  </a:cubicBezTo>
                  <a:cubicBezTo>
                    <a:pt x="3499" y="3"/>
                    <a:pt x="3463" y="0"/>
                    <a:pt x="342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6;p24">
              <a:extLst>
                <a:ext uri="{FF2B5EF4-FFF2-40B4-BE49-F238E27FC236}">
                  <a16:creationId xmlns:a16="http://schemas.microsoft.com/office/drawing/2014/main" id="{79AEE9A5-AA2D-4E07-9C99-34F6F520A0F0}"/>
                </a:ext>
              </a:extLst>
            </p:cNvPr>
            <p:cNvSpPr/>
            <p:nvPr/>
          </p:nvSpPr>
          <p:spPr>
            <a:xfrm>
              <a:off x="8373825" y="1331900"/>
              <a:ext cx="70075" cy="535275"/>
            </a:xfrm>
            <a:custGeom>
              <a:avLst/>
              <a:gdLst/>
              <a:ahLst/>
              <a:cxnLst/>
              <a:rect l="l" t="t" r="r" b="b"/>
              <a:pathLst>
                <a:path w="2803" h="21411" extrusionOk="0">
                  <a:moveTo>
                    <a:pt x="1958" y="324"/>
                  </a:moveTo>
                  <a:cubicBezTo>
                    <a:pt x="1961" y="324"/>
                    <a:pt x="1965" y="324"/>
                    <a:pt x="1968" y="325"/>
                  </a:cubicBezTo>
                  <a:cubicBezTo>
                    <a:pt x="2435" y="325"/>
                    <a:pt x="2535" y="2593"/>
                    <a:pt x="2535" y="3093"/>
                  </a:cubicBezTo>
                  <a:cubicBezTo>
                    <a:pt x="2535" y="4061"/>
                    <a:pt x="2468" y="5028"/>
                    <a:pt x="2402" y="5995"/>
                  </a:cubicBezTo>
                  <a:cubicBezTo>
                    <a:pt x="2268" y="7997"/>
                    <a:pt x="2102" y="9998"/>
                    <a:pt x="1868" y="11966"/>
                  </a:cubicBezTo>
                  <a:cubicBezTo>
                    <a:pt x="1601" y="14168"/>
                    <a:pt x="1234" y="16303"/>
                    <a:pt x="734" y="18471"/>
                  </a:cubicBezTo>
                  <a:cubicBezTo>
                    <a:pt x="834" y="16603"/>
                    <a:pt x="634" y="14702"/>
                    <a:pt x="567" y="12967"/>
                  </a:cubicBezTo>
                  <a:cubicBezTo>
                    <a:pt x="467" y="10999"/>
                    <a:pt x="434" y="9064"/>
                    <a:pt x="500" y="7096"/>
                  </a:cubicBezTo>
                  <a:cubicBezTo>
                    <a:pt x="534" y="6129"/>
                    <a:pt x="634" y="5161"/>
                    <a:pt x="734" y="4194"/>
                  </a:cubicBezTo>
                  <a:cubicBezTo>
                    <a:pt x="833" y="3365"/>
                    <a:pt x="1329" y="324"/>
                    <a:pt x="1958" y="324"/>
                  </a:cubicBezTo>
                  <a:close/>
                  <a:moveTo>
                    <a:pt x="2063" y="1"/>
                  </a:moveTo>
                  <a:cubicBezTo>
                    <a:pt x="265" y="1"/>
                    <a:pt x="234" y="8130"/>
                    <a:pt x="234" y="9198"/>
                  </a:cubicBezTo>
                  <a:cubicBezTo>
                    <a:pt x="234" y="11433"/>
                    <a:pt x="400" y="13667"/>
                    <a:pt x="500" y="15869"/>
                  </a:cubicBezTo>
                  <a:cubicBezTo>
                    <a:pt x="534" y="17170"/>
                    <a:pt x="500" y="18438"/>
                    <a:pt x="300" y="19705"/>
                  </a:cubicBezTo>
                  <a:cubicBezTo>
                    <a:pt x="267" y="20072"/>
                    <a:pt x="200" y="20406"/>
                    <a:pt x="133" y="20739"/>
                  </a:cubicBezTo>
                  <a:cubicBezTo>
                    <a:pt x="100" y="20906"/>
                    <a:pt x="67" y="21039"/>
                    <a:pt x="33" y="21173"/>
                  </a:cubicBezTo>
                  <a:cubicBezTo>
                    <a:pt x="33" y="21240"/>
                    <a:pt x="0" y="21273"/>
                    <a:pt x="0" y="21340"/>
                  </a:cubicBezTo>
                  <a:cubicBezTo>
                    <a:pt x="31" y="21386"/>
                    <a:pt x="76" y="21411"/>
                    <a:pt x="119" y="21411"/>
                  </a:cubicBezTo>
                  <a:cubicBezTo>
                    <a:pt x="169" y="21411"/>
                    <a:pt x="216" y="21378"/>
                    <a:pt x="234" y="21306"/>
                  </a:cubicBezTo>
                  <a:cubicBezTo>
                    <a:pt x="267" y="21240"/>
                    <a:pt x="300" y="21173"/>
                    <a:pt x="334" y="21073"/>
                  </a:cubicBezTo>
                  <a:cubicBezTo>
                    <a:pt x="467" y="20739"/>
                    <a:pt x="534" y="20372"/>
                    <a:pt x="600" y="19972"/>
                  </a:cubicBezTo>
                  <a:cubicBezTo>
                    <a:pt x="1368" y="16970"/>
                    <a:pt x="1901" y="13868"/>
                    <a:pt x="2235" y="10765"/>
                  </a:cubicBezTo>
                  <a:cubicBezTo>
                    <a:pt x="2468" y="8497"/>
                    <a:pt x="2635" y="6229"/>
                    <a:pt x="2735" y="3960"/>
                  </a:cubicBezTo>
                  <a:cubicBezTo>
                    <a:pt x="2802" y="2960"/>
                    <a:pt x="2769" y="1992"/>
                    <a:pt x="2635" y="992"/>
                  </a:cubicBezTo>
                  <a:cubicBezTo>
                    <a:pt x="2602" y="725"/>
                    <a:pt x="2569" y="124"/>
                    <a:pt x="2235" y="24"/>
                  </a:cubicBezTo>
                  <a:cubicBezTo>
                    <a:pt x="2176" y="8"/>
                    <a:pt x="2119" y="1"/>
                    <a:pt x="2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7;p24">
              <a:extLst>
                <a:ext uri="{FF2B5EF4-FFF2-40B4-BE49-F238E27FC236}">
                  <a16:creationId xmlns:a16="http://schemas.microsoft.com/office/drawing/2014/main" id="{33324650-0864-4625-8599-A8D8F5878D44}"/>
                </a:ext>
              </a:extLst>
            </p:cNvPr>
            <p:cNvSpPr/>
            <p:nvPr/>
          </p:nvSpPr>
          <p:spPr>
            <a:xfrm>
              <a:off x="8365475" y="2101850"/>
              <a:ext cx="373625" cy="506425"/>
            </a:xfrm>
            <a:custGeom>
              <a:avLst/>
              <a:gdLst/>
              <a:ahLst/>
              <a:cxnLst/>
              <a:rect l="l" t="t" r="r" b="b"/>
              <a:pathLst>
                <a:path w="14945" h="20257" extrusionOk="0">
                  <a:moveTo>
                    <a:pt x="13625" y="0"/>
                  </a:moveTo>
                  <a:cubicBezTo>
                    <a:pt x="12946" y="0"/>
                    <a:pt x="12071" y="619"/>
                    <a:pt x="11675" y="882"/>
                  </a:cubicBezTo>
                  <a:cubicBezTo>
                    <a:pt x="9807" y="2117"/>
                    <a:pt x="8206" y="3751"/>
                    <a:pt x="7005" y="5652"/>
                  </a:cubicBezTo>
                  <a:cubicBezTo>
                    <a:pt x="5805" y="7487"/>
                    <a:pt x="4771" y="9455"/>
                    <a:pt x="3937" y="11523"/>
                  </a:cubicBezTo>
                  <a:cubicBezTo>
                    <a:pt x="3036" y="13792"/>
                    <a:pt x="2436" y="16727"/>
                    <a:pt x="1135" y="18862"/>
                  </a:cubicBezTo>
                  <a:cubicBezTo>
                    <a:pt x="1001" y="19062"/>
                    <a:pt x="868" y="19262"/>
                    <a:pt x="734" y="19462"/>
                  </a:cubicBezTo>
                  <a:lnTo>
                    <a:pt x="434" y="19696"/>
                  </a:lnTo>
                  <a:lnTo>
                    <a:pt x="67" y="19963"/>
                  </a:lnTo>
                  <a:cubicBezTo>
                    <a:pt x="34" y="19996"/>
                    <a:pt x="0" y="20063"/>
                    <a:pt x="0" y="20129"/>
                  </a:cubicBezTo>
                  <a:cubicBezTo>
                    <a:pt x="25" y="20202"/>
                    <a:pt x="101" y="20256"/>
                    <a:pt x="179" y="20256"/>
                  </a:cubicBezTo>
                  <a:cubicBezTo>
                    <a:pt x="209" y="20256"/>
                    <a:pt x="239" y="20248"/>
                    <a:pt x="267" y="20230"/>
                  </a:cubicBezTo>
                  <a:lnTo>
                    <a:pt x="467" y="20063"/>
                  </a:lnTo>
                  <a:cubicBezTo>
                    <a:pt x="4337" y="17227"/>
                    <a:pt x="7839" y="14125"/>
                    <a:pt x="10508" y="10056"/>
                  </a:cubicBezTo>
                  <a:cubicBezTo>
                    <a:pt x="11842" y="8054"/>
                    <a:pt x="12910" y="5853"/>
                    <a:pt x="13677" y="3584"/>
                  </a:cubicBezTo>
                  <a:cubicBezTo>
                    <a:pt x="13910" y="2917"/>
                    <a:pt x="14944" y="816"/>
                    <a:pt x="14111" y="148"/>
                  </a:cubicBezTo>
                  <a:cubicBezTo>
                    <a:pt x="13971" y="44"/>
                    <a:pt x="13805" y="0"/>
                    <a:pt x="1362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8;p24">
              <a:extLst>
                <a:ext uri="{FF2B5EF4-FFF2-40B4-BE49-F238E27FC236}">
                  <a16:creationId xmlns:a16="http://schemas.microsoft.com/office/drawing/2014/main" id="{A6A4BBDC-C919-4969-AD09-E8E75C0CF21A}"/>
                </a:ext>
              </a:extLst>
            </p:cNvPr>
            <p:cNvSpPr/>
            <p:nvPr/>
          </p:nvSpPr>
          <p:spPr>
            <a:xfrm>
              <a:off x="8365475" y="2167475"/>
              <a:ext cx="322750" cy="440950"/>
            </a:xfrm>
            <a:custGeom>
              <a:avLst/>
              <a:gdLst/>
              <a:ahLst/>
              <a:cxnLst/>
              <a:rect l="l" t="t" r="r" b="b"/>
              <a:pathLst>
                <a:path w="12910" h="17638" extrusionOk="0">
                  <a:moveTo>
                    <a:pt x="12175" y="320"/>
                  </a:moveTo>
                  <a:cubicBezTo>
                    <a:pt x="12226" y="320"/>
                    <a:pt x="12271" y="333"/>
                    <a:pt x="12309" y="359"/>
                  </a:cubicBezTo>
                  <a:cubicBezTo>
                    <a:pt x="12710" y="592"/>
                    <a:pt x="11642" y="2594"/>
                    <a:pt x="11409" y="2994"/>
                  </a:cubicBezTo>
                  <a:cubicBezTo>
                    <a:pt x="10908" y="3828"/>
                    <a:pt x="10375" y="4662"/>
                    <a:pt x="9841" y="5462"/>
                  </a:cubicBezTo>
                  <a:cubicBezTo>
                    <a:pt x="8707" y="7130"/>
                    <a:pt x="7573" y="8765"/>
                    <a:pt x="6372" y="10366"/>
                  </a:cubicBezTo>
                  <a:cubicBezTo>
                    <a:pt x="5037" y="12101"/>
                    <a:pt x="3636" y="13768"/>
                    <a:pt x="2135" y="15370"/>
                  </a:cubicBezTo>
                  <a:cubicBezTo>
                    <a:pt x="3136" y="13835"/>
                    <a:pt x="3937" y="12067"/>
                    <a:pt x="4737" y="10533"/>
                  </a:cubicBezTo>
                  <a:cubicBezTo>
                    <a:pt x="5638" y="8798"/>
                    <a:pt x="6572" y="7097"/>
                    <a:pt x="7639" y="5429"/>
                  </a:cubicBezTo>
                  <a:cubicBezTo>
                    <a:pt x="8140" y="4595"/>
                    <a:pt x="8707" y="3828"/>
                    <a:pt x="9307" y="3027"/>
                  </a:cubicBezTo>
                  <a:cubicBezTo>
                    <a:pt x="9772" y="2408"/>
                    <a:pt x="11503" y="320"/>
                    <a:pt x="12175" y="320"/>
                  </a:cubicBezTo>
                  <a:close/>
                  <a:moveTo>
                    <a:pt x="12195" y="1"/>
                  </a:moveTo>
                  <a:cubicBezTo>
                    <a:pt x="10470" y="1"/>
                    <a:pt x="6855" y="6249"/>
                    <a:pt x="6338" y="7130"/>
                  </a:cubicBezTo>
                  <a:cubicBezTo>
                    <a:pt x="5204" y="9032"/>
                    <a:pt x="4237" y="11067"/>
                    <a:pt x="3203" y="13001"/>
                  </a:cubicBezTo>
                  <a:cubicBezTo>
                    <a:pt x="2602" y="14135"/>
                    <a:pt x="1902" y="15236"/>
                    <a:pt x="1101" y="16237"/>
                  </a:cubicBezTo>
                  <a:cubicBezTo>
                    <a:pt x="901" y="16504"/>
                    <a:pt x="668" y="16804"/>
                    <a:pt x="434" y="17071"/>
                  </a:cubicBezTo>
                  <a:cubicBezTo>
                    <a:pt x="334" y="17171"/>
                    <a:pt x="234" y="17271"/>
                    <a:pt x="134" y="17371"/>
                  </a:cubicBezTo>
                  <a:lnTo>
                    <a:pt x="0" y="17504"/>
                  </a:lnTo>
                  <a:cubicBezTo>
                    <a:pt x="0" y="17593"/>
                    <a:pt x="60" y="17638"/>
                    <a:pt x="129" y="17638"/>
                  </a:cubicBezTo>
                  <a:cubicBezTo>
                    <a:pt x="164" y="17638"/>
                    <a:pt x="201" y="17627"/>
                    <a:pt x="234" y="17605"/>
                  </a:cubicBezTo>
                  <a:lnTo>
                    <a:pt x="434" y="17471"/>
                  </a:lnTo>
                  <a:cubicBezTo>
                    <a:pt x="701" y="17204"/>
                    <a:pt x="968" y="16937"/>
                    <a:pt x="1201" y="16637"/>
                  </a:cubicBezTo>
                  <a:cubicBezTo>
                    <a:pt x="3403" y="14402"/>
                    <a:pt x="5438" y="12001"/>
                    <a:pt x="7272" y="9465"/>
                  </a:cubicBezTo>
                  <a:cubicBezTo>
                    <a:pt x="8640" y="7631"/>
                    <a:pt x="9908" y="5763"/>
                    <a:pt x="11142" y="3828"/>
                  </a:cubicBezTo>
                  <a:cubicBezTo>
                    <a:pt x="11675" y="3027"/>
                    <a:pt x="12142" y="2127"/>
                    <a:pt x="12509" y="1226"/>
                  </a:cubicBezTo>
                  <a:cubicBezTo>
                    <a:pt x="12609" y="959"/>
                    <a:pt x="12910" y="459"/>
                    <a:pt x="12643" y="192"/>
                  </a:cubicBezTo>
                  <a:cubicBezTo>
                    <a:pt x="12515" y="61"/>
                    <a:pt x="12364" y="1"/>
                    <a:pt x="12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9;p24">
              <a:extLst>
                <a:ext uri="{FF2B5EF4-FFF2-40B4-BE49-F238E27FC236}">
                  <a16:creationId xmlns:a16="http://schemas.microsoft.com/office/drawing/2014/main" id="{FD48F829-0C92-4301-9300-2531DBB9E821}"/>
                </a:ext>
              </a:extLst>
            </p:cNvPr>
            <p:cNvSpPr/>
            <p:nvPr/>
          </p:nvSpPr>
          <p:spPr>
            <a:xfrm>
              <a:off x="7813425" y="1719475"/>
              <a:ext cx="754800" cy="2314150"/>
            </a:xfrm>
            <a:custGeom>
              <a:avLst/>
              <a:gdLst/>
              <a:ahLst/>
              <a:cxnLst/>
              <a:rect l="l" t="t" r="r" b="b"/>
              <a:pathLst>
                <a:path w="30192" h="92566" extrusionOk="0">
                  <a:moveTo>
                    <a:pt x="23416" y="0"/>
                  </a:moveTo>
                  <a:cubicBezTo>
                    <a:pt x="23364" y="0"/>
                    <a:pt x="23317" y="29"/>
                    <a:pt x="23317" y="99"/>
                  </a:cubicBezTo>
                  <a:cubicBezTo>
                    <a:pt x="20982" y="16945"/>
                    <a:pt x="14077" y="32222"/>
                    <a:pt x="8006" y="47967"/>
                  </a:cubicBezTo>
                  <a:lnTo>
                    <a:pt x="7806" y="48500"/>
                  </a:lnTo>
                  <a:cubicBezTo>
                    <a:pt x="7906" y="45999"/>
                    <a:pt x="7706" y="43464"/>
                    <a:pt x="7172" y="40995"/>
                  </a:cubicBezTo>
                  <a:cubicBezTo>
                    <a:pt x="7172" y="40945"/>
                    <a:pt x="7130" y="40920"/>
                    <a:pt x="7084" y="40920"/>
                  </a:cubicBezTo>
                  <a:cubicBezTo>
                    <a:pt x="7038" y="40920"/>
                    <a:pt x="6988" y="40945"/>
                    <a:pt x="6972" y="40995"/>
                  </a:cubicBezTo>
                  <a:cubicBezTo>
                    <a:pt x="7172" y="44564"/>
                    <a:pt x="6805" y="48033"/>
                    <a:pt x="6772" y="51603"/>
                  </a:cubicBezTo>
                  <a:cubicBezTo>
                    <a:pt x="6038" y="53871"/>
                    <a:pt x="5571" y="56239"/>
                    <a:pt x="5371" y="58641"/>
                  </a:cubicBezTo>
                  <a:cubicBezTo>
                    <a:pt x="5204" y="61510"/>
                    <a:pt x="5270" y="64412"/>
                    <a:pt x="5571" y="67281"/>
                  </a:cubicBezTo>
                  <a:cubicBezTo>
                    <a:pt x="4503" y="63344"/>
                    <a:pt x="3369" y="59408"/>
                    <a:pt x="2602" y="55372"/>
                  </a:cubicBezTo>
                  <a:cubicBezTo>
                    <a:pt x="1368" y="49301"/>
                    <a:pt x="567" y="43163"/>
                    <a:pt x="167" y="36959"/>
                  </a:cubicBezTo>
                  <a:cubicBezTo>
                    <a:pt x="167" y="36909"/>
                    <a:pt x="125" y="36884"/>
                    <a:pt x="83" y="36884"/>
                  </a:cubicBezTo>
                  <a:cubicBezTo>
                    <a:pt x="42" y="36884"/>
                    <a:pt x="0" y="36909"/>
                    <a:pt x="0" y="36959"/>
                  </a:cubicBezTo>
                  <a:cubicBezTo>
                    <a:pt x="67" y="43430"/>
                    <a:pt x="667" y="49868"/>
                    <a:pt x="1801" y="56239"/>
                  </a:cubicBezTo>
                  <a:cubicBezTo>
                    <a:pt x="2769" y="61643"/>
                    <a:pt x="3970" y="67281"/>
                    <a:pt x="6104" y="72384"/>
                  </a:cubicBezTo>
                  <a:cubicBezTo>
                    <a:pt x="6838" y="79122"/>
                    <a:pt x="7839" y="86094"/>
                    <a:pt x="10341" y="92399"/>
                  </a:cubicBezTo>
                  <a:cubicBezTo>
                    <a:pt x="10379" y="92515"/>
                    <a:pt x="10473" y="92566"/>
                    <a:pt x="10565" y="92566"/>
                  </a:cubicBezTo>
                  <a:cubicBezTo>
                    <a:pt x="10712" y="92566"/>
                    <a:pt x="10856" y="92436"/>
                    <a:pt x="10774" y="92232"/>
                  </a:cubicBezTo>
                  <a:cubicBezTo>
                    <a:pt x="10474" y="90897"/>
                    <a:pt x="10174" y="89563"/>
                    <a:pt x="9874" y="88196"/>
                  </a:cubicBezTo>
                  <a:cubicBezTo>
                    <a:pt x="10307" y="85861"/>
                    <a:pt x="10341" y="83459"/>
                    <a:pt x="10908" y="81124"/>
                  </a:cubicBezTo>
                  <a:cubicBezTo>
                    <a:pt x="11575" y="78355"/>
                    <a:pt x="12576" y="75720"/>
                    <a:pt x="13877" y="73185"/>
                  </a:cubicBezTo>
                  <a:cubicBezTo>
                    <a:pt x="13944" y="73072"/>
                    <a:pt x="13844" y="72975"/>
                    <a:pt x="13742" y="72975"/>
                  </a:cubicBezTo>
                  <a:cubicBezTo>
                    <a:pt x="13692" y="72975"/>
                    <a:pt x="13642" y="72997"/>
                    <a:pt x="13610" y="73051"/>
                  </a:cubicBezTo>
                  <a:cubicBezTo>
                    <a:pt x="11608" y="76320"/>
                    <a:pt x="9640" y="80690"/>
                    <a:pt x="9207" y="84893"/>
                  </a:cubicBezTo>
                  <a:cubicBezTo>
                    <a:pt x="8840" y="82892"/>
                    <a:pt x="8506" y="80924"/>
                    <a:pt x="8206" y="78956"/>
                  </a:cubicBezTo>
                  <a:cubicBezTo>
                    <a:pt x="8406" y="72251"/>
                    <a:pt x="10241" y="65413"/>
                    <a:pt x="14711" y="60376"/>
                  </a:cubicBezTo>
                  <a:cubicBezTo>
                    <a:pt x="17012" y="57774"/>
                    <a:pt x="19714" y="55606"/>
                    <a:pt x="22283" y="53271"/>
                  </a:cubicBezTo>
                  <a:cubicBezTo>
                    <a:pt x="25118" y="50702"/>
                    <a:pt x="27720" y="47900"/>
                    <a:pt x="30122" y="44931"/>
                  </a:cubicBezTo>
                  <a:cubicBezTo>
                    <a:pt x="30192" y="44838"/>
                    <a:pt x="30114" y="44728"/>
                    <a:pt x="30027" y="44728"/>
                  </a:cubicBezTo>
                  <a:cubicBezTo>
                    <a:pt x="29990" y="44728"/>
                    <a:pt x="29951" y="44748"/>
                    <a:pt x="29921" y="44798"/>
                  </a:cubicBezTo>
                  <a:cubicBezTo>
                    <a:pt x="26786" y="48134"/>
                    <a:pt x="23483" y="51302"/>
                    <a:pt x="19981" y="54271"/>
                  </a:cubicBezTo>
                  <a:cubicBezTo>
                    <a:pt x="17279" y="56573"/>
                    <a:pt x="14510" y="58875"/>
                    <a:pt x="12376" y="61743"/>
                  </a:cubicBezTo>
                  <a:cubicBezTo>
                    <a:pt x="9807" y="65179"/>
                    <a:pt x="8139" y="69749"/>
                    <a:pt x="7572" y="74352"/>
                  </a:cubicBezTo>
                  <a:cubicBezTo>
                    <a:pt x="7339" y="72484"/>
                    <a:pt x="7138" y="70616"/>
                    <a:pt x="6938" y="68748"/>
                  </a:cubicBezTo>
                  <a:cubicBezTo>
                    <a:pt x="6571" y="64912"/>
                    <a:pt x="6238" y="61043"/>
                    <a:pt x="6738" y="57207"/>
                  </a:cubicBezTo>
                  <a:cubicBezTo>
                    <a:pt x="6772" y="56806"/>
                    <a:pt x="6838" y="56439"/>
                    <a:pt x="6905" y="56073"/>
                  </a:cubicBezTo>
                  <a:cubicBezTo>
                    <a:pt x="6938" y="56073"/>
                    <a:pt x="6972" y="56039"/>
                    <a:pt x="6972" y="56006"/>
                  </a:cubicBezTo>
                  <a:cubicBezTo>
                    <a:pt x="8740" y="51736"/>
                    <a:pt x="11141" y="47733"/>
                    <a:pt x="14110" y="44164"/>
                  </a:cubicBezTo>
                  <a:cubicBezTo>
                    <a:pt x="16112" y="42630"/>
                    <a:pt x="18246" y="41295"/>
                    <a:pt x="20515" y="40195"/>
                  </a:cubicBezTo>
                  <a:cubicBezTo>
                    <a:pt x="22850" y="39027"/>
                    <a:pt x="25118" y="37893"/>
                    <a:pt x="27086" y="36192"/>
                  </a:cubicBezTo>
                  <a:cubicBezTo>
                    <a:pt x="27167" y="36111"/>
                    <a:pt x="27117" y="35964"/>
                    <a:pt x="27024" y="35964"/>
                  </a:cubicBezTo>
                  <a:cubicBezTo>
                    <a:pt x="27002" y="35964"/>
                    <a:pt x="26978" y="35972"/>
                    <a:pt x="26953" y="35992"/>
                  </a:cubicBezTo>
                  <a:cubicBezTo>
                    <a:pt x="23984" y="38026"/>
                    <a:pt x="19981" y="39194"/>
                    <a:pt x="16745" y="41162"/>
                  </a:cubicBezTo>
                  <a:cubicBezTo>
                    <a:pt x="17179" y="40762"/>
                    <a:pt x="17546" y="40328"/>
                    <a:pt x="17980" y="39928"/>
                  </a:cubicBezTo>
                  <a:cubicBezTo>
                    <a:pt x="21916" y="35992"/>
                    <a:pt x="26619" y="32522"/>
                    <a:pt x="28087" y="26885"/>
                  </a:cubicBezTo>
                  <a:cubicBezTo>
                    <a:pt x="28125" y="26771"/>
                    <a:pt x="28044" y="26711"/>
                    <a:pt x="27955" y="26711"/>
                  </a:cubicBezTo>
                  <a:cubicBezTo>
                    <a:pt x="27888" y="26711"/>
                    <a:pt x="27815" y="26746"/>
                    <a:pt x="27787" y="26818"/>
                  </a:cubicBezTo>
                  <a:cubicBezTo>
                    <a:pt x="25885" y="32923"/>
                    <a:pt x="19581" y="36759"/>
                    <a:pt x="15411" y="41262"/>
                  </a:cubicBezTo>
                  <a:cubicBezTo>
                    <a:pt x="12309" y="44598"/>
                    <a:pt x="9340" y="48467"/>
                    <a:pt x="7672" y="52770"/>
                  </a:cubicBezTo>
                  <a:cubicBezTo>
                    <a:pt x="8439" y="50268"/>
                    <a:pt x="9340" y="47800"/>
                    <a:pt x="10341" y="45398"/>
                  </a:cubicBezTo>
                  <a:cubicBezTo>
                    <a:pt x="16278" y="30754"/>
                    <a:pt x="21716" y="15910"/>
                    <a:pt x="23550" y="133"/>
                  </a:cubicBezTo>
                  <a:cubicBezTo>
                    <a:pt x="23570" y="55"/>
                    <a:pt x="23488" y="0"/>
                    <a:pt x="2341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0;p24">
              <a:extLst>
                <a:ext uri="{FF2B5EF4-FFF2-40B4-BE49-F238E27FC236}">
                  <a16:creationId xmlns:a16="http://schemas.microsoft.com/office/drawing/2014/main" id="{C9260F1B-7842-4B41-88B3-32B8C1085F49}"/>
                </a:ext>
              </a:extLst>
            </p:cNvPr>
            <p:cNvSpPr/>
            <p:nvPr/>
          </p:nvSpPr>
          <p:spPr>
            <a:xfrm>
              <a:off x="7867625" y="3875150"/>
              <a:ext cx="317750" cy="452025"/>
            </a:xfrm>
            <a:custGeom>
              <a:avLst/>
              <a:gdLst/>
              <a:ahLst/>
              <a:cxnLst/>
              <a:rect l="l" t="t" r="r" b="b"/>
              <a:pathLst>
                <a:path w="12710" h="18081" extrusionOk="0">
                  <a:moveTo>
                    <a:pt x="0" y="0"/>
                  </a:moveTo>
                  <a:lnTo>
                    <a:pt x="0" y="18080"/>
                  </a:lnTo>
                  <a:lnTo>
                    <a:pt x="12709" y="18080"/>
                  </a:lnTo>
                  <a:lnTo>
                    <a:pt x="12709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Imagen 25">
            <a:extLst>
              <a:ext uri="{FF2B5EF4-FFF2-40B4-BE49-F238E27FC236}">
                <a16:creationId xmlns:a16="http://schemas.microsoft.com/office/drawing/2014/main" id="{52A49349-93EA-4CED-993C-7B79308D9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433" y="115143"/>
            <a:ext cx="2485803" cy="488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7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id="{F50882FA-5AA6-4D52-96DB-0493C9351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85" y="863206"/>
            <a:ext cx="3420651" cy="341708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9D988415-2AEF-4CE8-8A4A-F294E6E14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382" y="206559"/>
            <a:ext cx="2315682" cy="454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4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4"/>
          <p:cNvGrpSpPr/>
          <p:nvPr/>
        </p:nvGrpSpPr>
        <p:grpSpPr>
          <a:xfrm flipH="1">
            <a:off x="4654319" y="1155122"/>
            <a:ext cx="1229032" cy="3135340"/>
            <a:chOff x="7698325" y="1257225"/>
            <a:chExt cx="1203400" cy="3069950"/>
          </a:xfrm>
        </p:grpSpPr>
        <p:sp>
          <p:nvSpPr>
            <p:cNvPr id="193" name="Google Shape;193;p24"/>
            <p:cNvSpPr/>
            <p:nvPr/>
          </p:nvSpPr>
          <p:spPr>
            <a:xfrm>
              <a:off x="8251225" y="1816600"/>
              <a:ext cx="450350" cy="541650"/>
            </a:xfrm>
            <a:custGeom>
              <a:avLst/>
              <a:gdLst/>
              <a:ahLst/>
              <a:cxnLst/>
              <a:rect l="l" t="t" r="r" b="b"/>
              <a:pathLst>
                <a:path w="18014" h="21666" extrusionOk="0">
                  <a:moveTo>
                    <a:pt x="16762" y="1"/>
                  </a:moveTo>
                  <a:cubicBezTo>
                    <a:pt x="16244" y="1"/>
                    <a:pt x="15727" y="710"/>
                    <a:pt x="15378" y="1084"/>
                  </a:cubicBezTo>
                  <a:cubicBezTo>
                    <a:pt x="13343" y="3219"/>
                    <a:pt x="11876" y="5754"/>
                    <a:pt x="9774" y="7889"/>
                  </a:cubicBezTo>
                  <a:cubicBezTo>
                    <a:pt x="6172" y="11592"/>
                    <a:pt x="1602" y="15228"/>
                    <a:pt x="234" y="20398"/>
                  </a:cubicBezTo>
                  <a:cubicBezTo>
                    <a:pt x="234" y="20398"/>
                    <a:pt x="201" y="20498"/>
                    <a:pt x="234" y="20498"/>
                  </a:cubicBezTo>
                  <a:cubicBezTo>
                    <a:pt x="167" y="20698"/>
                    <a:pt x="134" y="20932"/>
                    <a:pt x="101" y="21065"/>
                  </a:cubicBezTo>
                  <a:cubicBezTo>
                    <a:pt x="67" y="21199"/>
                    <a:pt x="34" y="21332"/>
                    <a:pt x="34" y="21466"/>
                  </a:cubicBezTo>
                  <a:cubicBezTo>
                    <a:pt x="1" y="21532"/>
                    <a:pt x="1" y="21599"/>
                    <a:pt x="1" y="21666"/>
                  </a:cubicBezTo>
                  <a:lnTo>
                    <a:pt x="67" y="21666"/>
                  </a:lnTo>
                  <a:cubicBezTo>
                    <a:pt x="67" y="21632"/>
                    <a:pt x="67" y="21632"/>
                    <a:pt x="67" y="21632"/>
                  </a:cubicBezTo>
                  <a:cubicBezTo>
                    <a:pt x="267" y="21065"/>
                    <a:pt x="501" y="20498"/>
                    <a:pt x="768" y="19964"/>
                  </a:cubicBezTo>
                  <a:cubicBezTo>
                    <a:pt x="4237" y="16395"/>
                    <a:pt x="9541" y="15294"/>
                    <a:pt x="12976" y="11625"/>
                  </a:cubicBezTo>
                  <a:cubicBezTo>
                    <a:pt x="14644" y="9857"/>
                    <a:pt x="15879" y="7789"/>
                    <a:pt x="16612" y="5487"/>
                  </a:cubicBezTo>
                  <a:cubicBezTo>
                    <a:pt x="16913" y="4553"/>
                    <a:pt x="18013" y="1184"/>
                    <a:pt x="17280" y="284"/>
                  </a:cubicBezTo>
                  <a:cubicBezTo>
                    <a:pt x="17111" y="82"/>
                    <a:pt x="16936" y="1"/>
                    <a:pt x="1676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8248725" y="1936200"/>
              <a:ext cx="382800" cy="422900"/>
            </a:xfrm>
            <a:custGeom>
              <a:avLst/>
              <a:gdLst/>
              <a:ahLst/>
              <a:cxnLst/>
              <a:rect l="l" t="t" r="r" b="b"/>
              <a:pathLst>
                <a:path w="15312" h="16916" extrusionOk="0">
                  <a:moveTo>
                    <a:pt x="14404" y="365"/>
                  </a:moveTo>
                  <a:cubicBezTo>
                    <a:pt x="14418" y="365"/>
                    <a:pt x="14432" y="366"/>
                    <a:pt x="14444" y="370"/>
                  </a:cubicBezTo>
                  <a:cubicBezTo>
                    <a:pt x="15045" y="470"/>
                    <a:pt x="14111" y="2605"/>
                    <a:pt x="13944" y="2905"/>
                  </a:cubicBezTo>
                  <a:cubicBezTo>
                    <a:pt x="11542" y="7942"/>
                    <a:pt x="4937" y="9343"/>
                    <a:pt x="1668" y="13513"/>
                  </a:cubicBezTo>
                  <a:cubicBezTo>
                    <a:pt x="2969" y="11411"/>
                    <a:pt x="4537" y="9543"/>
                    <a:pt x="6372" y="7909"/>
                  </a:cubicBezTo>
                  <a:cubicBezTo>
                    <a:pt x="7839" y="6541"/>
                    <a:pt x="9307" y="5173"/>
                    <a:pt x="10808" y="3806"/>
                  </a:cubicBezTo>
                  <a:lnTo>
                    <a:pt x="12876" y="1838"/>
                  </a:lnTo>
                  <a:cubicBezTo>
                    <a:pt x="13070" y="1677"/>
                    <a:pt x="14009" y="365"/>
                    <a:pt x="14404" y="365"/>
                  </a:cubicBezTo>
                  <a:close/>
                  <a:moveTo>
                    <a:pt x="14486" y="0"/>
                  </a:moveTo>
                  <a:cubicBezTo>
                    <a:pt x="14004" y="0"/>
                    <a:pt x="13293" y="993"/>
                    <a:pt x="13043" y="1271"/>
                  </a:cubicBezTo>
                  <a:cubicBezTo>
                    <a:pt x="10541" y="3772"/>
                    <a:pt x="7939" y="6007"/>
                    <a:pt x="5404" y="8409"/>
                  </a:cubicBezTo>
                  <a:cubicBezTo>
                    <a:pt x="3336" y="10410"/>
                    <a:pt x="1735" y="12479"/>
                    <a:pt x="701" y="15014"/>
                  </a:cubicBezTo>
                  <a:cubicBezTo>
                    <a:pt x="467" y="15414"/>
                    <a:pt x="301" y="15848"/>
                    <a:pt x="167" y="16281"/>
                  </a:cubicBezTo>
                  <a:cubicBezTo>
                    <a:pt x="134" y="16481"/>
                    <a:pt x="67" y="16648"/>
                    <a:pt x="34" y="16848"/>
                  </a:cubicBezTo>
                  <a:cubicBezTo>
                    <a:pt x="0" y="16848"/>
                    <a:pt x="0" y="16882"/>
                    <a:pt x="34" y="16915"/>
                  </a:cubicBezTo>
                  <a:cubicBezTo>
                    <a:pt x="67" y="16915"/>
                    <a:pt x="101" y="16882"/>
                    <a:pt x="134" y="16882"/>
                  </a:cubicBezTo>
                  <a:cubicBezTo>
                    <a:pt x="101" y="16882"/>
                    <a:pt x="101" y="16848"/>
                    <a:pt x="134" y="16848"/>
                  </a:cubicBezTo>
                  <a:cubicBezTo>
                    <a:pt x="134" y="16815"/>
                    <a:pt x="134" y="16748"/>
                    <a:pt x="167" y="16715"/>
                  </a:cubicBezTo>
                  <a:cubicBezTo>
                    <a:pt x="201" y="16581"/>
                    <a:pt x="234" y="16481"/>
                    <a:pt x="267" y="16348"/>
                  </a:cubicBezTo>
                  <a:cubicBezTo>
                    <a:pt x="301" y="16248"/>
                    <a:pt x="401" y="16048"/>
                    <a:pt x="467" y="15881"/>
                  </a:cubicBezTo>
                  <a:cubicBezTo>
                    <a:pt x="2836" y="10177"/>
                    <a:pt x="10441" y="8976"/>
                    <a:pt x="13644" y="3839"/>
                  </a:cubicBezTo>
                  <a:cubicBezTo>
                    <a:pt x="14044" y="3239"/>
                    <a:pt x="15311" y="870"/>
                    <a:pt x="14744" y="136"/>
                  </a:cubicBezTo>
                  <a:cubicBezTo>
                    <a:pt x="14671" y="41"/>
                    <a:pt x="14583" y="0"/>
                    <a:pt x="14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8066100" y="3205225"/>
              <a:ext cx="341100" cy="540475"/>
            </a:xfrm>
            <a:custGeom>
              <a:avLst/>
              <a:gdLst/>
              <a:ahLst/>
              <a:cxnLst/>
              <a:rect l="l" t="t" r="r" b="b"/>
              <a:pathLst>
                <a:path w="13644" h="21619" extrusionOk="0">
                  <a:moveTo>
                    <a:pt x="12286" y="1"/>
                  </a:moveTo>
                  <a:cubicBezTo>
                    <a:pt x="11177" y="1"/>
                    <a:pt x="9627" y="1600"/>
                    <a:pt x="9007" y="2080"/>
                  </a:cubicBezTo>
                  <a:cubicBezTo>
                    <a:pt x="7272" y="3314"/>
                    <a:pt x="5771" y="4815"/>
                    <a:pt x="4570" y="6583"/>
                  </a:cubicBezTo>
                  <a:cubicBezTo>
                    <a:pt x="1935" y="10553"/>
                    <a:pt x="2769" y="15556"/>
                    <a:pt x="801" y="19792"/>
                  </a:cubicBezTo>
                  <a:cubicBezTo>
                    <a:pt x="801" y="19792"/>
                    <a:pt x="801" y="19826"/>
                    <a:pt x="801" y="19826"/>
                  </a:cubicBezTo>
                  <a:cubicBezTo>
                    <a:pt x="767" y="19893"/>
                    <a:pt x="734" y="19993"/>
                    <a:pt x="701" y="20059"/>
                  </a:cubicBezTo>
                  <a:cubicBezTo>
                    <a:pt x="501" y="20426"/>
                    <a:pt x="300" y="20793"/>
                    <a:pt x="134" y="21227"/>
                  </a:cubicBezTo>
                  <a:lnTo>
                    <a:pt x="0" y="21560"/>
                  </a:lnTo>
                  <a:cubicBezTo>
                    <a:pt x="0" y="21560"/>
                    <a:pt x="0" y="21594"/>
                    <a:pt x="0" y="21594"/>
                  </a:cubicBezTo>
                  <a:cubicBezTo>
                    <a:pt x="0" y="21610"/>
                    <a:pt x="9" y="21619"/>
                    <a:pt x="21" y="21619"/>
                  </a:cubicBezTo>
                  <a:cubicBezTo>
                    <a:pt x="34" y="21619"/>
                    <a:pt x="50" y="21610"/>
                    <a:pt x="67" y="21594"/>
                  </a:cubicBezTo>
                  <a:cubicBezTo>
                    <a:pt x="367" y="21027"/>
                    <a:pt x="701" y="20426"/>
                    <a:pt x="1068" y="19859"/>
                  </a:cubicBezTo>
                  <a:cubicBezTo>
                    <a:pt x="2068" y="17991"/>
                    <a:pt x="3236" y="16257"/>
                    <a:pt x="4537" y="14589"/>
                  </a:cubicBezTo>
                  <a:cubicBezTo>
                    <a:pt x="5971" y="12821"/>
                    <a:pt x="7439" y="11086"/>
                    <a:pt x="8873" y="9218"/>
                  </a:cubicBezTo>
                  <a:cubicBezTo>
                    <a:pt x="10308" y="7350"/>
                    <a:pt x="11909" y="5382"/>
                    <a:pt x="12743" y="3147"/>
                  </a:cubicBezTo>
                  <a:cubicBezTo>
                    <a:pt x="13010" y="2447"/>
                    <a:pt x="13643" y="779"/>
                    <a:pt x="12843" y="178"/>
                  </a:cubicBezTo>
                  <a:cubicBezTo>
                    <a:pt x="12678" y="55"/>
                    <a:pt x="12489" y="1"/>
                    <a:pt x="1228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8066100" y="3282975"/>
              <a:ext cx="290225" cy="462950"/>
            </a:xfrm>
            <a:custGeom>
              <a:avLst/>
              <a:gdLst/>
              <a:ahLst/>
              <a:cxnLst/>
              <a:rect l="l" t="t" r="r" b="b"/>
              <a:pathLst>
                <a:path w="11609" h="18518" extrusionOk="0">
                  <a:moveTo>
                    <a:pt x="10569" y="314"/>
                  </a:moveTo>
                  <a:cubicBezTo>
                    <a:pt x="10625" y="314"/>
                    <a:pt x="10673" y="331"/>
                    <a:pt x="10708" y="371"/>
                  </a:cubicBezTo>
                  <a:cubicBezTo>
                    <a:pt x="10975" y="638"/>
                    <a:pt x="9807" y="2105"/>
                    <a:pt x="9674" y="2306"/>
                  </a:cubicBezTo>
                  <a:cubicBezTo>
                    <a:pt x="9173" y="3006"/>
                    <a:pt x="8673" y="3707"/>
                    <a:pt x="8173" y="4407"/>
                  </a:cubicBezTo>
                  <a:cubicBezTo>
                    <a:pt x="7139" y="5808"/>
                    <a:pt x="6105" y="7176"/>
                    <a:pt x="5204" y="8643"/>
                  </a:cubicBezTo>
                  <a:cubicBezTo>
                    <a:pt x="4137" y="10445"/>
                    <a:pt x="3136" y="12279"/>
                    <a:pt x="2168" y="14114"/>
                  </a:cubicBezTo>
                  <a:cubicBezTo>
                    <a:pt x="2702" y="12713"/>
                    <a:pt x="3169" y="11279"/>
                    <a:pt x="3569" y="9811"/>
                  </a:cubicBezTo>
                  <a:cubicBezTo>
                    <a:pt x="4003" y="8076"/>
                    <a:pt x="4537" y="6475"/>
                    <a:pt x="5704" y="5074"/>
                  </a:cubicBezTo>
                  <a:cubicBezTo>
                    <a:pt x="6805" y="3740"/>
                    <a:pt x="7973" y="2472"/>
                    <a:pt x="9240" y="1271"/>
                  </a:cubicBezTo>
                  <a:cubicBezTo>
                    <a:pt x="9443" y="1069"/>
                    <a:pt x="10198" y="314"/>
                    <a:pt x="10569" y="314"/>
                  </a:cubicBezTo>
                  <a:close/>
                  <a:moveTo>
                    <a:pt x="10725" y="0"/>
                  </a:moveTo>
                  <a:cubicBezTo>
                    <a:pt x="9782" y="0"/>
                    <a:pt x="6381" y="3542"/>
                    <a:pt x="5071" y="5474"/>
                  </a:cubicBezTo>
                  <a:cubicBezTo>
                    <a:pt x="4337" y="6542"/>
                    <a:pt x="3803" y="7709"/>
                    <a:pt x="3503" y="8977"/>
                  </a:cubicBezTo>
                  <a:cubicBezTo>
                    <a:pt x="2869" y="11479"/>
                    <a:pt x="2002" y="13981"/>
                    <a:pt x="1001" y="16382"/>
                  </a:cubicBezTo>
                  <a:cubicBezTo>
                    <a:pt x="901" y="16582"/>
                    <a:pt x="767" y="16749"/>
                    <a:pt x="667" y="16949"/>
                  </a:cubicBezTo>
                  <a:cubicBezTo>
                    <a:pt x="501" y="17350"/>
                    <a:pt x="300" y="17717"/>
                    <a:pt x="134" y="18117"/>
                  </a:cubicBezTo>
                  <a:lnTo>
                    <a:pt x="501" y="17450"/>
                  </a:lnTo>
                  <a:lnTo>
                    <a:pt x="501" y="17450"/>
                  </a:lnTo>
                  <a:cubicBezTo>
                    <a:pt x="334" y="17817"/>
                    <a:pt x="167" y="18150"/>
                    <a:pt x="0" y="18517"/>
                  </a:cubicBezTo>
                  <a:lnTo>
                    <a:pt x="67" y="18517"/>
                  </a:lnTo>
                  <a:cubicBezTo>
                    <a:pt x="367" y="17917"/>
                    <a:pt x="701" y="17316"/>
                    <a:pt x="1068" y="16749"/>
                  </a:cubicBezTo>
                  <a:cubicBezTo>
                    <a:pt x="1268" y="16316"/>
                    <a:pt x="1468" y="15849"/>
                    <a:pt x="1668" y="15415"/>
                  </a:cubicBezTo>
                  <a:cubicBezTo>
                    <a:pt x="2736" y="13514"/>
                    <a:pt x="3770" y="11612"/>
                    <a:pt x="4870" y="9744"/>
                  </a:cubicBezTo>
                  <a:cubicBezTo>
                    <a:pt x="6472" y="6942"/>
                    <a:pt x="8540" y="4474"/>
                    <a:pt x="10274" y="1805"/>
                  </a:cubicBezTo>
                  <a:cubicBezTo>
                    <a:pt x="10474" y="1438"/>
                    <a:pt x="11609" y="137"/>
                    <a:pt x="10775" y="4"/>
                  </a:cubicBezTo>
                  <a:cubicBezTo>
                    <a:pt x="10759" y="1"/>
                    <a:pt x="10743" y="0"/>
                    <a:pt x="10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7698325" y="3263325"/>
              <a:ext cx="331600" cy="569000"/>
            </a:xfrm>
            <a:custGeom>
              <a:avLst/>
              <a:gdLst/>
              <a:ahLst/>
              <a:cxnLst/>
              <a:rect l="l" t="t" r="r" b="b"/>
              <a:pathLst>
                <a:path w="13264" h="22760" extrusionOk="0">
                  <a:moveTo>
                    <a:pt x="1558" y="1"/>
                  </a:moveTo>
                  <a:cubicBezTo>
                    <a:pt x="1374" y="1"/>
                    <a:pt x="1199" y="51"/>
                    <a:pt x="1035" y="156"/>
                  </a:cubicBezTo>
                  <a:cubicBezTo>
                    <a:pt x="1" y="823"/>
                    <a:pt x="401" y="4092"/>
                    <a:pt x="501" y="5026"/>
                  </a:cubicBezTo>
                  <a:cubicBezTo>
                    <a:pt x="801" y="7228"/>
                    <a:pt x="1669" y="9329"/>
                    <a:pt x="2936" y="11131"/>
                  </a:cubicBezTo>
                  <a:cubicBezTo>
                    <a:pt x="5805" y="15267"/>
                    <a:pt x="9975" y="18269"/>
                    <a:pt x="12810" y="22405"/>
                  </a:cubicBezTo>
                  <a:cubicBezTo>
                    <a:pt x="12843" y="22539"/>
                    <a:pt x="12910" y="22639"/>
                    <a:pt x="13043" y="22739"/>
                  </a:cubicBezTo>
                  <a:cubicBezTo>
                    <a:pt x="13064" y="22753"/>
                    <a:pt x="13086" y="22759"/>
                    <a:pt x="13107" y="22759"/>
                  </a:cubicBezTo>
                  <a:cubicBezTo>
                    <a:pt x="13190" y="22759"/>
                    <a:pt x="13263" y="22658"/>
                    <a:pt x="13210" y="22472"/>
                  </a:cubicBezTo>
                  <a:cubicBezTo>
                    <a:pt x="13177" y="22405"/>
                    <a:pt x="13143" y="22305"/>
                    <a:pt x="13110" y="22205"/>
                  </a:cubicBezTo>
                  <a:cubicBezTo>
                    <a:pt x="11150" y="16389"/>
                    <a:pt x="4878" y="1"/>
                    <a:pt x="155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7742525" y="3343950"/>
              <a:ext cx="287300" cy="488000"/>
            </a:xfrm>
            <a:custGeom>
              <a:avLst/>
              <a:gdLst/>
              <a:ahLst/>
              <a:cxnLst/>
              <a:rect l="l" t="t" r="r" b="b"/>
              <a:pathLst>
                <a:path w="11492" h="19520" extrusionOk="0">
                  <a:moveTo>
                    <a:pt x="1021" y="390"/>
                  </a:moveTo>
                  <a:cubicBezTo>
                    <a:pt x="1410" y="390"/>
                    <a:pt x="2022" y="1501"/>
                    <a:pt x="2202" y="1801"/>
                  </a:cubicBezTo>
                  <a:cubicBezTo>
                    <a:pt x="2669" y="2669"/>
                    <a:pt x="3136" y="3569"/>
                    <a:pt x="3603" y="4436"/>
                  </a:cubicBezTo>
                  <a:cubicBezTo>
                    <a:pt x="4537" y="6238"/>
                    <a:pt x="5438" y="8006"/>
                    <a:pt x="6372" y="9807"/>
                  </a:cubicBezTo>
                  <a:cubicBezTo>
                    <a:pt x="7539" y="12075"/>
                    <a:pt x="8707" y="14377"/>
                    <a:pt x="9874" y="16679"/>
                  </a:cubicBezTo>
                  <a:cubicBezTo>
                    <a:pt x="8674" y="15011"/>
                    <a:pt x="7406" y="13443"/>
                    <a:pt x="6005" y="11975"/>
                  </a:cubicBezTo>
                  <a:cubicBezTo>
                    <a:pt x="3470" y="9207"/>
                    <a:pt x="1435" y="6071"/>
                    <a:pt x="835" y="2302"/>
                  </a:cubicBezTo>
                  <a:cubicBezTo>
                    <a:pt x="768" y="2068"/>
                    <a:pt x="568" y="734"/>
                    <a:pt x="901" y="434"/>
                  </a:cubicBezTo>
                  <a:cubicBezTo>
                    <a:pt x="938" y="404"/>
                    <a:pt x="978" y="390"/>
                    <a:pt x="1021" y="390"/>
                  </a:cubicBezTo>
                  <a:close/>
                  <a:moveTo>
                    <a:pt x="1025" y="0"/>
                  </a:moveTo>
                  <a:cubicBezTo>
                    <a:pt x="931" y="0"/>
                    <a:pt x="834" y="31"/>
                    <a:pt x="735" y="100"/>
                  </a:cubicBezTo>
                  <a:cubicBezTo>
                    <a:pt x="1" y="600"/>
                    <a:pt x="501" y="2435"/>
                    <a:pt x="668" y="3069"/>
                  </a:cubicBezTo>
                  <a:cubicBezTo>
                    <a:pt x="1335" y="6038"/>
                    <a:pt x="2736" y="8773"/>
                    <a:pt x="4771" y="11041"/>
                  </a:cubicBezTo>
                  <a:cubicBezTo>
                    <a:pt x="6038" y="12509"/>
                    <a:pt x="7406" y="13877"/>
                    <a:pt x="8607" y="15411"/>
                  </a:cubicBezTo>
                  <a:cubicBezTo>
                    <a:pt x="9341" y="16378"/>
                    <a:pt x="10041" y="17412"/>
                    <a:pt x="10742" y="18413"/>
                  </a:cubicBezTo>
                  <a:cubicBezTo>
                    <a:pt x="10908" y="18780"/>
                    <a:pt x="11075" y="19147"/>
                    <a:pt x="11275" y="19481"/>
                  </a:cubicBezTo>
                  <a:cubicBezTo>
                    <a:pt x="11302" y="19507"/>
                    <a:pt x="11331" y="19520"/>
                    <a:pt x="11359" y="19520"/>
                  </a:cubicBezTo>
                  <a:cubicBezTo>
                    <a:pt x="11433" y="19520"/>
                    <a:pt x="11491" y="19427"/>
                    <a:pt x="11442" y="19280"/>
                  </a:cubicBezTo>
                  <a:cubicBezTo>
                    <a:pt x="11375" y="19180"/>
                    <a:pt x="11342" y="19080"/>
                    <a:pt x="11275" y="18980"/>
                  </a:cubicBezTo>
                  <a:cubicBezTo>
                    <a:pt x="8340" y="13043"/>
                    <a:pt x="5471" y="7072"/>
                    <a:pt x="2202" y="1334"/>
                  </a:cubicBezTo>
                  <a:cubicBezTo>
                    <a:pt x="2004" y="993"/>
                    <a:pt x="1563" y="0"/>
                    <a:pt x="1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8025225" y="1971675"/>
              <a:ext cx="179175" cy="730575"/>
            </a:xfrm>
            <a:custGeom>
              <a:avLst/>
              <a:gdLst/>
              <a:ahLst/>
              <a:cxnLst/>
              <a:rect l="l" t="t" r="r" b="b"/>
              <a:pathLst>
                <a:path w="7167" h="29223" extrusionOk="0">
                  <a:moveTo>
                    <a:pt x="4627" y="0"/>
                  </a:moveTo>
                  <a:cubicBezTo>
                    <a:pt x="4516" y="0"/>
                    <a:pt x="4397" y="17"/>
                    <a:pt x="4270" y="52"/>
                  </a:cubicBezTo>
                  <a:cubicBezTo>
                    <a:pt x="2803" y="452"/>
                    <a:pt x="2036" y="3387"/>
                    <a:pt x="1635" y="4555"/>
                  </a:cubicBezTo>
                  <a:cubicBezTo>
                    <a:pt x="835" y="7090"/>
                    <a:pt x="368" y="9692"/>
                    <a:pt x="201" y="12327"/>
                  </a:cubicBezTo>
                  <a:cubicBezTo>
                    <a:pt x="1" y="14695"/>
                    <a:pt x="168" y="17064"/>
                    <a:pt x="668" y="19399"/>
                  </a:cubicBezTo>
                  <a:cubicBezTo>
                    <a:pt x="1368" y="22401"/>
                    <a:pt x="2970" y="25970"/>
                    <a:pt x="3570" y="29006"/>
                  </a:cubicBezTo>
                  <a:cubicBezTo>
                    <a:pt x="3570" y="29039"/>
                    <a:pt x="3603" y="29072"/>
                    <a:pt x="3637" y="29106"/>
                  </a:cubicBezTo>
                  <a:cubicBezTo>
                    <a:pt x="3637" y="29139"/>
                    <a:pt x="3670" y="29173"/>
                    <a:pt x="3737" y="29173"/>
                  </a:cubicBezTo>
                  <a:cubicBezTo>
                    <a:pt x="3770" y="29206"/>
                    <a:pt x="3812" y="29223"/>
                    <a:pt x="3854" y="29223"/>
                  </a:cubicBezTo>
                  <a:cubicBezTo>
                    <a:pt x="3895" y="29223"/>
                    <a:pt x="3937" y="29206"/>
                    <a:pt x="3970" y="29173"/>
                  </a:cubicBezTo>
                  <a:cubicBezTo>
                    <a:pt x="4037" y="29139"/>
                    <a:pt x="4070" y="29072"/>
                    <a:pt x="4070" y="29006"/>
                  </a:cubicBezTo>
                  <a:cubicBezTo>
                    <a:pt x="4604" y="22635"/>
                    <a:pt x="5071" y="16263"/>
                    <a:pt x="5538" y="9892"/>
                  </a:cubicBezTo>
                  <a:cubicBezTo>
                    <a:pt x="5602" y="8805"/>
                    <a:pt x="7167" y="0"/>
                    <a:pt x="462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8064450" y="2077200"/>
              <a:ext cx="93400" cy="625050"/>
            </a:xfrm>
            <a:custGeom>
              <a:avLst/>
              <a:gdLst/>
              <a:ahLst/>
              <a:cxnLst/>
              <a:rect l="l" t="t" r="r" b="b"/>
              <a:pathLst>
                <a:path w="3736" h="25002" extrusionOk="0">
                  <a:moveTo>
                    <a:pt x="2823" y="408"/>
                  </a:moveTo>
                  <a:cubicBezTo>
                    <a:pt x="3343" y="408"/>
                    <a:pt x="3166" y="2066"/>
                    <a:pt x="3135" y="2502"/>
                  </a:cubicBezTo>
                  <a:cubicBezTo>
                    <a:pt x="3102" y="3036"/>
                    <a:pt x="3002" y="3603"/>
                    <a:pt x="2935" y="4137"/>
                  </a:cubicBezTo>
                  <a:cubicBezTo>
                    <a:pt x="2768" y="5237"/>
                    <a:pt x="2601" y="6338"/>
                    <a:pt x="2535" y="7472"/>
                  </a:cubicBezTo>
                  <a:cubicBezTo>
                    <a:pt x="2368" y="9440"/>
                    <a:pt x="2301" y="11475"/>
                    <a:pt x="2268" y="13443"/>
                  </a:cubicBezTo>
                  <a:cubicBezTo>
                    <a:pt x="2234" y="16345"/>
                    <a:pt x="2201" y="19247"/>
                    <a:pt x="2201" y="22116"/>
                  </a:cubicBezTo>
                  <a:cubicBezTo>
                    <a:pt x="2101" y="21582"/>
                    <a:pt x="2034" y="21015"/>
                    <a:pt x="1968" y="20482"/>
                  </a:cubicBezTo>
                  <a:cubicBezTo>
                    <a:pt x="1667" y="18313"/>
                    <a:pt x="1034" y="16212"/>
                    <a:pt x="767" y="14044"/>
                  </a:cubicBezTo>
                  <a:cubicBezTo>
                    <a:pt x="533" y="11875"/>
                    <a:pt x="567" y="9674"/>
                    <a:pt x="867" y="7506"/>
                  </a:cubicBezTo>
                  <a:cubicBezTo>
                    <a:pt x="1000" y="6405"/>
                    <a:pt x="1200" y="5337"/>
                    <a:pt x="1401" y="4237"/>
                  </a:cubicBezTo>
                  <a:cubicBezTo>
                    <a:pt x="1501" y="3570"/>
                    <a:pt x="2068" y="701"/>
                    <a:pt x="2701" y="434"/>
                  </a:cubicBezTo>
                  <a:cubicBezTo>
                    <a:pt x="2746" y="416"/>
                    <a:pt x="2786" y="408"/>
                    <a:pt x="2823" y="408"/>
                  </a:cubicBezTo>
                  <a:close/>
                  <a:moveTo>
                    <a:pt x="2894" y="0"/>
                  </a:moveTo>
                  <a:cubicBezTo>
                    <a:pt x="1263" y="0"/>
                    <a:pt x="0" y="10114"/>
                    <a:pt x="467" y="13877"/>
                  </a:cubicBezTo>
                  <a:cubicBezTo>
                    <a:pt x="733" y="16045"/>
                    <a:pt x="1367" y="18147"/>
                    <a:pt x="1701" y="20282"/>
                  </a:cubicBezTo>
                  <a:cubicBezTo>
                    <a:pt x="1901" y="21616"/>
                    <a:pt x="2034" y="22950"/>
                    <a:pt x="2168" y="24284"/>
                  </a:cubicBezTo>
                  <a:lnTo>
                    <a:pt x="2168" y="24952"/>
                  </a:lnTo>
                  <a:cubicBezTo>
                    <a:pt x="2201" y="24985"/>
                    <a:pt x="2243" y="25002"/>
                    <a:pt x="2285" y="25002"/>
                  </a:cubicBezTo>
                  <a:cubicBezTo>
                    <a:pt x="2326" y="25002"/>
                    <a:pt x="2368" y="24985"/>
                    <a:pt x="2401" y="24952"/>
                  </a:cubicBezTo>
                  <a:cubicBezTo>
                    <a:pt x="2401" y="24885"/>
                    <a:pt x="2401" y="24785"/>
                    <a:pt x="2401" y="24718"/>
                  </a:cubicBezTo>
                  <a:cubicBezTo>
                    <a:pt x="2468" y="21449"/>
                    <a:pt x="2468" y="18180"/>
                    <a:pt x="2501" y="14911"/>
                  </a:cubicBezTo>
                  <a:cubicBezTo>
                    <a:pt x="2501" y="12809"/>
                    <a:pt x="2535" y="10675"/>
                    <a:pt x="2668" y="8573"/>
                  </a:cubicBezTo>
                  <a:cubicBezTo>
                    <a:pt x="2802" y="6538"/>
                    <a:pt x="3202" y="4570"/>
                    <a:pt x="3369" y="2569"/>
                  </a:cubicBezTo>
                  <a:cubicBezTo>
                    <a:pt x="3402" y="2035"/>
                    <a:pt x="3736" y="0"/>
                    <a:pt x="2902" y="0"/>
                  </a:cubicBezTo>
                  <a:cubicBezTo>
                    <a:pt x="2899" y="0"/>
                    <a:pt x="2896" y="0"/>
                    <a:pt x="2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8149475" y="3022075"/>
              <a:ext cx="697200" cy="233825"/>
            </a:xfrm>
            <a:custGeom>
              <a:avLst/>
              <a:gdLst/>
              <a:ahLst/>
              <a:cxnLst/>
              <a:rect l="l" t="t" r="r" b="b"/>
              <a:pathLst>
                <a:path w="27888" h="9353" extrusionOk="0">
                  <a:moveTo>
                    <a:pt x="22441" y="0"/>
                  </a:moveTo>
                  <a:cubicBezTo>
                    <a:pt x="21731" y="0"/>
                    <a:pt x="21068" y="32"/>
                    <a:pt x="20616" y="32"/>
                  </a:cubicBezTo>
                  <a:cubicBezTo>
                    <a:pt x="18014" y="66"/>
                    <a:pt x="15479" y="499"/>
                    <a:pt x="13044" y="1333"/>
                  </a:cubicBezTo>
                  <a:cubicBezTo>
                    <a:pt x="8907" y="2701"/>
                    <a:pt x="5071" y="4836"/>
                    <a:pt x="1769" y="7671"/>
                  </a:cubicBezTo>
                  <a:cubicBezTo>
                    <a:pt x="1168" y="8205"/>
                    <a:pt x="568" y="8739"/>
                    <a:pt x="1" y="9306"/>
                  </a:cubicBezTo>
                  <a:cubicBezTo>
                    <a:pt x="1" y="9329"/>
                    <a:pt x="18" y="9353"/>
                    <a:pt x="39" y="9353"/>
                  </a:cubicBezTo>
                  <a:cubicBezTo>
                    <a:pt x="48" y="9353"/>
                    <a:pt x="58" y="9349"/>
                    <a:pt x="68" y="9339"/>
                  </a:cubicBezTo>
                  <a:cubicBezTo>
                    <a:pt x="3759" y="6440"/>
                    <a:pt x="7361" y="6139"/>
                    <a:pt x="10879" y="6139"/>
                  </a:cubicBezTo>
                  <a:cubicBezTo>
                    <a:pt x="11802" y="6139"/>
                    <a:pt x="12720" y="6160"/>
                    <a:pt x="13632" y="6160"/>
                  </a:cubicBezTo>
                  <a:cubicBezTo>
                    <a:pt x="15243" y="6160"/>
                    <a:pt x="16837" y="6095"/>
                    <a:pt x="18414" y="5736"/>
                  </a:cubicBezTo>
                  <a:cubicBezTo>
                    <a:pt x="19482" y="5503"/>
                    <a:pt x="27888" y="2968"/>
                    <a:pt x="25886" y="766"/>
                  </a:cubicBezTo>
                  <a:cubicBezTo>
                    <a:pt x="25277" y="114"/>
                    <a:pt x="23774" y="0"/>
                    <a:pt x="2244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8149475" y="3046150"/>
              <a:ext cx="553775" cy="208575"/>
            </a:xfrm>
            <a:custGeom>
              <a:avLst/>
              <a:gdLst/>
              <a:ahLst/>
              <a:cxnLst/>
              <a:rect l="l" t="t" r="r" b="b"/>
              <a:pathLst>
                <a:path w="22151" h="8343" extrusionOk="0">
                  <a:moveTo>
                    <a:pt x="20550" y="351"/>
                  </a:moveTo>
                  <a:cubicBezTo>
                    <a:pt x="21004" y="351"/>
                    <a:pt x="21327" y="404"/>
                    <a:pt x="21416" y="537"/>
                  </a:cubicBezTo>
                  <a:cubicBezTo>
                    <a:pt x="21783" y="1037"/>
                    <a:pt x="20382" y="1771"/>
                    <a:pt x="20082" y="1938"/>
                  </a:cubicBezTo>
                  <a:cubicBezTo>
                    <a:pt x="19348" y="2405"/>
                    <a:pt x="18548" y="2739"/>
                    <a:pt x="17747" y="2972"/>
                  </a:cubicBezTo>
                  <a:cubicBezTo>
                    <a:pt x="14578" y="3940"/>
                    <a:pt x="11176" y="3940"/>
                    <a:pt x="7973" y="4640"/>
                  </a:cubicBezTo>
                  <a:cubicBezTo>
                    <a:pt x="6439" y="4974"/>
                    <a:pt x="4904" y="5441"/>
                    <a:pt x="3437" y="6008"/>
                  </a:cubicBezTo>
                  <a:cubicBezTo>
                    <a:pt x="4604" y="5274"/>
                    <a:pt x="5772" y="4573"/>
                    <a:pt x="7006" y="3973"/>
                  </a:cubicBezTo>
                  <a:cubicBezTo>
                    <a:pt x="9875" y="2605"/>
                    <a:pt x="12910" y="1571"/>
                    <a:pt x="16012" y="971"/>
                  </a:cubicBezTo>
                  <a:cubicBezTo>
                    <a:pt x="17064" y="751"/>
                    <a:pt x="19301" y="351"/>
                    <a:pt x="20550" y="351"/>
                  </a:cubicBezTo>
                  <a:close/>
                  <a:moveTo>
                    <a:pt x="20682" y="1"/>
                  </a:moveTo>
                  <a:cubicBezTo>
                    <a:pt x="19899" y="1"/>
                    <a:pt x="18943" y="243"/>
                    <a:pt x="18581" y="304"/>
                  </a:cubicBezTo>
                  <a:cubicBezTo>
                    <a:pt x="15112" y="704"/>
                    <a:pt x="11743" y="1638"/>
                    <a:pt x="8540" y="3006"/>
                  </a:cubicBezTo>
                  <a:cubicBezTo>
                    <a:pt x="6205" y="3973"/>
                    <a:pt x="3970" y="5207"/>
                    <a:pt x="1902" y="6641"/>
                  </a:cubicBezTo>
                  <a:cubicBezTo>
                    <a:pt x="1836" y="6675"/>
                    <a:pt x="1802" y="6708"/>
                    <a:pt x="1769" y="6708"/>
                  </a:cubicBezTo>
                  <a:cubicBezTo>
                    <a:pt x="1135" y="7242"/>
                    <a:pt x="568" y="7776"/>
                    <a:pt x="1" y="8343"/>
                  </a:cubicBezTo>
                  <a:cubicBezTo>
                    <a:pt x="768" y="7809"/>
                    <a:pt x="1502" y="7275"/>
                    <a:pt x="2303" y="6742"/>
                  </a:cubicBezTo>
                  <a:cubicBezTo>
                    <a:pt x="4504" y="5741"/>
                    <a:pt x="6839" y="5040"/>
                    <a:pt x="9241" y="4607"/>
                  </a:cubicBezTo>
                  <a:cubicBezTo>
                    <a:pt x="12710" y="3973"/>
                    <a:pt x="16579" y="4106"/>
                    <a:pt x="19748" y="2405"/>
                  </a:cubicBezTo>
                  <a:cubicBezTo>
                    <a:pt x="20215" y="2172"/>
                    <a:pt x="22150" y="1204"/>
                    <a:pt x="21783" y="437"/>
                  </a:cubicBezTo>
                  <a:cubicBezTo>
                    <a:pt x="21638" y="106"/>
                    <a:pt x="21197" y="1"/>
                    <a:pt x="206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8481550" y="2466450"/>
              <a:ext cx="420175" cy="461600"/>
            </a:xfrm>
            <a:custGeom>
              <a:avLst/>
              <a:gdLst/>
              <a:ahLst/>
              <a:cxnLst/>
              <a:rect l="l" t="t" r="r" b="b"/>
              <a:pathLst>
                <a:path w="16807" h="18464" extrusionOk="0">
                  <a:moveTo>
                    <a:pt x="15097" y="0"/>
                  </a:moveTo>
                  <a:cubicBezTo>
                    <a:pt x="13119" y="0"/>
                    <a:pt x="9698" y="3999"/>
                    <a:pt x="9067" y="4712"/>
                  </a:cubicBezTo>
                  <a:cubicBezTo>
                    <a:pt x="5498" y="8614"/>
                    <a:pt x="3363" y="13384"/>
                    <a:pt x="428" y="17754"/>
                  </a:cubicBezTo>
                  <a:cubicBezTo>
                    <a:pt x="294" y="17954"/>
                    <a:pt x="161" y="18188"/>
                    <a:pt x="27" y="18388"/>
                  </a:cubicBezTo>
                  <a:cubicBezTo>
                    <a:pt x="1" y="18415"/>
                    <a:pt x="17" y="18464"/>
                    <a:pt x="42" y="18464"/>
                  </a:cubicBezTo>
                  <a:cubicBezTo>
                    <a:pt x="48" y="18464"/>
                    <a:pt x="54" y="18461"/>
                    <a:pt x="61" y="18455"/>
                  </a:cubicBezTo>
                  <a:lnTo>
                    <a:pt x="94" y="18455"/>
                  </a:lnTo>
                  <a:lnTo>
                    <a:pt x="194" y="18355"/>
                  </a:lnTo>
                  <a:cubicBezTo>
                    <a:pt x="361" y="18221"/>
                    <a:pt x="494" y="18088"/>
                    <a:pt x="661" y="17921"/>
                  </a:cubicBezTo>
                  <a:lnTo>
                    <a:pt x="861" y="17854"/>
                  </a:lnTo>
                  <a:cubicBezTo>
                    <a:pt x="4764" y="16253"/>
                    <a:pt x="8267" y="13785"/>
                    <a:pt x="11069" y="10616"/>
                  </a:cubicBezTo>
                  <a:cubicBezTo>
                    <a:pt x="12503" y="8981"/>
                    <a:pt x="13737" y="7180"/>
                    <a:pt x="14738" y="5245"/>
                  </a:cubicBezTo>
                  <a:cubicBezTo>
                    <a:pt x="15238" y="4278"/>
                    <a:pt x="16806" y="1843"/>
                    <a:pt x="16139" y="642"/>
                  </a:cubicBezTo>
                  <a:cubicBezTo>
                    <a:pt x="15889" y="189"/>
                    <a:pt x="15527" y="0"/>
                    <a:pt x="1509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8481550" y="2533450"/>
              <a:ext cx="360950" cy="394600"/>
            </a:xfrm>
            <a:custGeom>
              <a:avLst/>
              <a:gdLst/>
              <a:ahLst/>
              <a:cxnLst/>
              <a:rect l="l" t="t" r="r" b="b"/>
              <a:pathLst>
                <a:path w="14438" h="15784" extrusionOk="0">
                  <a:moveTo>
                    <a:pt x="13104" y="572"/>
                  </a:moveTo>
                  <a:cubicBezTo>
                    <a:pt x="13570" y="572"/>
                    <a:pt x="13948" y="857"/>
                    <a:pt x="13671" y="1498"/>
                  </a:cubicBezTo>
                  <a:lnTo>
                    <a:pt x="13704" y="1498"/>
                  </a:lnTo>
                  <a:cubicBezTo>
                    <a:pt x="13570" y="1831"/>
                    <a:pt x="13404" y="2132"/>
                    <a:pt x="13237" y="2432"/>
                  </a:cubicBezTo>
                  <a:cubicBezTo>
                    <a:pt x="12737" y="3232"/>
                    <a:pt x="12169" y="4000"/>
                    <a:pt x="11536" y="4733"/>
                  </a:cubicBezTo>
                  <a:cubicBezTo>
                    <a:pt x="10301" y="6101"/>
                    <a:pt x="9034" y="7435"/>
                    <a:pt x="7666" y="8736"/>
                  </a:cubicBezTo>
                  <a:cubicBezTo>
                    <a:pt x="5965" y="10404"/>
                    <a:pt x="4197" y="11939"/>
                    <a:pt x="2396" y="13473"/>
                  </a:cubicBezTo>
                  <a:cubicBezTo>
                    <a:pt x="3563" y="12072"/>
                    <a:pt x="4597" y="10538"/>
                    <a:pt x="5598" y="9070"/>
                  </a:cubicBezTo>
                  <a:cubicBezTo>
                    <a:pt x="6565" y="7636"/>
                    <a:pt x="7499" y="6235"/>
                    <a:pt x="8567" y="4900"/>
                  </a:cubicBezTo>
                  <a:cubicBezTo>
                    <a:pt x="9701" y="3499"/>
                    <a:pt x="10902" y="1898"/>
                    <a:pt x="12336" y="831"/>
                  </a:cubicBezTo>
                  <a:cubicBezTo>
                    <a:pt x="12552" y="662"/>
                    <a:pt x="12842" y="572"/>
                    <a:pt x="13104" y="572"/>
                  </a:cubicBezTo>
                  <a:close/>
                  <a:moveTo>
                    <a:pt x="13421" y="0"/>
                  </a:moveTo>
                  <a:cubicBezTo>
                    <a:pt x="12937" y="0"/>
                    <a:pt x="12359" y="430"/>
                    <a:pt x="12003" y="697"/>
                  </a:cubicBezTo>
                  <a:cubicBezTo>
                    <a:pt x="10802" y="1598"/>
                    <a:pt x="9834" y="2899"/>
                    <a:pt x="8867" y="4033"/>
                  </a:cubicBezTo>
                  <a:cubicBezTo>
                    <a:pt x="7900" y="5167"/>
                    <a:pt x="6966" y="6501"/>
                    <a:pt x="6065" y="7769"/>
                  </a:cubicBezTo>
                  <a:cubicBezTo>
                    <a:pt x="4464" y="10171"/>
                    <a:pt x="2863" y="12539"/>
                    <a:pt x="895" y="14674"/>
                  </a:cubicBezTo>
                  <a:cubicBezTo>
                    <a:pt x="761" y="14807"/>
                    <a:pt x="595" y="14941"/>
                    <a:pt x="461" y="15074"/>
                  </a:cubicBezTo>
                  <a:cubicBezTo>
                    <a:pt x="328" y="15274"/>
                    <a:pt x="161" y="15474"/>
                    <a:pt x="27" y="15708"/>
                  </a:cubicBezTo>
                  <a:cubicBezTo>
                    <a:pt x="1" y="15735"/>
                    <a:pt x="17" y="15784"/>
                    <a:pt x="60" y="15784"/>
                  </a:cubicBezTo>
                  <a:cubicBezTo>
                    <a:pt x="70" y="15784"/>
                    <a:pt x="81" y="15781"/>
                    <a:pt x="94" y="15775"/>
                  </a:cubicBezTo>
                  <a:cubicBezTo>
                    <a:pt x="128" y="15741"/>
                    <a:pt x="161" y="15708"/>
                    <a:pt x="228" y="15675"/>
                  </a:cubicBezTo>
                  <a:lnTo>
                    <a:pt x="394" y="15508"/>
                  </a:lnTo>
                  <a:cubicBezTo>
                    <a:pt x="561" y="15408"/>
                    <a:pt x="728" y="15274"/>
                    <a:pt x="895" y="15141"/>
                  </a:cubicBezTo>
                  <a:cubicBezTo>
                    <a:pt x="2896" y="13606"/>
                    <a:pt x="4764" y="11872"/>
                    <a:pt x="6599" y="10137"/>
                  </a:cubicBezTo>
                  <a:cubicBezTo>
                    <a:pt x="8934" y="7936"/>
                    <a:pt x="11602" y="5567"/>
                    <a:pt x="13304" y="2799"/>
                  </a:cubicBezTo>
                  <a:cubicBezTo>
                    <a:pt x="13637" y="2265"/>
                    <a:pt x="14438" y="1131"/>
                    <a:pt x="14037" y="397"/>
                  </a:cubicBezTo>
                  <a:cubicBezTo>
                    <a:pt x="13882" y="108"/>
                    <a:pt x="13663" y="0"/>
                    <a:pt x="13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8338800" y="1257225"/>
              <a:ext cx="139275" cy="610050"/>
            </a:xfrm>
            <a:custGeom>
              <a:avLst/>
              <a:gdLst/>
              <a:ahLst/>
              <a:cxnLst/>
              <a:rect l="l" t="t" r="r" b="b"/>
              <a:pathLst>
                <a:path w="5571" h="24402" extrusionOk="0">
                  <a:moveTo>
                    <a:pt x="3427" y="0"/>
                  </a:moveTo>
                  <a:cubicBezTo>
                    <a:pt x="2647" y="0"/>
                    <a:pt x="2056" y="1334"/>
                    <a:pt x="1801" y="1844"/>
                  </a:cubicBezTo>
                  <a:cubicBezTo>
                    <a:pt x="801" y="3845"/>
                    <a:pt x="234" y="6080"/>
                    <a:pt x="133" y="8348"/>
                  </a:cubicBezTo>
                  <a:cubicBezTo>
                    <a:pt x="0" y="10550"/>
                    <a:pt x="133" y="12752"/>
                    <a:pt x="467" y="14953"/>
                  </a:cubicBezTo>
                  <a:cubicBezTo>
                    <a:pt x="801" y="17355"/>
                    <a:pt x="1768" y="20224"/>
                    <a:pt x="1701" y="22725"/>
                  </a:cubicBezTo>
                  <a:cubicBezTo>
                    <a:pt x="1701" y="22959"/>
                    <a:pt x="1701" y="23192"/>
                    <a:pt x="1668" y="23426"/>
                  </a:cubicBezTo>
                  <a:cubicBezTo>
                    <a:pt x="1635" y="23526"/>
                    <a:pt x="1568" y="23659"/>
                    <a:pt x="1534" y="23760"/>
                  </a:cubicBezTo>
                  <a:lnTo>
                    <a:pt x="1368" y="24193"/>
                  </a:lnTo>
                  <a:cubicBezTo>
                    <a:pt x="1334" y="24227"/>
                    <a:pt x="1334" y="24293"/>
                    <a:pt x="1368" y="24327"/>
                  </a:cubicBezTo>
                  <a:cubicBezTo>
                    <a:pt x="1401" y="24377"/>
                    <a:pt x="1459" y="24402"/>
                    <a:pt x="1514" y="24402"/>
                  </a:cubicBezTo>
                  <a:cubicBezTo>
                    <a:pt x="1568" y="24402"/>
                    <a:pt x="1618" y="24377"/>
                    <a:pt x="1635" y="24327"/>
                  </a:cubicBezTo>
                  <a:cubicBezTo>
                    <a:pt x="1668" y="24227"/>
                    <a:pt x="1701" y="24160"/>
                    <a:pt x="1735" y="24093"/>
                  </a:cubicBezTo>
                  <a:cubicBezTo>
                    <a:pt x="3636" y="19657"/>
                    <a:pt x="5170" y="15220"/>
                    <a:pt x="5404" y="10350"/>
                  </a:cubicBezTo>
                  <a:cubicBezTo>
                    <a:pt x="5571" y="7948"/>
                    <a:pt x="5371" y="5513"/>
                    <a:pt x="4904" y="3145"/>
                  </a:cubicBezTo>
                  <a:cubicBezTo>
                    <a:pt x="4737" y="2478"/>
                    <a:pt x="4603" y="143"/>
                    <a:pt x="3536" y="9"/>
                  </a:cubicBezTo>
                  <a:cubicBezTo>
                    <a:pt x="3499" y="3"/>
                    <a:pt x="3463" y="0"/>
                    <a:pt x="342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8373825" y="1331900"/>
              <a:ext cx="70075" cy="535275"/>
            </a:xfrm>
            <a:custGeom>
              <a:avLst/>
              <a:gdLst/>
              <a:ahLst/>
              <a:cxnLst/>
              <a:rect l="l" t="t" r="r" b="b"/>
              <a:pathLst>
                <a:path w="2803" h="21411" extrusionOk="0">
                  <a:moveTo>
                    <a:pt x="1958" y="324"/>
                  </a:moveTo>
                  <a:cubicBezTo>
                    <a:pt x="1961" y="324"/>
                    <a:pt x="1965" y="324"/>
                    <a:pt x="1968" y="325"/>
                  </a:cubicBezTo>
                  <a:cubicBezTo>
                    <a:pt x="2435" y="325"/>
                    <a:pt x="2535" y="2593"/>
                    <a:pt x="2535" y="3093"/>
                  </a:cubicBezTo>
                  <a:cubicBezTo>
                    <a:pt x="2535" y="4061"/>
                    <a:pt x="2468" y="5028"/>
                    <a:pt x="2402" y="5995"/>
                  </a:cubicBezTo>
                  <a:cubicBezTo>
                    <a:pt x="2268" y="7997"/>
                    <a:pt x="2102" y="9998"/>
                    <a:pt x="1868" y="11966"/>
                  </a:cubicBezTo>
                  <a:cubicBezTo>
                    <a:pt x="1601" y="14168"/>
                    <a:pt x="1234" y="16303"/>
                    <a:pt x="734" y="18471"/>
                  </a:cubicBezTo>
                  <a:cubicBezTo>
                    <a:pt x="834" y="16603"/>
                    <a:pt x="634" y="14702"/>
                    <a:pt x="567" y="12967"/>
                  </a:cubicBezTo>
                  <a:cubicBezTo>
                    <a:pt x="467" y="10999"/>
                    <a:pt x="434" y="9064"/>
                    <a:pt x="500" y="7096"/>
                  </a:cubicBezTo>
                  <a:cubicBezTo>
                    <a:pt x="534" y="6129"/>
                    <a:pt x="634" y="5161"/>
                    <a:pt x="734" y="4194"/>
                  </a:cubicBezTo>
                  <a:cubicBezTo>
                    <a:pt x="833" y="3365"/>
                    <a:pt x="1329" y="324"/>
                    <a:pt x="1958" y="324"/>
                  </a:cubicBezTo>
                  <a:close/>
                  <a:moveTo>
                    <a:pt x="2063" y="1"/>
                  </a:moveTo>
                  <a:cubicBezTo>
                    <a:pt x="265" y="1"/>
                    <a:pt x="234" y="8130"/>
                    <a:pt x="234" y="9198"/>
                  </a:cubicBezTo>
                  <a:cubicBezTo>
                    <a:pt x="234" y="11433"/>
                    <a:pt x="400" y="13667"/>
                    <a:pt x="500" y="15869"/>
                  </a:cubicBezTo>
                  <a:cubicBezTo>
                    <a:pt x="534" y="17170"/>
                    <a:pt x="500" y="18438"/>
                    <a:pt x="300" y="19705"/>
                  </a:cubicBezTo>
                  <a:cubicBezTo>
                    <a:pt x="267" y="20072"/>
                    <a:pt x="200" y="20406"/>
                    <a:pt x="133" y="20739"/>
                  </a:cubicBezTo>
                  <a:cubicBezTo>
                    <a:pt x="100" y="20906"/>
                    <a:pt x="67" y="21039"/>
                    <a:pt x="33" y="21173"/>
                  </a:cubicBezTo>
                  <a:cubicBezTo>
                    <a:pt x="33" y="21240"/>
                    <a:pt x="0" y="21273"/>
                    <a:pt x="0" y="21340"/>
                  </a:cubicBezTo>
                  <a:cubicBezTo>
                    <a:pt x="31" y="21386"/>
                    <a:pt x="76" y="21411"/>
                    <a:pt x="119" y="21411"/>
                  </a:cubicBezTo>
                  <a:cubicBezTo>
                    <a:pt x="169" y="21411"/>
                    <a:pt x="216" y="21378"/>
                    <a:pt x="234" y="21306"/>
                  </a:cubicBezTo>
                  <a:cubicBezTo>
                    <a:pt x="267" y="21240"/>
                    <a:pt x="300" y="21173"/>
                    <a:pt x="334" y="21073"/>
                  </a:cubicBezTo>
                  <a:cubicBezTo>
                    <a:pt x="467" y="20739"/>
                    <a:pt x="534" y="20372"/>
                    <a:pt x="600" y="19972"/>
                  </a:cubicBezTo>
                  <a:cubicBezTo>
                    <a:pt x="1368" y="16970"/>
                    <a:pt x="1901" y="13868"/>
                    <a:pt x="2235" y="10765"/>
                  </a:cubicBezTo>
                  <a:cubicBezTo>
                    <a:pt x="2468" y="8497"/>
                    <a:pt x="2635" y="6229"/>
                    <a:pt x="2735" y="3960"/>
                  </a:cubicBezTo>
                  <a:cubicBezTo>
                    <a:pt x="2802" y="2960"/>
                    <a:pt x="2769" y="1992"/>
                    <a:pt x="2635" y="992"/>
                  </a:cubicBezTo>
                  <a:cubicBezTo>
                    <a:pt x="2602" y="725"/>
                    <a:pt x="2569" y="124"/>
                    <a:pt x="2235" y="24"/>
                  </a:cubicBezTo>
                  <a:cubicBezTo>
                    <a:pt x="2176" y="8"/>
                    <a:pt x="2119" y="1"/>
                    <a:pt x="2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8365475" y="2101850"/>
              <a:ext cx="373625" cy="506425"/>
            </a:xfrm>
            <a:custGeom>
              <a:avLst/>
              <a:gdLst/>
              <a:ahLst/>
              <a:cxnLst/>
              <a:rect l="l" t="t" r="r" b="b"/>
              <a:pathLst>
                <a:path w="14945" h="20257" extrusionOk="0">
                  <a:moveTo>
                    <a:pt x="13625" y="0"/>
                  </a:moveTo>
                  <a:cubicBezTo>
                    <a:pt x="12946" y="0"/>
                    <a:pt x="12071" y="619"/>
                    <a:pt x="11675" y="882"/>
                  </a:cubicBezTo>
                  <a:cubicBezTo>
                    <a:pt x="9807" y="2117"/>
                    <a:pt x="8206" y="3751"/>
                    <a:pt x="7005" y="5652"/>
                  </a:cubicBezTo>
                  <a:cubicBezTo>
                    <a:pt x="5805" y="7487"/>
                    <a:pt x="4771" y="9455"/>
                    <a:pt x="3937" y="11523"/>
                  </a:cubicBezTo>
                  <a:cubicBezTo>
                    <a:pt x="3036" y="13792"/>
                    <a:pt x="2436" y="16727"/>
                    <a:pt x="1135" y="18862"/>
                  </a:cubicBezTo>
                  <a:cubicBezTo>
                    <a:pt x="1001" y="19062"/>
                    <a:pt x="868" y="19262"/>
                    <a:pt x="734" y="19462"/>
                  </a:cubicBezTo>
                  <a:lnTo>
                    <a:pt x="434" y="19696"/>
                  </a:lnTo>
                  <a:lnTo>
                    <a:pt x="67" y="19963"/>
                  </a:lnTo>
                  <a:cubicBezTo>
                    <a:pt x="34" y="19996"/>
                    <a:pt x="0" y="20063"/>
                    <a:pt x="0" y="20129"/>
                  </a:cubicBezTo>
                  <a:cubicBezTo>
                    <a:pt x="25" y="20202"/>
                    <a:pt x="101" y="20256"/>
                    <a:pt x="179" y="20256"/>
                  </a:cubicBezTo>
                  <a:cubicBezTo>
                    <a:pt x="209" y="20256"/>
                    <a:pt x="239" y="20248"/>
                    <a:pt x="267" y="20230"/>
                  </a:cubicBezTo>
                  <a:lnTo>
                    <a:pt x="467" y="20063"/>
                  </a:lnTo>
                  <a:cubicBezTo>
                    <a:pt x="4337" y="17227"/>
                    <a:pt x="7839" y="14125"/>
                    <a:pt x="10508" y="10056"/>
                  </a:cubicBezTo>
                  <a:cubicBezTo>
                    <a:pt x="11842" y="8054"/>
                    <a:pt x="12910" y="5853"/>
                    <a:pt x="13677" y="3584"/>
                  </a:cubicBezTo>
                  <a:cubicBezTo>
                    <a:pt x="13910" y="2917"/>
                    <a:pt x="14944" y="816"/>
                    <a:pt x="14111" y="148"/>
                  </a:cubicBezTo>
                  <a:cubicBezTo>
                    <a:pt x="13971" y="44"/>
                    <a:pt x="13805" y="0"/>
                    <a:pt x="1362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8365475" y="2167475"/>
              <a:ext cx="322750" cy="440950"/>
            </a:xfrm>
            <a:custGeom>
              <a:avLst/>
              <a:gdLst/>
              <a:ahLst/>
              <a:cxnLst/>
              <a:rect l="l" t="t" r="r" b="b"/>
              <a:pathLst>
                <a:path w="12910" h="17638" extrusionOk="0">
                  <a:moveTo>
                    <a:pt x="12175" y="320"/>
                  </a:moveTo>
                  <a:cubicBezTo>
                    <a:pt x="12226" y="320"/>
                    <a:pt x="12271" y="333"/>
                    <a:pt x="12309" y="359"/>
                  </a:cubicBezTo>
                  <a:cubicBezTo>
                    <a:pt x="12710" y="592"/>
                    <a:pt x="11642" y="2594"/>
                    <a:pt x="11409" y="2994"/>
                  </a:cubicBezTo>
                  <a:cubicBezTo>
                    <a:pt x="10908" y="3828"/>
                    <a:pt x="10375" y="4662"/>
                    <a:pt x="9841" y="5462"/>
                  </a:cubicBezTo>
                  <a:cubicBezTo>
                    <a:pt x="8707" y="7130"/>
                    <a:pt x="7573" y="8765"/>
                    <a:pt x="6372" y="10366"/>
                  </a:cubicBezTo>
                  <a:cubicBezTo>
                    <a:pt x="5037" y="12101"/>
                    <a:pt x="3636" y="13768"/>
                    <a:pt x="2135" y="15370"/>
                  </a:cubicBezTo>
                  <a:cubicBezTo>
                    <a:pt x="3136" y="13835"/>
                    <a:pt x="3937" y="12067"/>
                    <a:pt x="4737" y="10533"/>
                  </a:cubicBezTo>
                  <a:cubicBezTo>
                    <a:pt x="5638" y="8798"/>
                    <a:pt x="6572" y="7097"/>
                    <a:pt x="7639" y="5429"/>
                  </a:cubicBezTo>
                  <a:cubicBezTo>
                    <a:pt x="8140" y="4595"/>
                    <a:pt x="8707" y="3828"/>
                    <a:pt x="9307" y="3027"/>
                  </a:cubicBezTo>
                  <a:cubicBezTo>
                    <a:pt x="9772" y="2408"/>
                    <a:pt x="11503" y="320"/>
                    <a:pt x="12175" y="320"/>
                  </a:cubicBezTo>
                  <a:close/>
                  <a:moveTo>
                    <a:pt x="12195" y="1"/>
                  </a:moveTo>
                  <a:cubicBezTo>
                    <a:pt x="10470" y="1"/>
                    <a:pt x="6855" y="6249"/>
                    <a:pt x="6338" y="7130"/>
                  </a:cubicBezTo>
                  <a:cubicBezTo>
                    <a:pt x="5204" y="9032"/>
                    <a:pt x="4237" y="11067"/>
                    <a:pt x="3203" y="13001"/>
                  </a:cubicBezTo>
                  <a:cubicBezTo>
                    <a:pt x="2602" y="14135"/>
                    <a:pt x="1902" y="15236"/>
                    <a:pt x="1101" y="16237"/>
                  </a:cubicBezTo>
                  <a:cubicBezTo>
                    <a:pt x="901" y="16504"/>
                    <a:pt x="668" y="16804"/>
                    <a:pt x="434" y="17071"/>
                  </a:cubicBezTo>
                  <a:cubicBezTo>
                    <a:pt x="334" y="17171"/>
                    <a:pt x="234" y="17271"/>
                    <a:pt x="134" y="17371"/>
                  </a:cubicBezTo>
                  <a:lnTo>
                    <a:pt x="0" y="17504"/>
                  </a:lnTo>
                  <a:cubicBezTo>
                    <a:pt x="0" y="17593"/>
                    <a:pt x="60" y="17638"/>
                    <a:pt x="129" y="17638"/>
                  </a:cubicBezTo>
                  <a:cubicBezTo>
                    <a:pt x="164" y="17638"/>
                    <a:pt x="201" y="17627"/>
                    <a:pt x="234" y="17605"/>
                  </a:cubicBezTo>
                  <a:lnTo>
                    <a:pt x="434" y="17471"/>
                  </a:lnTo>
                  <a:cubicBezTo>
                    <a:pt x="701" y="17204"/>
                    <a:pt x="968" y="16937"/>
                    <a:pt x="1201" y="16637"/>
                  </a:cubicBezTo>
                  <a:cubicBezTo>
                    <a:pt x="3403" y="14402"/>
                    <a:pt x="5438" y="12001"/>
                    <a:pt x="7272" y="9465"/>
                  </a:cubicBezTo>
                  <a:cubicBezTo>
                    <a:pt x="8640" y="7631"/>
                    <a:pt x="9908" y="5763"/>
                    <a:pt x="11142" y="3828"/>
                  </a:cubicBezTo>
                  <a:cubicBezTo>
                    <a:pt x="11675" y="3027"/>
                    <a:pt x="12142" y="2127"/>
                    <a:pt x="12509" y="1226"/>
                  </a:cubicBezTo>
                  <a:cubicBezTo>
                    <a:pt x="12609" y="959"/>
                    <a:pt x="12910" y="459"/>
                    <a:pt x="12643" y="192"/>
                  </a:cubicBezTo>
                  <a:cubicBezTo>
                    <a:pt x="12515" y="61"/>
                    <a:pt x="12364" y="1"/>
                    <a:pt x="12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813425" y="1719475"/>
              <a:ext cx="754800" cy="2314150"/>
            </a:xfrm>
            <a:custGeom>
              <a:avLst/>
              <a:gdLst/>
              <a:ahLst/>
              <a:cxnLst/>
              <a:rect l="l" t="t" r="r" b="b"/>
              <a:pathLst>
                <a:path w="30192" h="92566" extrusionOk="0">
                  <a:moveTo>
                    <a:pt x="23416" y="0"/>
                  </a:moveTo>
                  <a:cubicBezTo>
                    <a:pt x="23364" y="0"/>
                    <a:pt x="23317" y="29"/>
                    <a:pt x="23317" y="99"/>
                  </a:cubicBezTo>
                  <a:cubicBezTo>
                    <a:pt x="20982" y="16945"/>
                    <a:pt x="14077" y="32222"/>
                    <a:pt x="8006" y="47967"/>
                  </a:cubicBezTo>
                  <a:lnTo>
                    <a:pt x="7806" y="48500"/>
                  </a:lnTo>
                  <a:cubicBezTo>
                    <a:pt x="7906" y="45999"/>
                    <a:pt x="7706" y="43464"/>
                    <a:pt x="7172" y="40995"/>
                  </a:cubicBezTo>
                  <a:cubicBezTo>
                    <a:pt x="7172" y="40945"/>
                    <a:pt x="7130" y="40920"/>
                    <a:pt x="7084" y="40920"/>
                  </a:cubicBezTo>
                  <a:cubicBezTo>
                    <a:pt x="7038" y="40920"/>
                    <a:pt x="6988" y="40945"/>
                    <a:pt x="6972" y="40995"/>
                  </a:cubicBezTo>
                  <a:cubicBezTo>
                    <a:pt x="7172" y="44564"/>
                    <a:pt x="6805" y="48033"/>
                    <a:pt x="6772" y="51603"/>
                  </a:cubicBezTo>
                  <a:cubicBezTo>
                    <a:pt x="6038" y="53871"/>
                    <a:pt x="5571" y="56239"/>
                    <a:pt x="5371" y="58641"/>
                  </a:cubicBezTo>
                  <a:cubicBezTo>
                    <a:pt x="5204" y="61510"/>
                    <a:pt x="5270" y="64412"/>
                    <a:pt x="5571" y="67281"/>
                  </a:cubicBezTo>
                  <a:cubicBezTo>
                    <a:pt x="4503" y="63344"/>
                    <a:pt x="3369" y="59408"/>
                    <a:pt x="2602" y="55372"/>
                  </a:cubicBezTo>
                  <a:cubicBezTo>
                    <a:pt x="1368" y="49301"/>
                    <a:pt x="567" y="43163"/>
                    <a:pt x="167" y="36959"/>
                  </a:cubicBezTo>
                  <a:cubicBezTo>
                    <a:pt x="167" y="36909"/>
                    <a:pt x="125" y="36884"/>
                    <a:pt x="83" y="36884"/>
                  </a:cubicBezTo>
                  <a:cubicBezTo>
                    <a:pt x="42" y="36884"/>
                    <a:pt x="0" y="36909"/>
                    <a:pt x="0" y="36959"/>
                  </a:cubicBezTo>
                  <a:cubicBezTo>
                    <a:pt x="67" y="43430"/>
                    <a:pt x="667" y="49868"/>
                    <a:pt x="1801" y="56239"/>
                  </a:cubicBezTo>
                  <a:cubicBezTo>
                    <a:pt x="2769" y="61643"/>
                    <a:pt x="3970" y="67281"/>
                    <a:pt x="6104" y="72384"/>
                  </a:cubicBezTo>
                  <a:cubicBezTo>
                    <a:pt x="6838" y="79122"/>
                    <a:pt x="7839" y="86094"/>
                    <a:pt x="10341" y="92399"/>
                  </a:cubicBezTo>
                  <a:cubicBezTo>
                    <a:pt x="10379" y="92515"/>
                    <a:pt x="10473" y="92566"/>
                    <a:pt x="10565" y="92566"/>
                  </a:cubicBezTo>
                  <a:cubicBezTo>
                    <a:pt x="10712" y="92566"/>
                    <a:pt x="10856" y="92436"/>
                    <a:pt x="10774" y="92232"/>
                  </a:cubicBezTo>
                  <a:cubicBezTo>
                    <a:pt x="10474" y="90897"/>
                    <a:pt x="10174" y="89563"/>
                    <a:pt x="9874" y="88196"/>
                  </a:cubicBezTo>
                  <a:cubicBezTo>
                    <a:pt x="10307" y="85861"/>
                    <a:pt x="10341" y="83459"/>
                    <a:pt x="10908" y="81124"/>
                  </a:cubicBezTo>
                  <a:cubicBezTo>
                    <a:pt x="11575" y="78355"/>
                    <a:pt x="12576" y="75720"/>
                    <a:pt x="13877" y="73185"/>
                  </a:cubicBezTo>
                  <a:cubicBezTo>
                    <a:pt x="13944" y="73072"/>
                    <a:pt x="13844" y="72975"/>
                    <a:pt x="13742" y="72975"/>
                  </a:cubicBezTo>
                  <a:cubicBezTo>
                    <a:pt x="13692" y="72975"/>
                    <a:pt x="13642" y="72997"/>
                    <a:pt x="13610" y="73051"/>
                  </a:cubicBezTo>
                  <a:cubicBezTo>
                    <a:pt x="11608" y="76320"/>
                    <a:pt x="9640" y="80690"/>
                    <a:pt x="9207" y="84893"/>
                  </a:cubicBezTo>
                  <a:cubicBezTo>
                    <a:pt x="8840" y="82892"/>
                    <a:pt x="8506" y="80924"/>
                    <a:pt x="8206" y="78956"/>
                  </a:cubicBezTo>
                  <a:cubicBezTo>
                    <a:pt x="8406" y="72251"/>
                    <a:pt x="10241" y="65413"/>
                    <a:pt x="14711" y="60376"/>
                  </a:cubicBezTo>
                  <a:cubicBezTo>
                    <a:pt x="17012" y="57774"/>
                    <a:pt x="19714" y="55606"/>
                    <a:pt x="22283" y="53271"/>
                  </a:cubicBezTo>
                  <a:cubicBezTo>
                    <a:pt x="25118" y="50702"/>
                    <a:pt x="27720" y="47900"/>
                    <a:pt x="30122" y="44931"/>
                  </a:cubicBezTo>
                  <a:cubicBezTo>
                    <a:pt x="30192" y="44838"/>
                    <a:pt x="30114" y="44728"/>
                    <a:pt x="30027" y="44728"/>
                  </a:cubicBezTo>
                  <a:cubicBezTo>
                    <a:pt x="29990" y="44728"/>
                    <a:pt x="29951" y="44748"/>
                    <a:pt x="29921" y="44798"/>
                  </a:cubicBezTo>
                  <a:cubicBezTo>
                    <a:pt x="26786" y="48134"/>
                    <a:pt x="23483" y="51302"/>
                    <a:pt x="19981" y="54271"/>
                  </a:cubicBezTo>
                  <a:cubicBezTo>
                    <a:pt x="17279" y="56573"/>
                    <a:pt x="14510" y="58875"/>
                    <a:pt x="12376" y="61743"/>
                  </a:cubicBezTo>
                  <a:cubicBezTo>
                    <a:pt x="9807" y="65179"/>
                    <a:pt x="8139" y="69749"/>
                    <a:pt x="7572" y="74352"/>
                  </a:cubicBezTo>
                  <a:cubicBezTo>
                    <a:pt x="7339" y="72484"/>
                    <a:pt x="7138" y="70616"/>
                    <a:pt x="6938" y="68748"/>
                  </a:cubicBezTo>
                  <a:cubicBezTo>
                    <a:pt x="6571" y="64912"/>
                    <a:pt x="6238" y="61043"/>
                    <a:pt x="6738" y="57207"/>
                  </a:cubicBezTo>
                  <a:cubicBezTo>
                    <a:pt x="6772" y="56806"/>
                    <a:pt x="6838" y="56439"/>
                    <a:pt x="6905" y="56073"/>
                  </a:cubicBezTo>
                  <a:cubicBezTo>
                    <a:pt x="6938" y="56073"/>
                    <a:pt x="6972" y="56039"/>
                    <a:pt x="6972" y="56006"/>
                  </a:cubicBezTo>
                  <a:cubicBezTo>
                    <a:pt x="8740" y="51736"/>
                    <a:pt x="11141" y="47733"/>
                    <a:pt x="14110" y="44164"/>
                  </a:cubicBezTo>
                  <a:cubicBezTo>
                    <a:pt x="16112" y="42630"/>
                    <a:pt x="18246" y="41295"/>
                    <a:pt x="20515" y="40195"/>
                  </a:cubicBezTo>
                  <a:cubicBezTo>
                    <a:pt x="22850" y="39027"/>
                    <a:pt x="25118" y="37893"/>
                    <a:pt x="27086" y="36192"/>
                  </a:cubicBezTo>
                  <a:cubicBezTo>
                    <a:pt x="27167" y="36111"/>
                    <a:pt x="27117" y="35964"/>
                    <a:pt x="27024" y="35964"/>
                  </a:cubicBezTo>
                  <a:cubicBezTo>
                    <a:pt x="27002" y="35964"/>
                    <a:pt x="26978" y="35972"/>
                    <a:pt x="26953" y="35992"/>
                  </a:cubicBezTo>
                  <a:cubicBezTo>
                    <a:pt x="23984" y="38026"/>
                    <a:pt x="19981" y="39194"/>
                    <a:pt x="16745" y="41162"/>
                  </a:cubicBezTo>
                  <a:cubicBezTo>
                    <a:pt x="17179" y="40762"/>
                    <a:pt x="17546" y="40328"/>
                    <a:pt x="17980" y="39928"/>
                  </a:cubicBezTo>
                  <a:cubicBezTo>
                    <a:pt x="21916" y="35992"/>
                    <a:pt x="26619" y="32522"/>
                    <a:pt x="28087" y="26885"/>
                  </a:cubicBezTo>
                  <a:cubicBezTo>
                    <a:pt x="28125" y="26771"/>
                    <a:pt x="28044" y="26711"/>
                    <a:pt x="27955" y="26711"/>
                  </a:cubicBezTo>
                  <a:cubicBezTo>
                    <a:pt x="27888" y="26711"/>
                    <a:pt x="27815" y="26746"/>
                    <a:pt x="27787" y="26818"/>
                  </a:cubicBezTo>
                  <a:cubicBezTo>
                    <a:pt x="25885" y="32923"/>
                    <a:pt x="19581" y="36759"/>
                    <a:pt x="15411" y="41262"/>
                  </a:cubicBezTo>
                  <a:cubicBezTo>
                    <a:pt x="12309" y="44598"/>
                    <a:pt x="9340" y="48467"/>
                    <a:pt x="7672" y="52770"/>
                  </a:cubicBezTo>
                  <a:cubicBezTo>
                    <a:pt x="8439" y="50268"/>
                    <a:pt x="9340" y="47800"/>
                    <a:pt x="10341" y="45398"/>
                  </a:cubicBezTo>
                  <a:cubicBezTo>
                    <a:pt x="16278" y="30754"/>
                    <a:pt x="21716" y="15910"/>
                    <a:pt x="23550" y="133"/>
                  </a:cubicBezTo>
                  <a:cubicBezTo>
                    <a:pt x="23570" y="55"/>
                    <a:pt x="23488" y="0"/>
                    <a:pt x="2341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7867625" y="3875150"/>
              <a:ext cx="317750" cy="452025"/>
            </a:xfrm>
            <a:custGeom>
              <a:avLst/>
              <a:gdLst/>
              <a:ahLst/>
              <a:cxnLst/>
              <a:rect l="l" t="t" r="r" b="b"/>
              <a:pathLst>
                <a:path w="12710" h="18081" extrusionOk="0">
                  <a:moveTo>
                    <a:pt x="0" y="0"/>
                  </a:moveTo>
                  <a:lnTo>
                    <a:pt x="0" y="18080"/>
                  </a:lnTo>
                  <a:lnTo>
                    <a:pt x="12709" y="18080"/>
                  </a:lnTo>
                  <a:lnTo>
                    <a:pt x="12709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4"/>
          <p:cNvSpPr txBox="1">
            <a:spLocks noGrp="1"/>
          </p:cNvSpPr>
          <p:nvPr>
            <p:ph type="ctrTitle"/>
          </p:nvPr>
        </p:nvSpPr>
        <p:spPr>
          <a:xfrm>
            <a:off x="4545847" y="964835"/>
            <a:ext cx="4226400" cy="30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ÓRBITA</a:t>
            </a:r>
            <a:endParaRPr dirty="0"/>
          </a:p>
        </p:txBody>
      </p:sp>
      <p:sp>
        <p:nvSpPr>
          <p:cNvPr id="213" name="Google Shape;213;p24"/>
          <p:cNvSpPr txBox="1">
            <a:spLocks noGrp="1"/>
          </p:cNvSpPr>
          <p:nvPr>
            <p:ph type="subTitle" idx="1"/>
          </p:nvPr>
        </p:nvSpPr>
        <p:spPr>
          <a:xfrm>
            <a:off x="5883351" y="2939771"/>
            <a:ext cx="1730703" cy="56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</a:t>
            </a:r>
            <a:r>
              <a:rPr lang="en" dirty="0" err="1"/>
              <a:t>PonteEnÓrbita</a:t>
            </a:r>
            <a:endParaRPr dirty="0"/>
          </a:p>
        </p:txBody>
      </p:sp>
      <p:sp>
        <p:nvSpPr>
          <p:cNvPr id="212" name="Google Shape;212;p24"/>
          <p:cNvSpPr/>
          <p:nvPr/>
        </p:nvSpPr>
        <p:spPr>
          <a:xfrm rot="1046649">
            <a:off x="655360" y="967054"/>
            <a:ext cx="433564" cy="370108"/>
          </a:xfrm>
          <a:custGeom>
            <a:avLst/>
            <a:gdLst/>
            <a:ahLst/>
            <a:cxnLst/>
            <a:rect l="l" t="t" r="r" b="b"/>
            <a:pathLst>
              <a:path w="15345" h="13098" extrusionOk="0">
                <a:moveTo>
                  <a:pt x="4109" y="1"/>
                </a:moveTo>
                <a:cubicBezTo>
                  <a:pt x="3867" y="1"/>
                  <a:pt x="3610" y="39"/>
                  <a:pt x="3336" y="121"/>
                </a:cubicBezTo>
                <a:cubicBezTo>
                  <a:pt x="934" y="855"/>
                  <a:pt x="0" y="4158"/>
                  <a:pt x="1501" y="7226"/>
                </a:cubicBezTo>
                <a:cubicBezTo>
                  <a:pt x="3336" y="10929"/>
                  <a:pt x="7672" y="13097"/>
                  <a:pt x="7672" y="13097"/>
                </a:cubicBezTo>
                <a:cubicBezTo>
                  <a:pt x="7672" y="13097"/>
                  <a:pt x="12009" y="10929"/>
                  <a:pt x="13843" y="7226"/>
                </a:cubicBezTo>
                <a:cubicBezTo>
                  <a:pt x="15345" y="4158"/>
                  <a:pt x="14377" y="855"/>
                  <a:pt x="11975" y="121"/>
                </a:cubicBezTo>
                <a:cubicBezTo>
                  <a:pt x="11702" y="39"/>
                  <a:pt x="11444" y="1"/>
                  <a:pt x="11202" y="1"/>
                </a:cubicBezTo>
                <a:cubicBezTo>
                  <a:pt x="8402" y="1"/>
                  <a:pt x="7639" y="5058"/>
                  <a:pt x="7639" y="5058"/>
                </a:cubicBezTo>
                <a:cubicBezTo>
                  <a:pt x="7639" y="5058"/>
                  <a:pt x="6904" y="1"/>
                  <a:pt x="4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6F4B78-3A57-9846-A673-9EC1B6942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90" y="863206"/>
            <a:ext cx="3420651" cy="3417088"/>
          </a:xfrm>
          <a:prstGeom prst="rect">
            <a:avLst/>
          </a:prstGeom>
        </p:spPr>
      </p:pic>
      <p:sp>
        <p:nvSpPr>
          <p:cNvPr id="27" name="Google Shape;211;p24">
            <a:extLst>
              <a:ext uri="{FF2B5EF4-FFF2-40B4-BE49-F238E27FC236}">
                <a16:creationId xmlns:a16="http://schemas.microsoft.com/office/drawing/2014/main" id="{792CEC8C-E606-BF43-9174-8C11736F601E}"/>
              </a:ext>
            </a:extLst>
          </p:cNvPr>
          <p:cNvSpPr txBox="1">
            <a:spLocks/>
          </p:cNvSpPr>
          <p:nvPr/>
        </p:nvSpPr>
        <p:spPr>
          <a:xfrm>
            <a:off x="6768613" y="84703"/>
            <a:ext cx="2271916" cy="165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fa Slab One"/>
              <a:buNone/>
              <a:defRPr sz="54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fa Slab One"/>
              <a:buNone/>
              <a:defRPr sz="52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fa Slab One"/>
              <a:buNone/>
              <a:defRPr sz="52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fa Slab One"/>
              <a:buNone/>
              <a:defRPr sz="52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fa Slab One"/>
              <a:buNone/>
              <a:defRPr sz="52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fa Slab One"/>
              <a:buNone/>
              <a:defRPr sz="52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fa Slab One"/>
              <a:buNone/>
              <a:defRPr sz="52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fa Slab One"/>
              <a:buNone/>
              <a:defRPr sz="52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fa Slab One"/>
              <a:buNone/>
              <a:defRPr sz="52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r>
              <a:rPr lang="es-MX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189022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1396</TotalTime>
  <Words>74</Words>
  <Application>Microsoft Office PowerPoint</Application>
  <PresentationFormat>Presentación en pantalla (16:9)</PresentationFormat>
  <Paragraphs>12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Calibri</vt:lpstr>
      <vt:lpstr>Hind Guntur</vt:lpstr>
      <vt:lpstr>Alfa Slab One</vt:lpstr>
      <vt:lpstr>Calibri Light</vt:lpstr>
      <vt:lpstr>Arial</vt:lpstr>
      <vt:lpstr>Celestial</vt:lpstr>
      <vt:lpstr>ÓRBITA</vt:lpstr>
      <vt:lpstr> ¿Qué es Órbita?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ÓRBITA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ÓRBITA</dc:title>
  <dc:creator>Francisco Javier Sánchez Chavez</dc:creator>
  <cp:lastModifiedBy>Francisco Javier Sanchez Chavez</cp:lastModifiedBy>
  <cp:revision>7</cp:revision>
  <dcterms:modified xsi:type="dcterms:W3CDTF">2021-11-27T01:15:22Z</dcterms:modified>
</cp:coreProperties>
</file>