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Work Sans Medium"/>
      <p:regular r:id="rId34"/>
      <p:bold r:id="rId35"/>
    </p:embeddedFont>
    <p:embeddedFont>
      <p:font typeface="Work Sans"/>
      <p:regular r:id="rId36"/>
      <p:bold r:id="rId37"/>
    </p:embeddedFont>
    <p:embeddedFont>
      <p:font typeface="Work Sans Ligh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7187DE-F0AB-4AAB-933C-9ACCE4F03D4F}">
  <a:tblStyle styleId="{487187DE-F0AB-4AAB-933C-9ACCE4F03D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WorkSansMedium-bold.fntdata"/><Relationship Id="rId12" Type="http://schemas.openxmlformats.org/officeDocument/2006/relationships/slide" Target="slides/slide7.xml"/><Relationship Id="rId34" Type="http://schemas.openxmlformats.org/officeDocument/2006/relationships/font" Target="fonts/Work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bold.fntdata"/><Relationship Id="rId14" Type="http://schemas.openxmlformats.org/officeDocument/2006/relationships/slide" Target="slides/slide9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Light-bold.fntdata"/><Relationship Id="rId16" Type="http://schemas.openxmlformats.org/officeDocument/2006/relationships/slide" Target="slides/slide11.xml"/><Relationship Id="rId38" Type="http://schemas.openxmlformats.org/officeDocument/2006/relationships/font" Target="fonts/WorkSans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Shape 6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Shape 16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{487187DE-F0AB-4AAB-933C-9ACCE4F03D4F}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Shape 19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794376" y="844901"/>
            <a:ext cx="7678103" cy="365767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Shape 20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Shape 20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Shape 207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Shape 210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Shape 213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Shape 216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Shape 224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Shape 22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Shape 2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Shape 238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Shape 240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Shape 241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905846" y="2209978"/>
            <a:ext cx="700511" cy="73849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Shape 24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Shape 246"/>
          <p:cNvSpPr/>
          <p:nvPr/>
        </p:nvSpPr>
        <p:spPr>
          <a:xfrm>
            <a:off x="832017" y="929980"/>
            <a:ext cx="848173" cy="66689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Shape 25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Shape 270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71" name="Shape 271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Shape 27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Shape 2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i="1" sz="8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8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Shape 74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480699" y="701050"/>
            <a:ext cx="1864549" cy="3741381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5608500" y="779750"/>
            <a:ext cx="1714634" cy="360845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948225" y="654875"/>
            <a:ext cx="2710802" cy="383375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Shape 319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543431" y="805362"/>
            <a:ext cx="1752310" cy="175231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34236" y="711718"/>
            <a:ext cx="1006453" cy="9034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Shape 33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Shape 3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Shape 345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Shape 346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Shape 353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Shape 356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250929" y="681905"/>
            <a:ext cx="262082" cy="301614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776455" y="682827"/>
            <a:ext cx="226239" cy="299769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Shape 361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Shape 365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239043" y="681434"/>
            <a:ext cx="346681" cy="30255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Shape 371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Shape 392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Shape 395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Shape 399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Shape 403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2224253" y="1183522"/>
            <a:ext cx="315432" cy="31358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732327" y="1199167"/>
            <a:ext cx="314490" cy="2823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44525" y="1201463"/>
            <a:ext cx="305304" cy="27770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62238" y="1204212"/>
            <a:ext cx="285086" cy="27220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Shape 412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Shape 41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Shape 418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Shape 421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Shape 424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Shape 42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Shape 43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738295" y="1696661"/>
            <a:ext cx="302555" cy="30253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Shape 437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Shape 440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Shape 446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Shape 449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Shape 455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Shape 461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1222844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730448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38052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Shape 469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Shape 472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Shape 475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268468" y="2203795"/>
            <a:ext cx="287834" cy="30345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Shape 47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Shape 48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Shape 488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1723558" y="2669568"/>
            <a:ext cx="301614" cy="38713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55037" y="2669568"/>
            <a:ext cx="223453" cy="38713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Shape 49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Shape 496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3744767" y="2703134"/>
            <a:ext cx="320025" cy="320006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Shape 500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Shape 503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686738" y="3233725"/>
            <a:ext cx="348507" cy="274036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798606" y="2688412"/>
            <a:ext cx="242767" cy="349448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Shape 509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Shape 51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Shape 51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Shape 521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Shape 52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Shape 528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Shape 53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4743427" y="3194190"/>
            <a:ext cx="353119" cy="35310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Shape 54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186059" y="3776270"/>
            <a:ext cx="361402" cy="20415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Shape 553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Shape 557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3244073" y="3725233"/>
            <a:ext cx="306207" cy="306226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2736469" y="3744548"/>
            <a:ext cx="306207" cy="267597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750284" y="3723858"/>
            <a:ext cx="308994" cy="30897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Shape 564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760898" y="3719265"/>
            <a:ext cx="318180" cy="31816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Shape 569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649500" y="4262262"/>
            <a:ext cx="419308" cy="24737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Shape 57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Shape 580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Shape 584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Shape 588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Shape 594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Shape 600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Shape 60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>
            <a:off x="4741131" y="4287093"/>
            <a:ext cx="357713" cy="197719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Shape 611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Shape 61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6172538" y="26470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Shape 62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7057526" y="26264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Shape 62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461198" y="3726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b="1" sz="240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Shape 1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15036" y="2688700"/>
            <a:ext cx="257297" cy="2456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840">
            <a:off x="6273713" y="907482"/>
            <a:ext cx="357493" cy="3413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1609288">
            <a:off x="6796553" y="1122274"/>
            <a:ext cx="257260" cy="2456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2926112">
            <a:off x="8197797" y="1932099"/>
            <a:ext cx="192660" cy="18395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1609326">
            <a:off x="7396010" y="699666"/>
            <a:ext cx="173600" cy="16572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Shape 15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