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48">
          <p15:clr>
            <a:srgbClr val="A4A3A4"/>
          </p15:clr>
        </p15:guide>
        <p15:guide id="3" pos="1383">
          <p15:clr>
            <a:srgbClr val="A4A3A4"/>
          </p15:clr>
        </p15:guide>
        <p15:guide id="4" pos="2837">
          <p15:clr>
            <a:srgbClr val="A4A3A4"/>
          </p15:clr>
        </p15:guide>
        <p15:guide id="5" pos="2840">
          <p15:clr>
            <a:srgbClr val="A4A3A4"/>
          </p15:clr>
        </p15:guide>
        <p15:guide id="6" pos="2830">
          <p15:clr>
            <a:srgbClr val="A4A3A4"/>
          </p15:clr>
        </p15:guide>
        <p15:guide id="7" pos="2880">
          <p15:clr>
            <a:srgbClr val="A4A3A4"/>
          </p15:clr>
        </p15:guide>
        <p15:guide id="8" orient="horz">
          <p15:clr>
            <a:srgbClr val="A4A3A4"/>
          </p15:clr>
        </p15:guide>
        <p15:guide id="9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6" y="29"/>
      </p:cViewPr>
      <p:guideLst>
        <p:guide orient="horz" pos="1620"/>
        <p:guide pos="2948"/>
        <p:guide pos="1383"/>
        <p:guide pos="2837"/>
        <p:guide pos="2840"/>
        <p:guide pos="2830"/>
        <p:guide pos="2880"/>
        <p:guide orient="horz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C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4bc88f75c_2_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2d4bc88f75c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a060ee2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a060ee224_0_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34a060ee224_0_0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C"/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-37020" y="1690448"/>
            <a:ext cx="6625223" cy="92328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lnSpc>
                <a:spcPct val="150000"/>
              </a:lnSpc>
              <a:buSzPts val="2800"/>
            </a:pPr>
            <a:r>
              <a:rPr lang="es-ES" sz="1800" b="1" dirty="0">
                <a:solidFill>
                  <a:schemeClr val="bg1"/>
                </a:solidFill>
              </a:rPr>
              <a:t>EXAMEN COMPLEXIVO</a:t>
            </a:r>
          </a:p>
          <a:p>
            <a:pPr algn="ctr">
              <a:lnSpc>
                <a:spcPct val="150000"/>
              </a:lnSpc>
              <a:buSzPts val="2800"/>
            </a:pPr>
            <a:r>
              <a:rPr lang="es-ES" sz="1800" b="1" dirty="0">
                <a:solidFill>
                  <a:schemeClr val="bg1"/>
                </a:solidFill>
              </a:rPr>
              <a:t>INGENIERÍA EN TECNOLOGÍAS DE LA INFORMACIÓN</a:t>
            </a:r>
          </a:p>
        </p:txBody>
      </p:sp>
      <p:pic>
        <p:nvPicPr>
          <p:cNvPr id="2" name="Imagen 1" descr="ESPE Departamento de Ciencias de la Computación | Sangolquí">
            <a:extLst>
              <a:ext uri="{FF2B5EF4-FFF2-40B4-BE49-F238E27FC236}">
                <a16:creationId xmlns:a16="http://schemas.microsoft.com/office/drawing/2014/main" id="{379499A8-6906-FC30-813F-3330110D3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981" y="135694"/>
            <a:ext cx="1140347" cy="114034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1B49458-D066-FD21-5F51-FF2A51F3B7E5}"/>
              </a:ext>
            </a:extLst>
          </p:cNvPr>
          <p:cNvSpPr txBox="1"/>
          <p:nvPr/>
        </p:nvSpPr>
        <p:spPr>
          <a:xfrm>
            <a:off x="148082" y="2613737"/>
            <a:ext cx="55789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Enunciado</a:t>
            </a:r>
            <a:r>
              <a:rPr lang="en-US" sz="1600" b="1" dirty="0"/>
              <a:t> del </a:t>
            </a:r>
            <a:r>
              <a:rPr lang="en-US" sz="1600" b="1" dirty="0" err="1"/>
              <a:t>Ejercicio</a:t>
            </a:r>
            <a:r>
              <a:rPr lang="en-US" sz="1600" b="1" dirty="0"/>
              <a:t>:</a:t>
            </a:r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Forma de Examen:</a:t>
            </a:r>
          </a:p>
          <a:p>
            <a:endParaRPr lang="en-US" sz="1600" b="1" dirty="0"/>
          </a:p>
          <a:p>
            <a:r>
              <a:rPr lang="en-US" sz="1600" b="1" dirty="0"/>
              <a:t>Nombre:</a:t>
            </a:r>
          </a:p>
          <a:p>
            <a:endParaRPr lang="en-US" sz="1600" b="1" dirty="0"/>
          </a:p>
          <a:p>
            <a:r>
              <a:rPr lang="en-US" sz="1600" b="1" dirty="0" err="1"/>
              <a:t>Fecha</a:t>
            </a:r>
            <a:r>
              <a:rPr lang="en-US" sz="1600" b="1" dirty="0"/>
              <a:t>:</a:t>
            </a:r>
          </a:p>
          <a:p>
            <a:endParaRPr lang="en-US" sz="1600" b="1" dirty="0"/>
          </a:p>
          <a:p>
            <a:pPr algn="ctr"/>
            <a:r>
              <a:rPr lang="en-US" sz="1600" b="1" dirty="0"/>
              <a:t>202550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855738" y="1297123"/>
            <a:ext cx="18466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998361" y="1174881"/>
            <a:ext cx="18466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2;p15">
            <a:extLst>
              <a:ext uri="{FF2B5EF4-FFF2-40B4-BE49-F238E27FC236}">
                <a16:creationId xmlns:a16="http://schemas.microsoft.com/office/drawing/2014/main" id="{AB1A2A12-F3B1-0932-9E62-FDDF5599A0A7}"/>
              </a:ext>
            </a:extLst>
          </p:cNvPr>
          <p:cNvSpPr txBox="1"/>
          <p:nvPr/>
        </p:nvSpPr>
        <p:spPr>
          <a:xfrm>
            <a:off x="1183027" y="1374067"/>
            <a:ext cx="32368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C" sz="2400" b="1" dirty="0">
                <a:solidFill>
                  <a:schemeClr val="bg1"/>
                </a:solidFill>
              </a:rPr>
              <a:t>Agenda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02;p15">
            <a:extLst>
              <a:ext uri="{FF2B5EF4-FFF2-40B4-BE49-F238E27FC236}">
                <a16:creationId xmlns:a16="http://schemas.microsoft.com/office/drawing/2014/main" id="{F55558F0-F7D1-80FB-C892-11C0063CE0D7}"/>
              </a:ext>
            </a:extLst>
          </p:cNvPr>
          <p:cNvSpPr txBox="1"/>
          <p:nvPr/>
        </p:nvSpPr>
        <p:spPr>
          <a:xfrm>
            <a:off x="1183027" y="1929988"/>
            <a:ext cx="6791133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/>
              <a:buAutoNum type="arabicPeriod"/>
            </a:pPr>
            <a:r>
              <a:rPr lang="es-EC" sz="2400" b="1" dirty="0">
                <a:solidFill>
                  <a:schemeClr val="bg1"/>
                </a:solidFill>
              </a:rPr>
              <a:t>Introducción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/>
              <a:buAutoNum type="arabicPeriod"/>
            </a:pPr>
            <a:r>
              <a:rPr lang="es-EC" sz="2400" b="1" dirty="0">
                <a:solidFill>
                  <a:schemeClr val="bg1"/>
                </a:solidFill>
              </a:rPr>
              <a:t>Base de Datos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/>
              <a:buAutoNum type="arabicPeriod"/>
            </a:pPr>
            <a:r>
              <a:rPr lang="es-EC" sz="2400" b="1" dirty="0">
                <a:solidFill>
                  <a:schemeClr val="bg1"/>
                </a:solidFill>
              </a:rPr>
              <a:t>Página Web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/>
              <a:buAutoNum type="arabicPeriod"/>
            </a:pPr>
            <a:r>
              <a:rPr lang="es-EC" sz="2400" b="1" dirty="0">
                <a:solidFill>
                  <a:schemeClr val="bg1"/>
                </a:solidFill>
              </a:rPr>
              <a:t>Infraestructura de red (</a:t>
            </a:r>
            <a:r>
              <a:rPr lang="es-EC" sz="2400" b="1" dirty="0" err="1">
                <a:solidFill>
                  <a:schemeClr val="bg1"/>
                </a:solidFill>
              </a:rPr>
              <a:t>IaC</a:t>
            </a:r>
            <a:r>
              <a:rPr lang="es-EC" sz="2400" b="1" dirty="0">
                <a:solidFill>
                  <a:schemeClr val="bg1"/>
                </a:solidFill>
              </a:rPr>
              <a:t>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/>
              <a:buAutoNum type="arabicPeriod"/>
            </a:pPr>
            <a:r>
              <a:rPr lang="es-EC" sz="2400" b="1" dirty="0">
                <a:solidFill>
                  <a:schemeClr val="bg1"/>
                </a:solidFill>
              </a:rPr>
              <a:t>Funcionamiento del Sistema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Arial"/>
              <a:buAutoNum type="arabicPeriod"/>
            </a:pPr>
            <a:r>
              <a:rPr lang="es-EC" sz="2400" b="1" dirty="0">
                <a:solidFill>
                  <a:schemeClr val="bg1"/>
                </a:solidFill>
              </a:rPr>
              <a:t>Conclusiones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INTRODUCCIÓN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Presentación en pantalla (16:9)</PresentationFormat>
  <Paragraphs>21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Presentación de PowerPoint</vt:lpstr>
      <vt:lpstr>Presentación de PowerPoint</vt:lpstr>
      <vt:lpstr>1. INTRODUCCIÓN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Gustavo Salazar</dc:creator>
  <cp:lastModifiedBy>SALAZAR CHACON GUSTAVO DAVID</cp:lastModifiedBy>
  <cp:revision>1</cp:revision>
  <dcterms:modified xsi:type="dcterms:W3CDTF">2025-08-16T01:41:08Z</dcterms:modified>
</cp:coreProperties>
</file>