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isco Javier Marín Quintana" initials="FJMQ" lastIdx="0" clrIdx="0">
    <p:extLst>
      <p:ext uri="{19B8F6BF-5375-455C-9EA6-DF929625EA0E}">
        <p15:presenceInfo xmlns:p15="http://schemas.microsoft.com/office/powerpoint/2012/main" userId="S-1-5-21-658734586-1353052002-2354942587-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10/4/2021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10/4/2021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10/4/2021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10/4/2021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2F503-1775-420C-A4D8-31362EE54205}"/>
              </a:ext>
            </a:extLst>
          </p:cNvPr>
          <p:cNvSpPr>
            <a:spLocks noGrp="1"/>
          </p:cNvSpPr>
          <p:nvPr>
            <p:ph type="ctrTitle"/>
          </p:nvPr>
        </p:nvSpPr>
        <p:spPr/>
        <p:txBody>
          <a:bodyPr/>
          <a:lstStyle/>
          <a:p>
            <a:r>
              <a:rPr lang="es-ES" dirty="0"/>
              <a:t>LIGA DE LAS LEYENDAS</a:t>
            </a:r>
          </a:p>
        </p:txBody>
      </p:sp>
      <p:sp>
        <p:nvSpPr>
          <p:cNvPr id="3" name="Subtítulo 2">
            <a:extLst>
              <a:ext uri="{FF2B5EF4-FFF2-40B4-BE49-F238E27FC236}">
                <a16:creationId xmlns:a16="http://schemas.microsoft.com/office/drawing/2014/main" id="{9CC5DE03-EF32-4DE0-ADB1-C1C19EE83B7D}"/>
              </a:ext>
            </a:extLst>
          </p:cNvPr>
          <p:cNvSpPr>
            <a:spLocks noGrp="1"/>
          </p:cNvSpPr>
          <p:nvPr>
            <p:ph type="subTitle" idx="1"/>
          </p:nvPr>
        </p:nvSpPr>
        <p:spPr/>
        <p:txBody>
          <a:bodyPr/>
          <a:lstStyle/>
          <a:p>
            <a:r>
              <a:rPr lang="es-ES" dirty="0"/>
              <a:t>Fco. Javier Marín</a:t>
            </a:r>
          </a:p>
        </p:txBody>
      </p:sp>
    </p:spTree>
    <p:extLst>
      <p:ext uri="{BB962C8B-B14F-4D97-AF65-F5344CB8AC3E}">
        <p14:creationId xmlns:p14="http://schemas.microsoft.com/office/powerpoint/2010/main" val="70363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51244-1D19-4D74-B510-DD1AB4537E45}"/>
              </a:ext>
            </a:extLst>
          </p:cNvPr>
          <p:cNvSpPr>
            <a:spLocks noGrp="1"/>
          </p:cNvSpPr>
          <p:nvPr>
            <p:ph type="title"/>
          </p:nvPr>
        </p:nvSpPr>
        <p:spPr/>
        <p:txBody>
          <a:bodyPr/>
          <a:lstStyle/>
          <a:p>
            <a:pPr algn="l"/>
            <a:r>
              <a:rPr lang="es-ES" dirty="0"/>
              <a:t>Objetivos: heraldo</a:t>
            </a:r>
          </a:p>
        </p:txBody>
      </p:sp>
      <p:pic>
        <p:nvPicPr>
          <p:cNvPr id="7170" name="Picture 2" descr="Heraldo de la Grieta | Wiki League of Legends | Fandom">
            <a:extLst>
              <a:ext uri="{FF2B5EF4-FFF2-40B4-BE49-F238E27FC236}">
                <a16:creationId xmlns:a16="http://schemas.microsoft.com/office/drawing/2014/main" id="{D534C4BE-FC63-4377-9E1F-40C3B2FB5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34" y="1973772"/>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Ojo del Heraldo | Wiki League of Legends | Fandom">
            <a:extLst>
              <a:ext uri="{FF2B5EF4-FFF2-40B4-BE49-F238E27FC236}">
                <a16:creationId xmlns:a16="http://schemas.microsoft.com/office/drawing/2014/main" id="{8C85369C-04B2-4DA4-B8D1-C46FD6230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060" y="2348917"/>
            <a:ext cx="4335520" cy="314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67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A733C-9940-4A20-A10B-342C49224247}"/>
              </a:ext>
            </a:extLst>
          </p:cNvPr>
          <p:cNvSpPr>
            <a:spLocks noGrp="1"/>
          </p:cNvSpPr>
          <p:nvPr>
            <p:ph type="title"/>
          </p:nvPr>
        </p:nvSpPr>
        <p:spPr/>
        <p:txBody>
          <a:bodyPr/>
          <a:lstStyle/>
          <a:p>
            <a:pPr algn="l"/>
            <a:r>
              <a:rPr lang="es-ES" dirty="0"/>
              <a:t>Objetivos: </a:t>
            </a:r>
            <a:r>
              <a:rPr lang="es-ES" dirty="0" err="1"/>
              <a:t>baron</a:t>
            </a:r>
            <a:endParaRPr lang="es-ES" dirty="0"/>
          </a:p>
        </p:txBody>
      </p:sp>
      <p:pic>
        <p:nvPicPr>
          <p:cNvPr id="8194" name="Picture 2" descr="▷ ¿Qué significa Barón Nashor? | GLOSARIO GAMER | E-Sport Tech">
            <a:extLst>
              <a:ext uri="{FF2B5EF4-FFF2-40B4-BE49-F238E27FC236}">
                <a16:creationId xmlns:a16="http://schemas.microsoft.com/office/drawing/2014/main" id="{71FAFFF9-5504-4771-821B-59B117B63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71" y="1818663"/>
            <a:ext cx="3589937" cy="24345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aron Nashor | juanbeltran2016">
            <a:extLst>
              <a:ext uri="{FF2B5EF4-FFF2-40B4-BE49-F238E27FC236}">
                <a16:creationId xmlns:a16="http://schemas.microsoft.com/office/drawing/2014/main" id="{801FF975-F332-4270-8556-AD396DF33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329" y="1904300"/>
            <a:ext cx="6918195" cy="31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0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0DCAF-951B-431A-8A7D-91B2A831251C}"/>
              </a:ext>
            </a:extLst>
          </p:cNvPr>
          <p:cNvSpPr>
            <a:spLocks noGrp="1"/>
          </p:cNvSpPr>
          <p:nvPr>
            <p:ph type="title"/>
          </p:nvPr>
        </p:nvSpPr>
        <p:spPr/>
        <p:txBody>
          <a:bodyPr/>
          <a:lstStyle/>
          <a:p>
            <a:pPr algn="l"/>
            <a:r>
              <a:rPr lang="es-ES" dirty="0"/>
              <a:t>habilidades</a:t>
            </a:r>
          </a:p>
        </p:txBody>
      </p:sp>
      <p:pic>
        <p:nvPicPr>
          <p:cNvPr id="9218" name="Picture 2" descr="Cuáles son las habilidades de campeón de League of Legends">
            <a:extLst>
              <a:ext uri="{FF2B5EF4-FFF2-40B4-BE49-F238E27FC236}">
                <a16:creationId xmlns:a16="http://schemas.microsoft.com/office/drawing/2014/main" id="{C2121BD6-A1ED-47AE-BD81-2CF399F47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533" y="2057401"/>
            <a:ext cx="8343864" cy="263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2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9FECD-1F7D-4FED-A4AF-D58A66CF0037}"/>
              </a:ext>
            </a:extLst>
          </p:cNvPr>
          <p:cNvSpPr>
            <a:spLocks noGrp="1"/>
          </p:cNvSpPr>
          <p:nvPr>
            <p:ph type="title"/>
          </p:nvPr>
        </p:nvSpPr>
        <p:spPr>
          <a:xfrm>
            <a:off x="2441196" y="1510018"/>
            <a:ext cx="7004808" cy="4362275"/>
          </a:xfrm>
        </p:spPr>
        <p:txBody>
          <a:bodyPr>
            <a:normAutofit/>
          </a:bodyPr>
          <a:lstStyle/>
          <a:p>
            <a:pPr algn="ctr"/>
            <a:r>
              <a:rPr lang="es-ES" sz="28700" dirty="0"/>
              <a:t>fin</a:t>
            </a:r>
            <a:endParaRPr lang="es-ES" sz="6000" dirty="0"/>
          </a:p>
        </p:txBody>
      </p:sp>
    </p:spTree>
    <p:extLst>
      <p:ext uri="{BB962C8B-B14F-4D97-AF65-F5344CB8AC3E}">
        <p14:creationId xmlns:p14="http://schemas.microsoft.com/office/powerpoint/2010/main" val="422763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EE338-4D5D-436D-AD5A-F3C5FCF340CF}"/>
              </a:ext>
            </a:extLst>
          </p:cNvPr>
          <p:cNvSpPr>
            <a:spLocks noGrp="1"/>
          </p:cNvSpPr>
          <p:nvPr>
            <p:ph type="title"/>
          </p:nvPr>
        </p:nvSpPr>
        <p:spPr/>
        <p:txBody>
          <a:bodyPr/>
          <a:lstStyle/>
          <a:p>
            <a:pPr algn="l"/>
            <a:r>
              <a:rPr lang="es-ES" dirty="0"/>
              <a:t>Información general</a:t>
            </a:r>
          </a:p>
        </p:txBody>
      </p:sp>
      <p:sp>
        <p:nvSpPr>
          <p:cNvPr id="3" name="Marcador de contenido 2">
            <a:extLst>
              <a:ext uri="{FF2B5EF4-FFF2-40B4-BE49-F238E27FC236}">
                <a16:creationId xmlns:a16="http://schemas.microsoft.com/office/drawing/2014/main" id="{CB5F01E3-6F7E-45C5-9514-7EB83EB0CFA7}"/>
              </a:ext>
            </a:extLst>
          </p:cNvPr>
          <p:cNvSpPr>
            <a:spLocks noGrp="1"/>
          </p:cNvSpPr>
          <p:nvPr>
            <p:ph idx="1"/>
          </p:nvPr>
        </p:nvSpPr>
        <p:spPr/>
        <p:txBody>
          <a:bodyPr>
            <a:normAutofit lnSpcReduction="10000"/>
          </a:bodyPr>
          <a:lstStyle/>
          <a:p>
            <a:r>
              <a:rPr lang="es-ES" dirty="0"/>
              <a:t>Juego desarrollado por </a:t>
            </a:r>
            <a:r>
              <a:rPr lang="es-ES" dirty="0" err="1"/>
              <a:t>Riot</a:t>
            </a:r>
            <a:r>
              <a:rPr lang="es-ES" dirty="0"/>
              <a:t> </a:t>
            </a:r>
            <a:r>
              <a:rPr lang="es-ES" dirty="0" err="1"/>
              <a:t>Games</a:t>
            </a:r>
            <a:endParaRPr lang="es-ES" dirty="0"/>
          </a:p>
          <a:p>
            <a:pPr marL="0" indent="0">
              <a:buNone/>
            </a:pPr>
            <a:endParaRPr lang="es-ES" dirty="0"/>
          </a:p>
          <a:p>
            <a:r>
              <a:rPr lang="es-ES" dirty="0"/>
              <a:t>Es un juego principalmente online con diversos mods de juego, en la mayoría de ellos son 5 contra 5.</a:t>
            </a:r>
          </a:p>
          <a:p>
            <a:pPr marL="0" indent="0">
              <a:buNone/>
            </a:pPr>
            <a:endParaRPr lang="es-ES" dirty="0"/>
          </a:p>
          <a:p>
            <a:r>
              <a:rPr lang="es-ES" dirty="0"/>
              <a:t>El equipo puede estar formado por amigos o por gente aleatoria.</a:t>
            </a:r>
          </a:p>
          <a:p>
            <a:pPr marL="0" indent="0">
              <a:buNone/>
            </a:pPr>
            <a:endParaRPr lang="es-ES" dirty="0"/>
          </a:p>
          <a:p>
            <a:r>
              <a:rPr lang="es-ES" dirty="0"/>
              <a:t>Objetivo principal destruir el nexo enemigo.</a:t>
            </a:r>
          </a:p>
          <a:p>
            <a:pPr marL="0" indent="0">
              <a:buNone/>
            </a:pPr>
            <a:endParaRPr lang="es-ES" dirty="0"/>
          </a:p>
          <a:p>
            <a:r>
              <a:rPr lang="es-ES" dirty="0"/>
              <a:t>Tiene 5 estilos de juego diferentes.</a:t>
            </a:r>
          </a:p>
        </p:txBody>
      </p:sp>
    </p:spTree>
    <p:extLst>
      <p:ext uri="{BB962C8B-B14F-4D97-AF65-F5344CB8AC3E}">
        <p14:creationId xmlns:p14="http://schemas.microsoft.com/office/powerpoint/2010/main" val="92840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F0DF8-9588-430E-A4E2-26D9195956C1}"/>
              </a:ext>
            </a:extLst>
          </p:cNvPr>
          <p:cNvSpPr>
            <a:spLocks noGrp="1"/>
          </p:cNvSpPr>
          <p:nvPr>
            <p:ph type="title"/>
          </p:nvPr>
        </p:nvSpPr>
        <p:spPr/>
        <p:txBody>
          <a:bodyPr/>
          <a:lstStyle/>
          <a:p>
            <a:pPr algn="l"/>
            <a:r>
              <a:rPr lang="es-ES" dirty="0"/>
              <a:t>MAPAS</a:t>
            </a:r>
          </a:p>
        </p:txBody>
      </p:sp>
      <p:pic>
        <p:nvPicPr>
          <p:cNvPr id="1026" name="Picture 2" descr="Más cambios en el mapa de ARAM de League of Legends">
            <a:extLst>
              <a:ext uri="{FF2B5EF4-FFF2-40B4-BE49-F238E27FC236}">
                <a16:creationId xmlns:a16="http://schemas.microsoft.com/office/drawing/2014/main" id="{1E16BCC2-4089-4142-BA04-BE5B78A14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261" y="1965122"/>
            <a:ext cx="5246108" cy="315216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18F63FA-1DF0-4AAA-833C-F1E71AE1A1C9}"/>
              </a:ext>
            </a:extLst>
          </p:cNvPr>
          <p:cNvSpPr txBox="1"/>
          <p:nvPr/>
        </p:nvSpPr>
        <p:spPr>
          <a:xfrm>
            <a:off x="6569261" y="5252669"/>
            <a:ext cx="3139056" cy="369332"/>
          </a:xfrm>
          <a:prstGeom prst="rect">
            <a:avLst/>
          </a:prstGeom>
          <a:noFill/>
        </p:spPr>
        <p:txBody>
          <a:bodyPr wrap="square" rtlCol="0">
            <a:spAutoFit/>
          </a:bodyPr>
          <a:lstStyle/>
          <a:p>
            <a:r>
              <a:rPr lang="es-ES" dirty="0"/>
              <a:t>Abismo de los lamentos</a:t>
            </a:r>
          </a:p>
        </p:txBody>
      </p:sp>
      <p:pic>
        <p:nvPicPr>
          <p:cNvPr id="1028" name="Picture 4" descr="Grieta del Invocador | Wiki League of Legends | Fandom">
            <a:extLst>
              <a:ext uri="{FF2B5EF4-FFF2-40B4-BE49-F238E27FC236}">
                <a16:creationId xmlns:a16="http://schemas.microsoft.com/office/drawing/2014/main" id="{D3232AFE-0DD3-4741-9FA2-964B29834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1" y="1965122"/>
            <a:ext cx="4498397" cy="315216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DCE6C08-93C5-40FD-8A78-D9E32D417B45}"/>
              </a:ext>
            </a:extLst>
          </p:cNvPr>
          <p:cNvSpPr txBox="1"/>
          <p:nvPr/>
        </p:nvSpPr>
        <p:spPr>
          <a:xfrm>
            <a:off x="376631" y="5252669"/>
            <a:ext cx="2523448" cy="369332"/>
          </a:xfrm>
          <a:prstGeom prst="rect">
            <a:avLst/>
          </a:prstGeom>
          <a:noFill/>
        </p:spPr>
        <p:txBody>
          <a:bodyPr wrap="none" rtlCol="0">
            <a:spAutoFit/>
          </a:bodyPr>
          <a:lstStyle/>
          <a:p>
            <a:r>
              <a:rPr lang="es-ES" dirty="0"/>
              <a:t>Grieta del invocador</a:t>
            </a:r>
          </a:p>
        </p:txBody>
      </p:sp>
    </p:spTree>
    <p:extLst>
      <p:ext uri="{BB962C8B-B14F-4D97-AF65-F5344CB8AC3E}">
        <p14:creationId xmlns:p14="http://schemas.microsoft.com/office/powerpoint/2010/main" val="371364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CA01E-216A-4689-BF2C-86C6116DCB17}"/>
              </a:ext>
            </a:extLst>
          </p:cNvPr>
          <p:cNvSpPr>
            <a:spLocks noGrp="1"/>
          </p:cNvSpPr>
          <p:nvPr>
            <p:ph type="title"/>
          </p:nvPr>
        </p:nvSpPr>
        <p:spPr/>
        <p:txBody>
          <a:bodyPr/>
          <a:lstStyle/>
          <a:p>
            <a:pPr algn="l"/>
            <a:r>
              <a:rPr lang="es-ES" dirty="0"/>
              <a:t>Modos de juego En abismo de los lamentos</a:t>
            </a:r>
          </a:p>
        </p:txBody>
      </p:sp>
      <p:sp>
        <p:nvSpPr>
          <p:cNvPr id="3" name="Marcador de contenido 2">
            <a:extLst>
              <a:ext uri="{FF2B5EF4-FFF2-40B4-BE49-F238E27FC236}">
                <a16:creationId xmlns:a16="http://schemas.microsoft.com/office/drawing/2014/main" id="{446C9DAE-8FEB-432A-AEB8-AC24E5FADE5A}"/>
              </a:ext>
            </a:extLst>
          </p:cNvPr>
          <p:cNvSpPr>
            <a:spLocks noGrp="1"/>
          </p:cNvSpPr>
          <p:nvPr>
            <p:ph idx="1"/>
          </p:nvPr>
        </p:nvSpPr>
        <p:spPr>
          <a:xfrm>
            <a:off x="685800" y="2194560"/>
            <a:ext cx="10820400" cy="4024125"/>
          </a:xfrm>
        </p:spPr>
        <p:txBody>
          <a:bodyPr/>
          <a:lstStyle/>
          <a:p>
            <a:r>
              <a:rPr lang="es-ES" dirty="0"/>
              <a:t>ARAM: Modo de juego 5vs5 en el que los personajes son aleatorios. Hay una única línea en la que están los 10 jugadores. No puedes comprar de no haber muerto primero.</a:t>
            </a:r>
          </a:p>
        </p:txBody>
      </p:sp>
      <p:pic>
        <p:nvPicPr>
          <p:cNvPr id="2050" name="Picture 2" descr="Desarrollo: Cambios a ARAM – Nexus">
            <a:extLst>
              <a:ext uri="{FF2B5EF4-FFF2-40B4-BE49-F238E27FC236}">
                <a16:creationId xmlns:a16="http://schemas.microsoft.com/office/drawing/2014/main" id="{DF439B25-E037-4971-B404-35BB0044F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173" y="3041668"/>
            <a:ext cx="5891868" cy="331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51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D090-91AE-49FF-8519-94E3CAAEC02D}"/>
              </a:ext>
            </a:extLst>
          </p:cNvPr>
          <p:cNvSpPr>
            <a:spLocks noGrp="1"/>
          </p:cNvSpPr>
          <p:nvPr>
            <p:ph type="title"/>
          </p:nvPr>
        </p:nvSpPr>
        <p:spPr/>
        <p:txBody>
          <a:bodyPr/>
          <a:lstStyle/>
          <a:p>
            <a:pPr algn="l"/>
            <a:r>
              <a:rPr lang="es-ES" dirty="0"/>
              <a:t>Modos de juego en grieta del invocador</a:t>
            </a:r>
          </a:p>
        </p:txBody>
      </p:sp>
      <p:sp>
        <p:nvSpPr>
          <p:cNvPr id="3" name="Marcador de contenido 2">
            <a:extLst>
              <a:ext uri="{FF2B5EF4-FFF2-40B4-BE49-F238E27FC236}">
                <a16:creationId xmlns:a16="http://schemas.microsoft.com/office/drawing/2014/main" id="{02E4E147-D244-40DA-BC89-5A4B6CC84B98}"/>
              </a:ext>
            </a:extLst>
          </p:cNvPr>
          <p:cNvSpPr>
            <a:spLocks noGrp="1"/>
          </p:cNvSpPr>
          <p:nvPr>
            <p:ph idx="1"/>
          </p:nvPr>
        </p:nvSpPr>
        <p:spPr/>
        <p:txBody>
          <a:bodyPr/>
          <a:lstStyle/>
          <a:p>
            <a:r>
              <a:rPr lang="es-ES" dirty="0" err="1"/>
              <a:t>Ranked</a:t>
            </a:r>
            <a:r>
              <a:rPr lang="es-ES" dirty="0"/>
              <a:t> solo/</a:t>
            </a:r>
            <a:r>
              <a:rPr lang="es-ES" dirty="0" err="1"/>
              <a:t>duo</a:t>
            </a:r>
            <a:r>
              <a:rPr lang="es-ES" dirty="0"/>
              <a:t>/</a:t>
            </a:r>
            <a:r>
              <a:rPr lang="es-ES" dirty="0" err="1"/>
              <a:t>flex</a:t>
            </a:r>
            <a:r>
              <a:rPr lang="es-ES" dirty="0"/>
              <a:t>: Las </a:t>
            </a:r>
            <a:r>
              <a:rPr lang="es-ES" dirty="0" err="1"/>
              <a:t>ranked</a:t>
            </a:r>
            <a:r>
              <a:rPr lang="es-ES" dirty="0"/>
              <a:t> es un modo de juego con </a:t>
            </a:r>
            <a:r>
              <a:rPr lang="es-ES" dirty="0" err="1"/>
              <a:t>baneos</a:t>
            </a:r>
            <a:r>
              <a:rPr lang="es-ES" dirty="0"/>
              <a:t> y selección por turnos que dependiendo de la victoria o la derrota te suma o resta puntos. Estos puntos sirven para subir de liga.</a:t>
            </a:r>
          </a:p>
          <a:p>
            <a:r>
              <a:rPr lang="es-ES" dirty="0"/>
              <a:t>Reclutamiento: Es un modo de juego similar a </a:t>
            </a:r>
            <a:r>
              <a:rPr lang="es-ES" dirty="0" err="1"/>
              <a:t>ranked</a:t>
            </a:r>
            <a:r>
              <a:rPr lang="es-ES" dirty="0"/>
              <a:t> pero no suma ni resta puntos.</a:t>
            </a:r>
          </a:p>
          <a:p>
            <a:r>
              <a:rPr lang="es-ES" dirty="0"/>
              <a:t>A ciegas: Modo de juego en el que no se banean personajes y no se sabe el personaje del enemigo.</a:t>
            </a:r>
          </a:p>
        </p:txBody>
      </p:sp>
      <p:pic>
        <p:nvPicPr>
          <p:cNvPr id="3074" name="Picture 2" descr="GUIA PARA NUEVOS》• | League of Legends en Español Amino">
            <a:extLst>
              <a:ext uri="{FF2B5EF4-FFF2-40B4-BE49-F238E27FC236}">
                <a16:creationId xmlns:a16="http://schemas.microsoft.com/office/drawing/2014/main" id="{A03F5E7D-6A26-4004-9E82-BD40B791A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391" y="4364493"/>
            <a:ext cx="2860166" cy="239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7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DF409-C116-401F-9102-C5A0687F3CFC}"/>
              </a:ext>
            </a:extLst>
          </p:cNvPr>
          <p:cNvSpPr>
            <a:spLocks noGrp="1"/>
          </p:cNvSpPr>
          <p:nvPr>
            <p:ph type="title"/>
          </p:nvPr>
        </p:nvSpPr>
        <p:spPr>
          <a:xfrm>
            <a:off x="2895600" y="764373"/>
            <a:ext cx="8610600" cy="1293028"/>
          </a:xfrm>
        </p:spPr>
        <p:txBody>
          <a:bodyPr/>
          <a:lstStyle/>
          <a:p>
            <a:pPr algn="l"/>
            <a:r>
              <a:rPr lang="es-ES" dirty="0"/>
              <a:t>posiciones</a:t>
            </a:r>
          </a:p>
        </p:txBody>
      </p:sp>
      <p:sp>
        <p:nvSpPr>
          <p:cNvPr id="3" name="Marcador de contenido 2">
            <a:extLst>
              <a:ext uri="{FF2B5EF4-FFF2-40B4-BE49-F238E27FC236}">
                <a16:creationId xmlns:a16="http://schemas.microsoft.com/office/drawing/2014/main" id="{56228270-6EF6-4A9A-875E-1570E7DC672A}"/>
              </a:ext>
            </a:extLst>
          </p:cNvPr>
          <p:cNvSpPr>
            <a:spLocks noGrp="1"/>
          </p:cNvSpPr>
          <p:nvPr>
            <p:ph idx="1"/>
          </p:nvPr>
        </p:nvSpPr>
        <p:spPr/>
        <p:txBody>
          <a:bodyPr>
            <a:normAutofit lnSpcReduction="10000"/>
          </a:bodyPr>
          <a:lstStyle/>
          <a:p>
            <a:r>
              <a:rPr lang="es-ES" dirty="0"/>
              <a:t>Top: Top es la línea en la parte superior del mapa. Por lo general suele ser la línea mas solitaria y suele tener un impacto mas tardío en la partida. Se suelen jugar luchadores y tanques.</a:t>
            </a:r>
          </a:p>
          <a:p>
            <a:r>
              <a:rPr lang="es-ES" dirty="0"/>
              <a:t>Mid: </a:t>
            </a:r>
            <a:r>
              <a:rPr lang="es-ES" dirty="0" err="1"/>
              <a:t>Mid</a:t>
            </a:r>
            <a:r>
              <a:rPr lang="es-ES" dirty="0"/>
              <a:t> es la línea que se encuentra en el medio del mapa, esta línea suele tener un impacto mayor en la partida ya que es la que tiene todo mas accesible. Suelen jugarse magos y asesinos.</a:t>
            </a:r>
          </a:p>
          <a:p>
            <a:r>
              <a:rPr lang="es-ES" dirty="0"/>
              <a:t>Jungla: Jungla es la persona que se encarga de ayudar a las líneas que vayan perdiendo. También se encarga de hacer objetivos como dragones.</a:t>
            </a:r>
          </a:p>
          <a:p>
            <a:r>
              <a:rPr lang="es-ES" dirty="0" err="1"/>
              <a:t>Support</a:t>
            </a:r>
            <a:r>
              <a:rPr lang="es-ES" dirty="0"/>
              <a:t>: Esta posición es la encargada de proteger al equipo y juega junto al ADC en </a:t>
            </a:r>
            <a:r>
              <a:rPr lang="es-ES" dirty="0" err="1"/>
              <a:t>bot</a:t>
            </a:r>
            <a:r>
              <a:rPr lang="es-ES" dirty="0"/>
              <a:t>.</a:t>
            </a:r>
          </a:p>
          <a:p>
            <a:r>
              <a:rPr lang="es-ES" dirty="0" err="1"/>
              <a:t>Adc</a:t>
            </a:r>
            <a:r>
              <a:rPr lang="es-ES" dirty="0"/>
              <a:t>: El </a:t>
            </a:r>
            <a:r>
              <a:rPr lang="es-ES" dirty="0" err="1"/>
              <a:t>adc</a:t>
            </a:r>
            <a:r>
              <a:rPr lang="es-ES" dirty="0"/>
              <a:t> es la persona que por lo general se encarga de hacer daño, suele ser débil y ha de ser protegido.</a:t>
            </a:r>
          </a:p>
          <a:p>
            <a:endParaRPr lang="es-ES" dirty="0"/>
          </a:p>
        </p:txBody>
      </p:sp>
    </p:spTree>
    <p:extLst>
      <p:ext uri="{BB962C8B-B14F-4D97-AF65-F5344CB8AC3E}">
        <p14:creationId xmlns:p14="http://schemas.microsoft.com/office/powerpoint/2010/main" val="201035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B26E0-642B-4BDE-AD59-05285840779A}"/>
              </a:ext>
            </a:extLst>
          </p:cNvPr>
          <p:cNvSpPr>
            <a:spLocks noGrp="1"/>
          </p:cNvSpPr>
          <p:nvPr>
            <p:ph type="title"/>
          </p:nvPr>
        </p:nvSpPr>
        <p:spPr>
          <a:xfrm>
            <a:off x="4514675" y="160366"/>
            <a:ext cx="8610600" cy="1293028"/>
          </a:xfrm>
        </p:spPr>
        <p:txBody>
          <a:bodyPr/>
          <a:lstStyle/>
          <a:p>
            <a:pPr algn="l"/>
            <a:r>
              <a:rPr lang="es-ES" dirty="0"/>
              <a:t>Objetivos: Torretas</a:t>
            </a:r>
          </a:p>
        </p:txBody>
      </p:sp>
      <p:sp>
        <p:nvSpPr>
          <p:cNvPr id="3" name="Marcador de contenido 2">
            <a:extLst>
              <a:ext uri="{FF2B5EF4-FFF2-40B4-BE49-F238E27FC236}">
                <a16:creationId xmlns:a16="http://schemas.microsoft.com/office/drawing/2014/main" id="{91768963-5588-4664-8B15-1C633DA4A3EA}"/>
              </a:ext>
            </a:extLst>
          </p:cNvPr>
          <p:cNvSpPr>
            <a:spLocks noGrp="1"/>
          </p:cNvSpPr>
          <p:nvPr>
            <p:ph idx="1"/>
          </p:nvPr>
        </p:nvSpPr>
        <p:spPr>
          <a:xfrm>
            <a:off x="685800" y="1342240"/>
            <a:ext cx="10820400" cy="4876446"/>
          </a:xfrm>
        </p:spPr>
        <p:txBody>
          <a:bodyPr>
            <a:normAutofit/>
          </a:bodyPr>
          <a:lstStyle/>
          <a:p>
            <a:pPr marL="0" indent="0">
              <a:buNone/>
            </a:pPr>
            <a:endParaRPr lang="es-ES" dirty="0"/>
          </a:p>
          <a:p>
            <a:endParaRPr lang="es-ES" dirty="0"/>
          </a:p>
          <a:p>
            <a:endParaRPr lang="es-ES" dirty="0"/>
          </a:p>
          <a:p>
            <a:pPr marL="0" indent="0">
              <a:buNone/>
            </a:pPr>
            <a:endParaRPr lang="es-ES" dirty="0"/>
          </a:p>
        </p:txBody>
      </p:sp>
      <p:pic>
        <p:nvPicPr>
          <p:cNvPr id="4098" name="Picture 2" descr="Guía para principiantes de LoL: Todo lo que debes saber">
            <a:extLst>
              <a:ext uri="{FF2B5EF4-FFF2-40B4-BE49-F238E27FC236}">
                <a16:creationId xmlns:a16="http://schemas.microsoft.com/office/drawing/2014/main" id="{A51FFD9A-C82E-4673-9EE4-8305CBC14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20" y="160366"/>
            <a:ext cx="1832267" cy="28647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L: La mecánica olvidada por todos que esta jugada te hará recordar  siempre - Millenium">
            <a:extLst>
              <a:ext uri="{FF2B5EF4-FFF2-40B4-BE49-F238E27FC236}">
                <a16:creationId xmlns:a16="http://schemas.microsoft.com/office/drawing/2014/main" id="{A4AE92CB-3138-4012-B3C6-C39112CC4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419" y="3714043"/>
            <a:ext cx="3590620" cy="20169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as torretas* | League of Legends en Español Amino">
            <a:extLst>
              <a:ext uri="{FF2B5EF4-FFF2-40B4-BE49-F238E27FC236}">
                <a16:creationId xmlns:a16="http://schemas.microsoft.com/office/drawing/2014/main" id="{C8D75966-B0D3-49F8-8E9A-57823F0F1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001" y="1127043"/>
            <a:ext cx="4093952" cy="189810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0EB1FF-B4E3-4CFC-9896-5FE2127F6A04}"/>
              </a:ext>
            </a:extLst>
          </p:cNvPr>
          <p:cNvSpPr txBox="1"/>
          <p:nvPr/>
        </p:nvSpPr>
        <p:spPr>
          <a:xfrm>
            <a:off x="1261200" y="3119524"/>
            <a:ext cx="1258678" cy="369332"/>
          </a:xfrm>
          <a:prstGeom prst="rect">
            <a:avLst/>
          </a:prstGeom>
          <a:noFill/>
        </p:spPr>
        <p:txBody>
          <a:bodyPr wrap="none" rtlCol="0">
            <a:spAutoFit/>
          </a:bodyPr>
          <a:lstStyle/>
          <a:p>
            <a:r>
              <a:rPr lang="es-ES" dirty="0"/>
              <a:t>Torre tier1</a:t>
            </a:r>
          </a:p>
        </p:txBody>
      </p:sp>
      <p:sp>
        <p:nvSpPr>
          <p:cNvPr id="9" name="CuadroTexto 8">
            <a:extLst>
              <a:ext uri="{FF2B5EF4-FFF2-40B4-BE49-F238E27FC236}">
                <a16:creationId xmlns:a16="http://schemas.microsoft.com/office/drawing/2014/main" id="{EA446326-2570-4FD4-9605-2102EAB28F49}"/>
              </a:ext>
            </a:extLst>
          </p:cNvPr>
          <p:cNvSpPr txBox="1"/>
          <p:nvPr/>
        </p:nvSpPr>
        <p:spPr>
          <a:xfrm>
            <a:off x="3216001" y="3074868"/>
            <a:ext cx="1258678" cy="369332"/>
          </a:xfrm>
          <a:prstGeom prst="rect">
            <a:avLst/>
          </a:prstGeom>
          <a:noFill/>
        </p:spPr>
        <p:txBody>
          <a:bodyPr wrap="none" rtlCol="0">
            <a:spAutoFit/>
          </a:bodyPr>
          <a:lstStyle/>
          <a:p>
            <a:r>
              <a:rPr lang="es-ES" dirty="0"/>
              <a:t>Torre tier2</a:t>
            </a:r>
          </a:p>
        </p:txBody>
      </p:sp>
      <p:sp>
        <p:nvSpPr>
          <p:cNvPr id="10" name="CuadroTexto 9">
            <a:extLst>
              <a:ext uri="{FF2B5EF4-FFF2-40B4-BE49-F238E27FC236}">
                <a16:creationId xmlns:a16="http://schemas.microsoft.com/office/drawing/2014/main" id="{0BD3BFE0-12F0-4397-BB0F-E086452373C7}"/>
              </a:ext>
            </a:extLst>
          </p:cNvPr>
          <p:cNvSpPr txBox="1"/>
          <p:nvPr/>
        </p:nvSpPr>
        <p:spPr>
          <a:xfrm>
            <a:off x="4194814" y="5965343"/>
            <a:ext cx="1258678" cy="369332"/>
          </a:xfrm>
          <a:prstGeom prst="rect">
            <a:avLst/>
          </a:prstGeom>
          <a:noFill/>
        </p:spPr>
        <p:txBody>
          <a:bodyPr wrap="none" rtlCol="0">
            <a:spAutoFit/>
          </a:bodyPr>
          <a:lstStyle/>
          <a:p>
            <a:r>
              <a:rPr lang="es-ES" dirty="0"/>
              <a:t>Torre tier4</a:t>
            </a:r>
          </a:p>
        </p:txBody>
      </p:sp>
      <p:pic>
        <p:nvPicPr>
          <p:cNvPr id="4104" name="Picture 8" descr="League of Legends - Nexo, inhibidores y torretas - Guías y trucos en  HobbyConsolas Juegos">
            <a:extLst>
              <a:ext uri="{FF2B5EF4-FFF2-40B4-BE49-F238E27FC236}">
                <a16:creationId xmlns:a16="http://schemas.microsoft.com/office/drawing/2014/main" id="{80ABEDEC-D4DA-40CE-AEE4-6701C7CDD0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861" y="1080771"/>
            <a:ext cx="4185259" cy="222341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BA64C78-2330-4D4E-BECA-43DBC30F518C}"/>
              </a:ext>
            </a:extLst>
          </p:cNvPr>
          <p:cNvSpPr txBox="1"/>
          <p:nvPr/>
        </p:nvSpPr>
        <p:spPr>
          <a:xfrm>
            <a:off x="7555861" y="3406244"/>
            <a:ext cx="1258678" cy="369332"/>
          </a:xfrm>
          <a:prstGeom prst="rect">
            <a:avLst/>
          </a:prstGeom>
          <a:noFill/>
        </p:spPr>
        <p:txBody>
          <a:bodyPr wrap="none" rtlCol="0">
            <a:spAutoFit/>
          </a:bodyPr>
          <a:lstStyle/>
          <a:p>
            <a:r>
              <a:rPr lang="es-ES" dirty="0"/>
              <a:t>Torre tier3</a:t>
            </a:r>
          </a:p>
        </p:txBody>
      </p:sp>
    </p:spTree>
    <p:extLst>
      <p:ext uri="{BB962C8B-B14F-4D97-AF65-F5344CB8AC3E}">
        <p14:creationId xmlns:p14="http://schemas.microsoft.com/office/powerpoint/2010/main" val="268521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729B5-579E-48A3-8625-D70E801EDBE4}"/>
              </a:ext>
            </a:extLst>
          </p:cNvPr>
          <p:cNvSpPr>
            <a:spLocks noGrp="1"/>
          </p:cNvSpPr>
          <p:nvPr>
            <p:ph type="title"/>
          </p:nvPr>
        </p:nvSpPr>
        <p:spPr>
          <a:xfrm>
            <a:off x="2954323" y="461395"/>
            <a:ext cx="8610600" cy="1293028"/>
          </a:xfrm>
        </p:spPr>
        <p:txBody>
          <a:bodyPr/>
          <a:lstStyle/>
          <a:p>
            <a:pPr algn="l"/>
            <a:r>
              <a:rPr lang="es-ES" dirty="0"/>
              <a:t>Objetivos: dragones</a:t>
            </a:r>
          </a:p>
        </p:txBody>
      </p:sp>
      <p:pic>
        <p:nvPicPr>
          <p:cNvPr id="5124" name="Picture 4" descr="NUEVOS DRAGONES | Actualización Mitad de Temporada | Noticias LOL - YouTube">
            <a:extLst>
              <a:ext uri="{FF2B5EF4-FFF2-40B4-BE49-F238E27FC236}">
                <a16:creationId xmlns:a16="http://schemas.microsoft.com/office/drawing/2014/main" id="{C7F1830E-A69A-422E-A208-3E3C6285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517" y="1754423"/>
            <a:ext cx="8240784" cy="463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8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8119B-C728-4579-AFDB-967749433276}"/>
              </a:ext>
            </a:extLst>
          </p:cNvPr>
          <p:cNvSpPr>
            <a:spLocks noGrp="1"/>
          </p:cNvSpPr>
          <p:nvPr>
            <p:ph type="title"/>
          </p:nvPr>
        </p:nvSpPr>
        <p:spPr/>
        <p:txBody>
          <a:bodyPr/>
          <a:lstStyle/>
          <a:p>
            <a:pPr algn="l"/>
            <a:r>
              <a:rPr lang="es-ES" dirty="0"/>
              <a:t>Objetivos: inhibidores</a:t>
            </a:r>
          </a:p>
        </p:txBody>
      </p:sp>
      <p:pic>
        <p:nvPicPr>
          <p:cNvPr id="6146" name="Picture 2" descr="Los inhibidores* | League of Legends en Español Amino">
            <a:extLst>
              <a:ext uri="{FF2B5EF4-FFF2-40B4-BE49-F238E27FC236}">
                <a16:creationId xmlns:a16="http://schemas.microsoft.com/office/drawing/2014/main" id="{89BB7C75-50F0-4CF3-A2B3-2F83C62D5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73" y="1910417"/>
            <a:ext cx="4534144" cy="197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ía de League of Legends para principiantes: todo lo que necesita saber  - 🎲¡Hora de Jugar!🎮">
            <a:extLst>
              <a:ext uri="{FF2B5EF4-FFF2-40B4-BE49-F238E27FC236}">
                <a16:creationId xmlns:a16="http://schemas.microsoft.com/office/drawing/2014/main" id="{BE915440-34E6-4C23-9A4B-8FBB19D1D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10417"/>
            <a:ext cx="4356683" cy="226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69240"/>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71</TotalTime>
  <Words>380</Words>
  <Application>Microsoft Office PowerPoint</Application>
  <PresentationFormat>Panorámica</PresentationFormat>
  <Paragraphs>40</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Century Gothic</vt:lpstr>
      <vt:lpstr>Estela de condensación</vt:lpstr>
      <vt:lpstr>LIGA DE LAS LEYENDAS</vt:lpstr>
      <vt:lpstr>Información general</vt:lpstr>
      <vt:lpstr>MAPAS</vt:lpstr>
      <vt:lpstr>Modos de juego En abismo de los lamentos</vt:lpstr>
      <vt:lpstr>Modos de juego en grieta del invocador</vt:lpstr>
      <vt:lpstr>posiciones</vt:lpstr>
      <vt:lpstr>Objetivos: Torretas</vt:lpstr>
      <vt:lpstr>Objetivos: dragones</vt:lpstr>
      <vt:lpstr>Objetivos: inhibidores</vt:lpstr>
      <vt:lpstr>Objetivos: heraldo</vt:lpstr>
      <vt:lpstr>Objetivos: baron</vt:lpstr>
      <vt:lpstr>habilidades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LIGA DE LAS LEYENDAS</dc:title>
  <dc:creator>Francisco Javier Marín Quintana</dc:creator>
  <cp:lastModifiedBy>Francisco Javier Marín Quintana</cp:lastModifiedBy>
  <cp:revision>8</cp:revision>
  <dcterms:created xsi:type="dcterms:W3CDTF">2021-10-04T17:59:31Z</dcterms:created>
  <dcterms:modified xsi:type="dcterms:W3CDTF">2021-10-04T19:10:51Z</dcterms:modified>
</cp:coreProperties>
</file>