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0BD1069-08E6-4FE7-AE99-4C0919D642AB}" type="datetimeFigureOut">
              <a:rPr lang="es-ES" smtClean="0"/>
              <a:t>28/09/2021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234142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0BD1069-08E6-4FE7-AE99-4C0919D642AB}" type="datetimeFigureOut">
              <a:rPr lang="es-ES" smtClean="0"/>
              <a:t>28/09/2021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409119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0BD1069-08E6-4FE7-AE99-4C0919D642AB}" type="datetimeFigureOut">
              <a:rPr lang="es-ES" smtClean="0"/>
              <a:t>28/09/2021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742748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0BD1069-08E6-4FE7-AE99-4C0919D642AB}" type="datetimeFigureOut">
              <a:rPr lang="es-ES" smtClean="0"/>
              <a:t>28/09/2021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45394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0BD1069-08E6-4FE7-AE99-4C0919D642AB}" type="datetimeFigureOut">
              <a:rPr lang="es-ES" smtClean="0"/>
              <a:t>28/09/2021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1437355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BD1069-08E6-4FE7-AE99-4C0919D642AB}" type="datetimeFigureOut">
              <a:rPr lang="es-ES" smtClean="0"/>
              <a:t>28/09/2021</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1853440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BD1069-08E6-4FE7-AE99-4C0919D642AB}" type="datetimeFigureOut">
              <a:rPr lang="es-ES" smtClean="0"/>
              <a:t>28/09/2021</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14577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0BD1069-08E6-4FE7-AE99-4C0919D642AB}" type="datetimeFigureOut">
              <a:rPr lang="es-ES" smtClean="0"/>
              <a:t>28/09/2021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3395944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0BD1069-08E6-4FE7-AE99-4C0919D642AB}" type="datetimeFigureOut">
              <a:rPr lang="es-ES" smtClean="0"/>
              <a:t>28/09/2021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56963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10BD1069-08E6-4FE7-AE99-4C0919D642AB}" type="datetimeFigureOut">
              <a:rPr lang="es-ES" smtClean="0"/>
              <a:t>28/09/2021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279877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0BD1069-08E6-4FE7-AE99-4C0919D642AB}" type="datetimeFigureOut">
              <a:rPr lang="es-ES" smtClean="0"/>
              <a:t>28/09/2021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386182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0BD1069-08E6-4FE7-AE99-4C0919D642AB}" type="datetimeFigureOut">
              <a:rPr lang="es-ES" smtClean="0"/>
              <a:t>28/09/2021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128884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0BD1069-08E6-4FE7-AE99-4C0919D642AB}" type="datetimeFigureOut">
              <a:rPr lang="es-ES" smtClean="0"/>
              <a:t>28/09/2021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1108551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10BD1069-08E6-4FE7-AE99-4C0919D642AB}" type="datetimeFigureOut">
              <a:rPr lang="es-ES" smtClean="0"/>
              <a:t>28/09/2021</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194464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0BD1069-08E6-4FE7-AE99-4C0919D642AB}" type="datetimeFigureOut">
              <a:rPr lang="es-ES" smtClean="0"/>
              <a:t>28/09/2021</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272029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10BD1069-08E6-4FE7-AE99-4C0919D642AB}" type="datetimeFigureOut">
              <a:rPr lang="es-ES" smtClean="0"/>
              <a:t>28/09/2021</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148717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0BD1069-08E6-4FE7-AE99-4C0919D642AB}" type="datetimeFigureOut">
              <a:rPr lang="es-ES" smtClean="0"/>
              <a:t>28/09/2021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793426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0BD1069-08E6-4FE7-AE99-4C0919D642AB}" type="datetimeFigureOut">
              <a:rPr lang="es-ES" smtClean="0"/>
              <a:t>28/09/2021</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40DD61A-9496-4946-98DC-8707167F346C}" type="slidenum">
              <a:rPr lang="es-ES" smtClean="0"/>
              <a:t>‹Nº›</a:t>
            </a:fld>
            <a:endParaRPr lang="es-ES"/>
          </a:p>
        </p:txBody>
      </p:sp>
    </p:spTree>
    <p:extLst>
      <p:ext uri="{BB962C8B-B14F-4D97-AF65-F5344CB8AC3E}">
        <p14:creationId xmlns:p14="http://schemas.microsoft.com/office/powerpoint/2010/main" val="33143607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isfrutaverdura.com/es/customer/account/login/referer/aHR0cHM6Ly9kaXNmcnV0YXZlcmR1cmEuY29tL2VzL2N1c3RvbWVyL2FjY291bnQvaW5kZXgv/"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5F0D8D-DAEA-41C3-999B-05BCE25CAC7B}"/>
              </a:ext>
            </a:extLst>
          </p:cNvPr>
          <p:cNvSpPr>
            <a:spLocks noGrp="1"/>
          </p:cNvSpPr>
          <p:nvPr>
            <p:ph type="ctrTitle"/>
          </p:nvPr>
        </p:nvSpPr>
        <p:spPr>
          <a:xfrm>
            <a:off x="1071065" y="-615891"/>
            <a:ext cx="8825658" cy="3329581"/>
          </a:xfrm>
        </p:spPr>
        <p:txBody>
          <a:bodyPr/>
          <a:lstStyle/>
          <a:p>
            <a:r>
              <a:rPr lang="es-ES" sz="5400" dirty="0"/>
              <a:t>Ejercicio de prototipado y comparación de webs</a:t>
            </a:r>
          </a:p>
        </p:txBody>
      </p:sp>
      <p:sp>
        <p:nvSpPr>
          <p:cNvPr id="3" name="Subtítulo 2">
            <a:extLst>
              <a:ext uri="{FF2B5EF4-FFF2-40B4-BE49-F238E27FC236}">
                <a16:creationId xmlns:a16="http://schemas.microsoft.com/office/drawing/2014/main" id="{1516DBBD-8569-4523-8AD2-37A5E2A55573}"/>
              </a:ext>
            </a:extLst>
          </p:cNvPr>
          <p:cNvSpPr>
            <a:spLocks noGrp="1"/>
          </p:cNvSpPr>
          <p:nvPr>
            <p:ph type="subTitle" idx="1"/>
          </p:nvPr>
        </p:nvSpPr>
        <p:spPr>
          <a:xfrm>
            <a:off x="1305956" y="3577754"/>
            <a:ext cx="8825658" cy="861420"/>
          </a:xfrm>
        </p:spPr>
        <p:txBody>
          <a:bodyPr/>
          <a:lstStyle/>
          <a:p>
            <a:r>
              <a:rPr lang="es-ES" dirty="0" err="1"/>
              <a:t>F.c.O</a:t>
            </a:r>
            <a:r>
              <a:rPr lang="es-ES" dirty="0"/>
              <a:t> Javier 												22/09/2021</a:t>
            </a:r>
          </a:p>
        </p:txBody>
      </p:sp>
    </p:spTree>
    <p:extLst>
      <p:ext uri="{BB962C8B-B14F-4D97-AF65-F5344CB8AC3E}">
        <p14:creationId xmlns:p14="http://schemas.microsoft.com/office/powerpoint/2010/main" val="73847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9D0FE0-F57C-4FF8-A59E-5600F8773247}"/>
              </a:ext>
            </a:extLst>
          </p:cNvPr>
          <p:cNvSpPr>
            <a:spLocks noGrp="1"/>
          </p:cNvSpPr>
          <p:nvPr>
            <p:ph type="title"/>
          </p:nvPr>
        </p:nvSpPr>
        <p:spPr/>
        <p:txBody>
          <a:bodyPr/>
          <a:lstStyle/>
          <a:p>
            <a:r>
              <a:rPr lang="es-ES" dirty="0"/>
              <a:t>Mockup</a:t>
            </a:r>
          </a:p>
        </p:txBody>
      </p:sp>
      <p:sp>
        <p:nvSpPr>
          <p:cNvPr id="3" name="Marcador de contenido 2">
            <a:extLst>
              <a:ext uri="{FF2B5EF4-FFF2-40B4-BE49-F238E27FC236}">
                <a16:creationId xmlns:a16="http://schemas.microsoft.com/office/drawing/2014/main" id="{888C0629-CA4A-42E6-B660-F10E8EAE140F}"/>
              </a:ext>
            </a:extLst>
          </p:cNvPr>
          <p:cNvSpPr>
            <a:spLocks noGrp="1"/>
          </p:cNvSpPr>
          <p:nvPr>
            <p:ph idx="1"/>
          </p:nvPr>
        </p:nvSpPr>
        <p:spPr/>
        <p:txBody>
          <a:bodyPr/>
          <a:lstStyle/>
          <a:p>
            <a:r>
              <a:rPr lang="es-ES" dirty="0"/>
              <a:t>Página de inicio:</a:t>
            </a:r>
          </a:p>
          <a:p>
            <a:pPr lvl="1">
              <a:buFont typeface="Wingdings" panose="05000000000000000000" pitchFamily="2" charset="2"/>
              <a:buChar char="v"/>
            </a:pPr>
            <a:r>
              <a:rPr lang="es-ES" dirty="0"/>
              <a:t>Mi página de inicio tendrá un menú en la parte superior de la pantalla, esté dispondrá de varios botones y un buscador, debajo se  verá un banner seguido de un espacio para anuncios. Mas abajo se podrán ver los productos populares y unas breves instrucciones de como comprar por si no sabes. En la parte inferior de la web estará la típica información de contacto, legal, sobre nosotros, </a:t>
            </a:r>
            <a:r>
              <a:rPr lang="es-ES" dirty="0" err="1"/>
              <a:t>etc</a:t>
            </a:r>
            <a:r>
              <a:rPr lang="es-ES" dirty="0"/>
              <a:t>…</a:t>
            </a:r>
          </a:p>
          <a:p>
            <a:r>
              <a:rPr lang="es-ES" dirty="0"/>
              <a:t>Página de primer nivel:</a:t>
            </a:r>
          </a:p>
          <a:p>
            <a:pPr lvl="1">
              <a:buFont typeface="Wingdings" panose="05000000000000000000" pitchFamily="2" charset="2"/>
              <a:buChar char="v"/>
            </a:pPr>
            <a:r>
              <a:rPr lang="es-ES" dirty="0"/>
              <a:t>Se mantiene como está el menú, el banner, los anuncios y el información del final, solo cambia el interior que ahí habrá un catalogo con los productos.</a:t>
            </a:r>
          </a:p>
        </p:txBody>
      </p:sp>
    </p:spTree>
    <p:extLst>
      <p:ext uri="{BB962C8B-B14F-4D97-AF65-F5344CB8AC3E}">
        <p14:creationId xmlns:p14="http://schemas.microsoft.com/office/powerpoint/2010/main" val="4244554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527739-1F2F-4805-ABF9-C72EB3C1B4CB}"/>
              </a:ext>
            </a:extLst>
          </p:cNvPr>
          <p:cNvSpPr>
            <a:spLocks noGrp="1"/>
          </p:cNvSpPr>
          <p:nvPr>
            <p:ph type="title"/>
          </p:nvPr>
        </p:nvSpPr>
        <p:spPr/>
        <p:txBody>
          <a:bodyPr/>
          <a:lstStyle/>
          <a:p>
            <a:r>
              <a:rPr lang="es-ES" dirty="0"/>
              <a:t>Mockup</a:t>
            </a:r>
          </a:p>
        </p:txBody>
      </p:sp>
      <p:sp>
        <p:nvSpPr>
          <p:cNvPr id="3" name="Marcador de contenido 2">
            <a:extLst>
              <a:ext uri="{FF2B5EF4-FFF2-40B4-BE49-F238E27FC236}">
                <a16:creationId xmlns:a16="http://schemas.microsoft.com/office/drawing/2014/main" id="{4CC56766-557C-402F-8ED0-83EABA79E5A0}"/>
              </a:ext>
            </a:extLst>
          </p:cNvPr>
          <p:cNvSpPr>
            <a:spLocks noGrp="1"/>
          </p:cNvSpPr>
          <p:nvPr>
            <p:ph idx="1"/>
          </p:nvPr>
        </p:nvSpPr>
        <p:spPr/>
        <p:txBody>
          <a:bodyPr>
            <a:normAutofit fontScale="92500" lnSpcReduction="20000"/>
          </a:bodyPr>
          <a:lstStyle/>
          <a:p>
            <a:r>
              <a:rPr lang="es-ES" dirty="0"/>
              <a:t>Página de segundo nivel:</a:t>
            </a:r>
          </a:p>
          <a:p>
            <a:pPr lvl="1">
              <a:buFont typeface="Wingdings" panose="05000000000000000000" pitchFamily="2" charset="2"/>
              <a:buChar char="v"/>
            </a:pPr>
            <a:r>
              <a:rPr lang="es-ES" dirty="0"/>
              <a:t>Se conserva el menú, el banner y el final de la pagina el banner pero se eliminan los anuncios. Se podrá ver una imagen del producto, el nombre, descripción, precio y unos símbolos de mas o menos para añadir mas productos junto con un carrito para añadirlos.</a:t>
            </a:r>
          </a:p>
          <a:p>
            <a:pPr marL="400050"/>
            <a:r>
              <a:rPr lang="es-ES" dirty="0"/>
              <a:t>Registro: </a:t>
            </a:r>
          </a:p>
          <a:p>
            <a:pPr marL="800100" lvl="1">
              <a:buFont typeface="Wingdings" panose="05000000000000000000" pitchFamily="2" charset="2"/>
              <a:buChar char="v"/>
            </a:pPr>
            <a:r>
              <a:rPr lang="es-ES" dirty="0"/>
              <a:t>Se conserva el menú, el banner y el final de la pagina el banner pero se eliminan los anuncios. Tendremos una imagen de bienvenida y al lado los campos que debemos rellenar para registrarnos junto con el botón de registro o inicio de sesión.</a:t>
            </a:r>
          </a:p>
          <a:p>
            <a:pPr marL="400050"/>
            <a:r>
              <a:rPr lang="es-ES" dirty="0"/>
              <a:t>Contacto:</a:t>
            </a:r>
          </a:p>
          <a:p>
            <a:pPr marL="800100" lvl="1">
              <a:buFont typeface="Wingdings" panose="05000000000000000000" pitchFamily="2" charset="2"/>
              <a:buChar char="v"/>
            </a:pPr>
            <a:r>
              <a:rPr lang="es-ES" dirty="0"/>
              <a:t>Se conserva el menú, el banner y el final de la pagina el banner pero se eliminan los anuncios. Tendremos un formulario en el que deberemos rellenar los campos pedidos para junto con el mensaje que queremos enviar.</a:t>
            </a:r>
          </a:p>
        </p:txBody>
      </p:sp>
    </p:spTree>
    <p:extLst>
      <p:ext uri="{BB962C8B-B14F-4D97-AF65-F5344CB8AC3E}">
        <p14:creationId xmlns:p14="http://schemas.microsoft.com/office/powerpoint/2010/main" val="3853798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5628D5-3001-4BDC-A3C3-091C0CC4D6AF}"/>
              </a:ext>
            </a:extLst>
          </p:cNvPr>
          <p:cNvSpPr>
            <a:spLocks noGrp="1"/>
          </p:cNvSpPr>
          <p:nvPr>
            <p:ph type="title"/>
          </p:nvPr>
        </p:nvSpPr>
        <p:spPr/>
        <p:txBody>
          <a:bodyPr/>
          <a:lstStyle/>
          <a:p>
            <a:r>
              <a:rPr lang="es-ES" dirty="0" err="1"/>
              <a:t>Indice</a:t>
            </a:r>
            <a:endParaRPr lang="es-ES" dirty="0"/>
          </a:p>
        </p:txBody>
      </p:sp>
      <p:sp>
        <p:nvSpPr>
          <p:cNvPr id="3" name="Marcador de contenido 2">
            <a:extLst>
              <a:ext uri="{FF2B5EF4-FFF2-40B4-BE49-F238E27FC236}">
                <a16:creationId xmlns:a16="http://schemas.microsoft.com/office/drawing/2014/main" id="{333A5615-BA5E-4041-BDD2-723D080E6FD0}"/>
              </a:ext>
            </a:extLst>
          </p:cNvPr>
          <p:cNvSpPr>
            <a:spLocks noGrp="1"/>
          </p:cNvSpPr>
          <p:nvPr>
            <p:ph idx="1"/>
          </p:nvPr>
        </p:nvSpPr>
        <p:spPr/>
        <p:txBody>
          <a:bodyPr/>
          <a:lstStyle/>
          <a:p>
            <a:r>
              <a:rPr lang="es-ES" dirty="0"/>
              <a:t>Presentación de las webs</a:t>
            </a:r>
          </a:p>
          <a:p>
            <a:r>
              <a:rPr lang="es-ES" dirty="0"/>
              <a:t>Página de inicio</a:t>
            </a:r>
          </a:p>
          <a:p>
            <a:r>
              <a:rPr lang="es-ES" dirty="0"/>
              <a:t>Página de primer nivel</a:t>
            </a:r>
          </a:p>
          <a:p>
            <a:r>
              <a:rPr lang="es-ES" dirty="0"/>
              <a:t>Página de segundo nivel</a:t>
            </a:r>
          </a:p>
          <a:p>
            <a:r>
              <a:rPr lang="es-ES" dirty="0"/>
              <a:t>Registro</a:t>
            </a:r>
          </a:p>
          <a:p>
            <a:r>
              <a:rPr lang="es-ES" dirty="0"/>
              <a:t>Contacto</a:t>
            </a:r>
          </a:p>
          <a:p>
            <a:r>
              <a:rPr lang="es-ES" dirty="0"/>
              <a:t>Mockups</a:t>
            </a:r>
          </a:p>
        </p:txBody>
      </p:sp>
    </p:spTree>
    <p:extLst>
      <p:ext uri="{BB962C8B-B14F-4D97-AF65-F5344CB8AC3E}">
        <p14:creationId xmlns:p14="http://schemas.microsoft.com/office/powerpoint/2010/main" val="1680495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4F1B92-2603-4DF3-A407-0BF8F3B1311C}"/>
              </a:ext>
            </a:extLst>
          </p:cNvPr>
          <p:cNvSpPr>
            <a:spLocks noGrp="1"/>
          </p:cNvSpPr>
          <p:nvPr>
            <p:ph type="title"/>
          </p:nvPr>
        </p:nvSpPr>
        <p:spPr/>
        <p:txBody>
          <a:bodyPr/>
          <a:lstStyle/>
          <a:p>
            <a:r>
              <a:rPr lang="es-ES" dirty="0"/>
              <a:t>Presentación de las webs</a:t>
            </a:r>
          </a:p>
        </p:txBody>
      </p:sp>
      <p:sp>
        <p:nvSpPr>
          <p:cNvPr id="3" name="Marcador de contenido 2">
            <a:extLst>
              <a:ext uri="{FF2B5EF4-FFF2-40B4-BE49-F238E27FC236}">
                <a16:creationId xmlns:a16="http://schemas.microsoft.com/office/drawing/2014/main" id="{01A048C0-43A0-4C55-B6AB-3199D90FD591}"/>
              </a:ext>
            </a:extLst>
          </p:cNvPr>
          <p:cNvSpPr>
            <a:spLocks noGrp="1"/>
          </p:cNvSpPr>
          <p:nvPr>
            <p:ph idx="1"/>
          </p:nvPr>
        </p:nvSpPr>
        <p:spPr/>
        <p:txBody>
          <a:bodyPr/>
          <a:lstStyle/>
          <a:p>
            <a:pPr marL="0" indent="0">
              <a:buNone/>
            </a:pPr>
            <a:r>
              <a:rPr lang="es-ES" dirty="0"/>
              <a:t>Las paginas webs que voy a analizar son sobre venta de alimentos de la huerta. Son las siguientes:</a:t>
            </a:r>
          </a:p>
          <a:p>
            <a:r>
              <a:rPr lang="es-ES" dirty="0"/>
              <a:t>https://disfrutaverdura.com/</a:t>
            </a:r>
          </a:p>
          <a:p>
            <a:r>
              <a:rPr lang="es-ES" dirty="0"/>
              <a:t>https://www.agroboca.com/</a:t>
            </a:r>
          </a:p>
          <a:p>
            <a:r>
              <a:rPr lang="es-ES" dirty="0"/>
              <a:t>https://www.verdurasdenavarra.com/</a:t>
            </a:r>
          </a:p>
        </p:txBody>
      </p:sp>
    </p:spTree>
    <p:extLst>
      <p:ext uri="{BB962C8B-B14F-4D97-AF65-F5344CB8AC3E}">
        <p14:creationId xmlns:p14="http://schemas.microsoft.com/office/powerpoint/2010/main" val="291237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B21596-7FCC-4702-B788-8EF4F931DD31}"/>
              </a:ext>
            </a:extLst>
          </p:cNvPr>
          <p:cNvSpPr>
            <a:spLocks noGrp="1"/>
          </p:cNvSpPr>
          <p:nvPr>
            <p:ph type="title"/>
          </p:nvPr>
        </p:nvSpPr>
        <p:spPr/>
        <p:txBody>
          <a:bodyPr/>
          <a:lstStyle/>
          <a:p>
            <a:r>
              <a:rPr lang="es-ES" dirty="0"/>
              <a:t>Página de inicio</a:t>
            </a:r>
          </a:p>
        </p:txBody>
      </p:sp>
      <p:sp>
        <p:nvSpPr>
          <p:cNvPr id="3" name="Marcador de contenido 2">
            <a:extLst>
              <a:ext uri="{FF2B5EF4-FFF2-40B4-BE49-F238E27FC236}">
                <a16:creationId xmlns:a16="http://schemas.microsoft.com/office/drawing/2014/main" id="{546EF791-336D-4917-BD57-8DA110219743}"/>
              </a:ext>
            </a:extLst>
          </p:cNvPr>
          <p:cNvSpPr>
            <a:spLocks noGrp="1"/>
          </p:cNvSpPr>
          <p:nvPr>
            <p:ph idx="1"/>
          </p:nvPr>
        </p:nvSpPr>
        <p:spPr/>
        <p:txBody>
          <a:bodyPr/>
          <a:lstStyle/>
          <a:p>
            <a:r>
              <a:rPr lang="es-ES" dirty="0" err="1"/>
              <a:t>Disfrutaverdura</a:t>
            </a:r>
            <a:r>
              <a:rPr lang="es-ES" dirty="0"/>
              <a:t>:</a:t>
            </a:r>
          </a:p>
          <a:p>
            <a:pPr marL="685800" lvl="1">
              <a:buFont typeface="Wingdings" panose="05000000000000000000" pitchFamily="2" charset="2"/>
              <a:buChar char="v"/>
            </a:pPr>
            <a:r>
              <a:rPr lang="es-ES" dirty="0"/>
              <a:t>La página de inicio de esta web es extensa y en mi opinión parte de ella se podría haber añadido como parte del menú.</a:t>
            </a:r>
          </a:p>
          <a:p>
            <a:pPr marL="685800" lvl="1">
              <a:buFont typeface="Wingdings" panose="05000000000000000000" pitchFamily="2" charset="2"/>
              <a:buChar char="v"/>
            </a:pPr>
            <a:r>
              <a:rPr lang="es-ES" dirty="0"/>
              <a:t>Las </a:t>
            </a:r>
            <a:r>
              <a:rPr lang="es-ES" dirty="0" err="1"/>
              <a:t>cockies</a:t>
            </a:r>
            <a:r>
              <a:rPr lang="es-ES" dirty="0"/>
              <a:t> aparecen de forma que no molestan demasiado</a:t>
            </a:r>
          </a:p>
          <a:p>
            <a:pPr marL="685800" lvl="1">
              <a:buFont typeface="Wingdings" panose="05000000000000000000" pitchFamily="2" charset="2"/>
              <a:buChar char="v"/>
            </a:pPr>
            <a:r>
              <a:rPr lang="es-ES" dirty="0"/>
              <a:t>Te explica como realizar la compra</a:t>
            </a:r>
          </a:p>
          <a:p>
            <a:r>
              <a:rPr lang="es-ES" dirty="0" err="1"/>
              <a:t>Agroboca</a:t>
            </a:r>
            <a:r>
              <a:rPr lang="es-ES" dirty="0"/>
              <a:t>:</a:t>
            </a:r>
          </a:p>
          <a:p>
            <a:pPr lvl="1">
              <a:buFont typeface="Wingdings" panose="05000000000000000000" pitchFamily="2" charset="2"/>
              <a:buChar char="v"/>
            </a:pPr>
            <a:r>
              <a:rPr lang="es-ES" dirty="0"/>
              <a:t>Esta página de inicio es muy extensa ya que muchas partes del menú se repiten a lo largo de la web, podrían haberlas añadido al menú y quitarlas del inicio para hacer una web mas cómoda. Además, las cookies no son molestas.</a:t>
            </a:r>
          </a:p>
        </p:txBody>
      </p:sp>
    </p:spTree>
    <p:extLst>
      <p:ext uri="{BB962C8B-B14F-4D97-AF65-F5344CB8AC3E}">
        <p14:creationId xmlns:p14="http://schemas.microsoft.com/office/powerpoint/2010/main" val="115921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7F6DF-0B93-40A4-8979-568B4AE171BB}"/>
              </a:ext>
            </a:extLst>
          </p:cNvPr>
          <p:cNvSpPr>
            <a:spLocks noGrp="1"/>
          </p:cNvSpPr>
          <p:nvPr>
            <p:ph type="title"/>
          </p:nvPr>
        </p:nvSpPr>
        <p:spPr/>
        <p:txBody>
          <a:bodyPr/>
          <a:lstStyle/>
          <a:p>
            <a:r>
              <a:rPr lang="es-ES" dirty="0"/>
              <a:t>Páginas de inicio</a:t>
            </a:r>
          </a:p>
        </p:txBody>
      </p:sp>
      <p:sp>
        <p:nvSpPr>
          <p:cNvPr id="3" name="Marcador de contenido 2">
            <a:extLst>
              <a:ext uri="{FF2B5EF4-FFF2-40B4-BE49-F238E27FC236}">
                <a16:creationId xmlns:a16="http://schemas.microsoft.com/office/drawing/2014/main" id="{CBA1FC3E-63DE-4278-8FF4-354900E5E113}"/>
              </a:ext>
            </a:extLst>
          </p:cNvPr>
          <p:cNvSpPr>
            <a:spLocks noGrp="1"/>
          </p:cNvSpPr>
          <p:nvPr>
            <p:ph idx="1"/>
          </p:nvPr>
        </p:nvSpPr>
        <p:spPr/>
        <p:txBody>
          <a:bodyPr/>
          <a:lstStyle/>
          <a:p>
            <a:r>
              <a:rPr lang="es-ES" dirty="0" err="1"/>
              <a:t>Verdurasnavarra</a:t>
            </a:r>
            <a:r>
              <a:rPr lang="es-ES" dirty="0"/>
              <a:t>:</a:t>
            </a:r>
          </a:p>
          <a:p>
            <a:pPr lvl="1">
              <a:buFont typeface="Wingdings" panose="05000000000000000000" pitchFamily="2" charset="2"/>
              <a:buChar char="v"/>
            </a:pPr>
            <a:r>
              <a:rPr lang="es-ES" dirty="0"/>
              <a:t>Esta web es la mas simple de todas, en cuanto a extensión esta bien, pero la página de inicio como tal es directamente la tienda, además las cookies aparecen en medio de la pantalla y te la bloquea hasta que las aceptes.</a:t>
            </a:r>
          </a:p>
        </p:txBody>
      </p:sp>
    </p:spTree>
    <p:extLst>
      <p:ext uri="{BB962C8B-B14F-4D97-AF65-F5344CB8AC3E}">
        <p14:creationId xmlns:p14="http://schemas.microsoft.com/office/powerpoint/2010/main" val="5933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A43D22-4E8B-4851-A8BC-BB6A520A6AB0}"/>
              </a:ext>
            </a:extLst>
          </p:cNvPr>
          <p:cNvSpPr>
            <a:spLocks noGrp="1"/>
          </p:cNvSpPr>
          <p:nvPr>
            <p:ph type="title"/>
          </p:nvPr>
        </p:nvSpPr>
        <p:spPr/>
        <p:txBody>
          <a:bodyPr/>
          <a:lstStyle/>
          <a:p>
            <a:r>
              <a:rPr lang="es-ES" dirty="0"/>
              <a:t>Página de primer nivel</a:t>
            </a:r>
          </a:p>
        </p:txBody>
      </p:sp>
      <p:sp>
        <p:nvSpPr>
          <p:cNvPr id="3" name="Marcador de contenido 2">
            <a:extLst>
              <a:ext uri="{FF2B5EF4-FFF2-40B4-BE49-F238E27FC236}">
                <a16:creationId xmlns:a16="http://schemas.microsoft.com/office/drawing/2014/main" id="{B76E7192-EFA6-49AB-9D64-F302DA337762}"/>
              </a:ext>
            </a:extLst>
          </p:cNvPr>
          <p:cNvSpPr>
            <a:spLocks noGrp="1"/>
          </p:cNvSpPr>
          <p:nvPr>
            <p:ph idx="1"/>
          </p:nvPr>
        </p:nvSpPr>
        <p:spPr/>
        <p:txBody>
          <a:bodyPr>
            <a:normAutofit fontScale="92500" lnSpcReduction="20000"/>
          </a:bodyPr>
          <a:lstStyle/>
          <a:p>
            <a:r>
              <a:rPr lang="es-ES" dirty="0" err="1"/>
              <a:t>Disfrutaverdura</a:t>
            </a:r>
            <a:r>
              <a:rPr lang="es-ES" dirty="0"/>
              <a:t>:</a:t>
            </a:r>
          </a:p>
          <a:p>
            <a:pPr marL="457200" lvl="1" indent="0">
              <a:buNone/>
            </a:pPr>
            <a:r>
              <a:rPr lang="es-ES" dirty="0"/>
              <a:t>https://disfrutaverdura.com</a:t>
            </a:r>
          </a:p>
          <a:p>
            <a:pPr lvl="1">
              <a:buFont typeface="Wingdings" panose="05000000000000000000" pitchFamily="2" charset="2"/>
              <a:buChar char="v"/>
            </a:pPr>
            <a:r>
              <a:rPr lang="es-ES" dirty="0"/>
              <a:t>Esta es una página bastante normal, en ella se muestran los productos que se venden junto con el precio de ellos.</a:t>
            </a:r>
          </a:p>
          <a:p>
            <a:r>
              <a:rPr lang="es-ES" dirty="0" err="1"/>
              <a:t>Agroboca</a:t>
            </a:r>
            <a:r>
              <a:rPr lang="es-ES" dirty="0"/>
              <a:t>:</a:t>
            </a:r>
          </a:p>
          <a:p>
            <a:pPr marL="0" indent="0">
              <a:buNone/>
            </a:pPr>
            <a:r>
              <a:rPr lang="es-ES" dirty="0"/>
              <a:t>	https://www.agroboca.com</a:t>
            </a:r>
          </a:p>
          <a:p>
            <a:pPr lvl="1">
              <a:buFont typeface="Wingdings" panose="05000000000000000000" pitchFamily="2" charset="2"/>
              <a:buChar char="v"/>
            </a:pPr>
            <a:r>
              <a:rPr lang="es-ES" dirty="0"/>
              <a:t>Aquí se muestran los productos, que tienda los vende, una imagen de ellos y el precio junto con una descripción. Además añade un buscador avanzado y un filtro a la izquierda.</a:t>
            </a:r>
          </a:p>
          <a:p>
            <a:r>
              <a:rPr lang="es-ES" dirty="0" err="1"/>
              <a:t>Verdurasnavarra</a:t>
            </a:r>
            <a:r>
              <a:rPr lang="es-ES" dirty="0"/>
              <a:t>:</a:t>
            </a:r>
          </a:p>
          <a:p>
            <a:pPr marL="0" indent="0">
              <a:buNone/>
            </a:pPr>
            <a:r>
              <a:rPr lang="es-ES" dirty="0"/>
              <a:t>		https://www.verdurasdenavarra.com</a:t>
            </a:r>
          </a:p>
          <a:p>
            <a:pPr lvl="1">
              <a:buFont typeface="Wingdings" panose="05000000000000000000" pitchFamily="2" charset="2"/>
              <a:buChar char="v"/>
            </a:pPr>
            <a:r>
              <a:rPr lang="es-ES" dirty="0"/>
              <a:t>Esta pagina no muestra ni el precio ni la descripción de los producto, únicamente el nombre, se le podría haber añadido ambas cosas para aunque sea completar un poco mas la página.</a:t>
            </a:r>
          </a:p>
        </p:txBody>
      </p:sp>
    </p:spTree>
    <p:extLst>
      <p:ext uri="{BB962C8B-B14F-4D97-AF65-F5344CB8AC3E}">
        <p14:creationId xmlns:p14="http://schemas.microsoft.com/office/powerpoint/2010/main" val="1945662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DA8093-E351-443F-86FA-BE84F40B79DC}"/>
              </a:ext>
            </a:extLst>
          </p:cNvPr>
          <p:cNvSpPr>
            <a:spLocks noGrp="1"/>
          </p:cNvSpPr>
          <p:nvPr>
            <p:ph type="title"/>
          </p:nvPr>
        </p:nvSpPr>
        <p:spPr/>
        <p:txBody>
          <a:bodyPr/>
          <a:lstStyle/>
          <a:p>
            <a:r>
              <a:rPr lang="es-ES" dirty="0"/>
              <a:t>Página de segundo nivel</a:t>
            </a:r>
          </a:p>
        </p:txBody>
      </p:sp>
      <p:sp>
        <p:nvSpPr>
          <p:cNvPr id="3" name="Marcador de contenido 2">
            <a:extLst>
              <a:ext uri="{FF2B5EF4-FFF2-40B4-BE49-F238E27FC236}">
                <a16:creationId xmlns:a16="http://schemas.microsoft.com/office/drawing/2014/main" id="{196A4728-25FA-4A46-99C4-ACBBFAF281EE}"/>
              </a:ext>
            </a:extLst>
          </p:cNvPr>
          <p:cNvSpPr>
            <a:spLocks noGrp="1"/>
          </p:cNvSpPr>
          <p:nvPr>
            <p:ph idx="1"/>
          </p:nvPr>
        </p:nvSpPr>
        <p:spPr/>
        <p:txBody>
          <a:bodyPr>
            <a:normAutofit fontScale="85000" lnSpcReduction="10000"/>
          </a:bodyPr>
          <a:lstStyle/>
          <a:p>
            <a:r>
              <a:rPr lang="es-ES" dirty="0" err="1"/>
              <a:t>Disfrutaverdura</a:t>
            </a:r>
            <a:r>
              <a:rPr lang="es-ES" dirty="0"/>
              <a:t>:</a:t>
            </a:r>
          </a:p>
          <a:p>
            <a:pPr marL="0" indent="0">
              <a:buNone/>
            </a:pPr>
            <a:r>
              <a:rPr lang="es-ES" dirty="0"/>
              <a:t>		https://disfrutaverdura.com/es/frutas-y-verduras/cestas-pequenas.html</a:t>
            </a:r>
          </a:p>
          <a:p>
            <a:pPr lvl="1">
              <a:buFont typeface="Wingdings" panose="05000000000000000000" pitchFamily="2" charset="2"/>
              <a:buChar char="v"/>
            </a:pPr>
            <a:r>
              <a:rPr lang="es-ES" dirty="0"/>
              <a:t>Se ve una foto del producto, las unidades que vienen en el pedido, la descripción y el precio individual y por kg además de otros productos interesantes.</a:t>
            </a:r>
          </a:p>
          <a:p>
            <a:r>
              <a:rPr lang="es-ES" dirty="0" err="1"/>
              <a:t>Agroboca</a:t>
            </a:r>
            <a:r>
              <a:rPr lang="es-ES" dirty="0"/>
              <a:t>:</a:t>
            </a:r>
          </a:p>
          <a:p>
            <a:pPr marL="0" indent="0">
              <a:buNone/>
            </a:pPr>
            <a:r>
              <a:rPr lang="es-ES" dirty="0"/>
              <a:t>		https://www.agroboca.com/comprar</a:t>
            </a:r>
          </a:p>
          <a:p>
            <a:pPr lvl="1">
              <a:buFont typeface="Wingdings" panose="05000000000000000000" pitchFamily="2" charset="2"/>
              <a:buChar char="v"/>
            </a:pPr>
            <a:r>
              <a:rPr lang="es-ES" dirty="0"/>
              <a:t>Aquí nos muestran la foto, descripción, precio y además nos añade una grafica mostrando cunado es la temporada del producto, lo cual es interesante.</a:t>
            </a:r>
          </a:p>
          <a:p>
            <a:r>
              <a:rPr lang="es-ES" dirty="0" err="1"/>
              <a:t>Verdurasnavarra</a:t>
            </a:r>
            <a:endParaRPr lang="es-ES" dirty="0"/>
          </a:p>
          <a:p>
            <a:pPr marL="0" indent="0">
              <a:buNone/>
            </a:pPr>
            <a:r>
              <a:rPr lang="es-ES" dirty="0"/>
              <a:t>		https://www.verdurasdenavarra.com/tienda/verdura/</a:t>
            </a:r>
          </a:p>
          <a:p>
            <a:pPr lvl="1">
              <a:buFont typeface="Wingdings" panose="05000000000000000000" pitchFamily="2" charset="2"/>
              <a:buChar char="v"/>
            </a:pPr>
            <a:r>
              <a:rPr lang="es-ES" dirty="0"/>
              <a:t>Esta nos muestra la foto del producto junto con el precio, el peso y la disponibilidad, pero sin descripción.</a:t>
            </a:r>
          </a:p>
        </p:txBody>
      </p:sp>
    </p:spTree>
    <p:extLst>
      <p:ext uri="{BB962C8B-B14F-4D97-AF65-F5344CB8AC3E}">
        <p14:creationId xmlns:p14="http://schemas.microsoft.com/office/powerpoint/2010/main" val="90705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43EAE6-62A1-4BAB-B416-214471C02D84}"/>
              </a:ext>
            </a:extLst>
          </p:cNvPr>
          <p:cNvSpPr>
            <a:spLocks noGrp="1"/>
          </p:cNvSpPr>
          <p:nvPr>
            <p:ph type="title"/>
          </p:nvPr>
        </p:nvSpPr>
        <p:spPr/>
        <p:txBody>
          <a:bodyPr/>
          <a:lstStyle/>
          <a:p>
            <a:r>
              <a:rPr lang="es-ES" dirty="0"/>
              <a:t>Registro</a:t>
            </a:r>
          </a:p>
        </p:txBody>
      </p:sp>
      <p:sp>
        <p:nvSpPr>
          <p:cNvPr id="3" name="Marcador de contenido 2">
            <a:extLst>
              <a:ext uri="{FF2B5EF4-FFF2-40B4-BE49-F238E27FC236}">
                <a16:creationId xmlns:a16="http://schemas.microsoft.com/office/drawing/2014/main" id="{139AF1FB-8FCA-411B-8232-DDCC191B0ED0}"/>
              </a:ext>
            </a:extLst>
          </p:cNvPr>
          <p:cNvSpPr>
            <a:spLocks noGrp="1"/>
          </p:cNvSpPr>
          <p:nvPr>
            <p:ph idx="1"/>
          </p:nvPr>
        </p:nvSpPr>
        <p:spPr/>
        <p:txBody>
          <a:bodyPr/>
          <a:lstStyle/>
          <a:p>
            <a:r>
              <a:rPr lang="es-ES" dirty="0" err="1"/>
              <a:t>Disfrutaverdura</a:t>
            </a:r>
            <a:r>
              <a:rPr lang="es-ES" dirty="0"/>
              <a:t>:</a:t>
            </a:r>
          </a:p>
          <a:p>
            <a:pPr marL="0" indent="0">
              <a:buNone/>
            </a:pPr>
            <a:r>
              <a:rPr lang="es-ES" dirty="0">
                <a:hlinkClick r:id="rId2"/>
              </a:rPr>
              <a:t>		Registro</a:t>
            </a:r>
            <a:endParaRPr lang="es-ES" dirty="0"/>
          </a:p>
          <a:p>
            <a:pPr lvl="1">
              <a:buFont typeface="Wingdings" panose="05000000000000000000" pitchFamily="2" charset="2"/>
              <a:buChar char="v"/>
            </a:pPr>
            <a:r>
              <a:rPr lang="es-ES" dirty="0"/>
              <a:t>Desde el botón de área cliente se nos abre la ventana de registro en la que tenemos que introducir nuestros datos e iniciar sesión. </a:t>
            </a:r>
          </a:p>
          <a:p>
            <a:r>
              <a:rPr lang="es-ES" dirty="0" err="1"/>
              <a:t>Agroboca</a:t>
            </a:r>
            <a:r>
              <a:rPr lang="es-ES" dirty="0"/>
              <a:t>:</a:t>
            </a:r>
          </a:p>
          <a:p>
            <a:pPr marL="0" indent="0">
              <a:buNone/>
            </a:pPr>
            <a:r>
              <a:rPr lang="es-ES" dirty="0"/>
              <a:t>		https://www.agroboca.com/login</a:t>
            </a:r>
          </a:p>
          <a:p>
            <a:pPr lvl="1">
              <a:buFont typeface="Wingdings" panose="05000000000000000000" pitchFamily="2" charset="2"/>
              <a:buChar char="v"/>
            </a:pPr>
            <a:r>
              <a:rPr lang="es-ES" dirty="0"/>
              <a:t>Es una pantalla la cual se ve amigable y hay que introducir los datos necesarios, además aparece una parte con los últimos productos visitados.</a:t>
            </a:r>
          </a:p>
          <a:p>
            <a:r>
              <a:rPr lang="es-ES" dirty="0" err="1"/>
              <a:t>Verdurasnavarra</a:t>
            </a:r>
            <a:r>
              <a:rPr lang="es-ES" dirty="0"/>
              <a:t>:</a:t>
            </a:r>
          </a:p>
          <a:p>
            <a:pPr lvl="1">
              <a:buFont typeface="Wingdings" panose="05000000000000000000" pitchFamily="2" charset="2"/>
              <a:buChar char="v"/>
            </a:pPr>
            <a:r>
              <a:rPr lang="es-ES" dirty="0"/>
              <a:t>Esta página no tiene posibilidad de registro.</a:t>
            </a:r>
          </a:p>
        </p:txBody>
      </p:sp>
    </p:spTree>
    <p:extLst>
      <p:ext uri="{BB962C8B-B14F-4D97-AF65-F5344CB8AC3E}">
        <p14:creationId xmlns:p14="http://schemas.microsoft.com/office/powerpoint/2010/main" val="179219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43EAE6-62A1-4BAB-B416-214471C02D84}"/>
              </a:ext>
            </a:extLst>
          </p:cNvPr>
          <p:cNvSpPr>
            <a:spLocks noGrp="1"/>
          </p:cNvSpPr>
          <p:nvPr>
            <p:ph type="title"/>
          </p:nvPr>
        </p:nvSpPr>
        <p:spPr/>
        <p:txBody>
          <a:bodyPr/>
          <a:lstStyle/>
          <a:p>
            <a:r>
              <a:rPr lang="es-ES" dirty="0"/>
              <a:t>Contacto</a:t>
            </a:r>
          </a:p>
        </p:txBody>
      </p:sp>
      <p:sp>
        <p:nvSpPr>
          <p:cNvPr id="3" name="Marcador de contenido 2">
            <a:extLst>
              <a:ext uri="{FF2B5EF4-FFF2-40B4-BE49-F238E27FC236}">
                <a16:creationId xmlns:a16="http://schemas.microsoft.com/office/drawing/2014/main" id="{139AF1FB-8FCA-411B-8232-DDCC191B0ED0}"/>
              </a:ext>
            </a:extLst>
          </p:cNvPr>
          <p:cNvSpPr>
            <a:spLocks noGrp="1"/>
          </p:cNvSpPr>
          <p:nvPr>
            <p:ph idx="1"/>
          </p:nvPr>
        </p:nvSpPr>
        <p:spPr/>
        <p:txBody>
          <a:bodyPr>
            <a:normAutofit fontScale="92500" lnSpcReduction="10000"/>
          </a:bodyPr>
          <a:lstStyle/>
          <a:p>
            <a:r>
              <a:rPr lang="es-ES" dirty="0" err="1"/>
              <a:t>Disfrutaverdura</a:t>
            </a:r>
            <a:r>
              <a:rPr lang="es-ES" dirty="0"/>
              <a:t>:</a:t>
            </a:r>
          </a:p>
          <a:p>
            <a:pPr marL="0" indent="0">
              <a:buNone/>
            </a:pPr>
            <a:r>
              <a:rPr lang="es-ES" dirty="0"/>
              <a:t>		</a:t>
            </a:r>
          </a:p>
          <a:p>
            <a:pPr lvl="1">
              <a:buFont typeface="Wingdings" panose="05000000000000000000" pitchFamily="2" charset="2"/>
              <a:buChar char="v"/>
            </a:pPr>
            <a:r>
              <a:rPr lang="es-ES" dirty="0"/>
              <a:t>Esta página dispone del apartado de contacto al final de la web, se pude contactar vía mail o teléfono.</a:t>
            </a:r>
          </a:p>
          <a:p>
            <a:r>
              <a:rPr lang="es-ES" dirty="0" err="1"/>
              <a:t>Agroboca</a:t>
            </a:r>
            <a:r>
              <a:rPr lang="es-ES" dirty="0"/>
              <a:t>:</a:t>
            </a:r>
          </a:p>
          <a:p>
            <a:pPr marL="0" indent="0">
              <a:buNone/>
            </a:pPr>
            <a:r>
              <a:rPr lang="es-ES" dirty="0"/>
              <a:t>		https://www.agroboca.com/contacto</a:t>
            </a:r>
          </a:p>
          <a:p>
            <a:pPr lvl="1">
              <a:buFont typeface="Wingdings" panose="05000000000000000000" pitchFamily="2" charset="2"/>
              <a:buChar char="v"/>
            </a:pPr>
            <a:r>
              <a:rPr lang="es-ES" dirty="0"/>
              <a:t>En esta web tiene formulario de contacto en la que debemos poner nuestros datos y seguido el mensaje con el que necesitamos ayuda.</a:t>
            </a:r>
          </a:p>
          <a:p>
            <a:r>
              <a:rPr lang="es-ES" dirty="0" err="1"/>
              <a:t>Verdurasnavarra</a:t>
            </a:r>
            <a:r>
              <a:rPr lang="es-ES" dirty="0"/>
              <a:t>:</a:t>
            </a:r>
          </a:p>
          <a:p>
            <a:pPr marL="0" indent="0">
              <a:buNone/>
            </a:pPr>
            <a:r>
              <a:rPr lang="es-ES"/>
              <a:t>		https://www.verdurasdenavarra.com/contacto-1/</a:t>
            </a:r>
            <a:endParaRPr lang="es-ES" dirty="0"/>
          </a:p>
          <a:p>
            <a:pPr lvl="1">
              <a:buFont typeface="Wingdings" panose="05000000000000000000" pitchFamily="2" charset="2"/>
              <a:buChar char="v"/>
            </a:pPr>
            <a:r>
              <a:rPr lang="es-ES" dirty="0"/>
              <a:t>Aquí disponemos de otro formulario pero no tan completo como el de </a:t>
            </a:r>
            <a:r>
              <a:rPr lang="es-ES" dirty="0" err="1"/>
              <a:t>agroboca</a:t>
            </a:r>
            <a:r>
              <a:rPr lang="es-ES" dirty="0"/>
              <a:t>.</a:t>
            </a:r>
          </a:p>
        </p:txBody>
      </p:sp>
    </p:spTree>
    <p:extLst>
      <p:ext uri="{BB962C8B-B14F-4D97-AF65-F5344CB8AC3E}">
        <p14:creationId xmlns:p14="http://schemas.microsoft.com/office/powerpoint/2010/main" val="2529100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227</TotalTime>
  <Words>929</Words>
  <Application>Microsoft Office PowerPoint</Application>
  <PresentationFormat>Panorámica</PresentationFormat>
  <Paragraphs>76</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Century Gothic</vt:lpstr>
      <vt:lpstr>Wingdings</vt:lpstr>
      <vt:lpstr>Wingdings 3</vt:lpstr>
      <vt:lpstr>Ion</vt:lpstr>
      <vt:lpstr>Ejercicio de prototipado y comparación de webs</vt:lpstr>
      <vt:lpstr>Indice</vt:lpstr>
      <vt:lpstr>Presentación de las webs</vt:lpstr>
      <vt:lpstr>Página de inicio</vt:lpstr>
      <vt:lpstr>Páginas de inicio</vt:lpstr>
      <vt:lpstr>Página de primer nivel</vt:lpstr>
      <vt:lpstr>Página de segundo nivel</vt:lpstr>
      <vt:lpstr>Registro</vt:lpstr>
      <vt:lpstr>Contacto</vt:lpstr>
      <vt:lpstr>Mockup</vt:lpstr>
      <vt:lpstr>Mockup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de prototipado y comparación de webs</dc:title>
  <dc:creator>salmon water water</dc:creator>
  <cp:lastModifiedBy>salmon water water</cp:lastModifiedBy>
  <cp:revision>2</cp:revision>
  <dcterms:created xsi:type="dcterms:W3CDTF">2021-09-22T11:14:42Z</dcterms:created>
  <dcterms:modified xsi:type="dcterms:W3CDTF">2021-09-28T09:44:13Z</dcterms:modified>
</cp:coreProperties>
</file>