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755E-1723-466E-96BE-C2CDE978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F0489-377C-4522-829B-C1FB86DA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4308B-5717-4799-878D-0F94F585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8999D-7166-4D4C-97A2-F0939E60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F3DDE-D2E3-48F8-9959-FA83BEAC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23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3BA4A-5FB2-4EF2-857B-D4EDF708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059476-F44F-436F-A3E4-DD381201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A55DA-27C4-45B6-A5E3-386DB9F6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BBD60-8D2C-4817-9CEC-688E72EE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71F13-ABBE-4E57-8D81-FA34883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2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4BAA5-8D4C-4F1A-B6E1-521EB795A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381079-07FE-480C-BD58-CB9F123C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C7FD3-8DE4-41E3-BA0E-67F659AC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C2B6-8FD0-4A6E-9553-9EF0F8B4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8687F6-79E5-4B4F-8EF5-7D2ACB47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E2C9-3416-4032-9D8E-AF1C4D84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93862-C626-43E0-A3C7-F425E21B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B25E2-57A0-4A0D-A7D9-9867A60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83F6B-4589-415D-9EE0-9C0D7430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B8016-5443-4EB9-8040-8A1B7C61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55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812D8-1328-45CC-A429-C6DD7B1E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1212CE-DCE4-483B-BDA4-384E8E52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92714-72DC-4281-83BA-4601A3CD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1CE1A-E747-43CB-9F2C-AE54297D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DD6B9-0815-4608-94DC-ADDFD88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9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D1293-5FAB-4A8C-ABCE-339FE86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B4C7A-C960-4D1F-A03A-3FF0F8D4C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894713-B030-41FF-8547-6F3CB1B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FC60D-E8EE-455A-8383-235AF37A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799E9-96E3-426E-935F-B74D69E1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F76C9-FC95-44BB-8398-D0BBA6C7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22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D91C-7936-4B85-BEC5-C4A87F2F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CB0AF-245A-4BA0-9A47-35139829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8F7058-4FA9-4EE2-B1E4-27D1EFB92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9E8EE8-0F7F-42FB-88CD-F384FA44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5BED44-7126-441D-B6A3-7C508F82A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C5CF4B-26E6-430A-A411-002ECDDC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859C81-8E87-4B05-8FC1-6B03297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ECEEA2-C583-4EB9-8DCF-0DB958C8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1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BC03-F662-4246-A73C-DBC5F40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A2AA21-65CE-4973-B082-32F90CA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870CBF-75F7-442A-AB10-3AFA38B7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F93BB4-A6CC-4F17-AD5B-3AE1CEF4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8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C9E958-8079-472B-A33B-417F2A79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ECA920-2755-4389-AB0A-929C6ADE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05DFE2-68E7-4C17-B34E-E3F0ABD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9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F11D-9C8D-4E96-9052-5F07727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25DA9-6420-4CE1-BCD7-9955763A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6BB7F8-A0AC-4356-945D-5145112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5D0B5-7D67-4AE0-8F64-5D1DABDB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E203-722D-4A1D-B61F-897AC54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5DA2D2-98A1-4B44-A995-9FAC78A5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1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A5514-6C06-435E-BF0D-4EF61715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C2FBBC-889E-4140-9FB7-C14F5364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33776B-1BAE-46CB-B866-9C7569419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34507-646C-46E6-891B-485A5A6C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26F9E-A686-44AC-B636-25383FD4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72215-CBFB-4C46-8E78-59E8D658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7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F7759E-1DDE-4F4E-91DF-1C1809F1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070AA6-866E-4AC2-BF23-09059EA6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08262-4281-4C8C-A148-C551F5D73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88BF-924D-4AC2-88C1-DC8EEE1E62D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95FF9-02EA-42F1-953A-B574FD70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EC6C9-D326-4E3A-908F-00AC13D31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38E5-6166-481B-99F8-BF9D03F621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99B6-F4ED-4D08-9C0C-D6854789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Lenght</a:t>
            </a:r>
            <a:endParaRPr lang="es-MX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D9C20C4-820C-4F7A-97B9-8FE0BE73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9237"/>
            <a:ext cx="8928652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Esta propiedad devuelve el número de caracteres de una cadena. </a:t>
            </a:r>
            <a:r>
              <a:rPr lang="es-MX" altLang="es-MX" sz="2400" dirty="0">
                <a:solidFill>
                  <a:srgbClr val="3F87A6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UTF-16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el formato usado por JavaScript, usa 16-bit para representar los caracteres más comunes, pero necesita usar dos caracteres para otros menos usados, así que es posible que el valor devuelto por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lenght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 corresponda al número de caracteres de la cadena.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6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DCA7-76B6-47E4-98C0-A4C6E4B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CharAt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84FBAB-57F2-426D-BBFA-09710F9C4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38252" cy="15696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Brave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 new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0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“’”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1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“’”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2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“’”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3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“’”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4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“’”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"El carácter en el índice 999 es 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"'"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5FFE08-58C5-4E64-AD45-CC29BD01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0151165" cy="13542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0 es 'B’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1 es 'r’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2 es 'a’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3 es 'v’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4 es 'e’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carácter en el índice 999 es ''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0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53294-7590-4A63-9F06-159A264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IndexOf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732FDB-1F32-4D5D-B2EB-39DBCC860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12056"/>
            <a:ext cx="93394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método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indexOf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()devuelve el índice, dentro del objeto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que realiza la llamada, de la primera ocurrencia del valor especificado, comenzando la búsqueda desde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indiceDesde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; o -1 si no se encuentra dicho valor. </a:t>
            </a:r>
          </a:p>
        </p:txBody>
      </p:sp>
    </p:spTree>
    <p:extLst>
      <p:ext uri="{BB962C8B-B14F-4D97-AF65-F5344CB8AC3E}">
        <p14:creationId xmlns:p14="http://schemas.microsoft.com/office/powerpoint/2010/main" val="205215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AFC24-575A-4917-B783-7504FA9C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IndexOf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A4AAA8-D6E5-4098-AFE7-86E8D5388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2843"/>
            <a:ext cx="9153939" cy="27084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Blute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-1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"Whale"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"Whale"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"Blue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Whale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10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5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0C90A-2EC7-436E-8D5F-30A8564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LastIndexOf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4AC17-63E6-415E-AB43-D93F5AB7C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8040"/>
            <a:ext cx="10380260" cy="3601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8873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 método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lastIndexOf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 devuelve la 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posicion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indice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) en la que se encuentra el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valorBusqueda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, dentro del objeto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que realiza la llamada, de la última ocurrencia del valor especificado; o -1 si no se halla. La búsqueda se realiza empezando por el final de la cadena que realiza la llamada, empezando en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indiceDesde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Sintaxis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E3FF-9923-4EF3-92B3-55D5874B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LastIndexOf</a:t>
            </a:r>
            <a:r>
              <a:rPr lang="es-MX" dirty="0"/>
              <a:t>()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BF06AC-F949-414A-ADB4-7B15847DF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4522" y="2628781"/>
            <a:ext cx="9697278" cy="16004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"canal"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"canal"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"canal"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-1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"canal"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-1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0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A2E0B-AC67-468F-8D43-1A3F155E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SubString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773770-1894-49E2-B10E-7A6D651D5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23933"/>
            <a:ext cx="97449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substring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 método devuelve un subconjunto de un objeto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069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E460A-F02F-4043-A3BD-C670DE98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SubString</a:t>
            </a:r>
            <a:r>
              <a:rPr lang="es-MX" dirty="0"/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9EDB4C1-C012-4425-8B79-10716C6A4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1305"/>
            <a:ext cx="9233452" cy="44319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asume una función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ya definida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"Mozilla"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Muestra 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Muestra 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lla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Muestra 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Mozill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p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Muestra "Mozilla"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cualquierCadena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7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94CA3-5901-46B4-9C25-679D1CE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8ADC6-E0D5-4126-BF61-D0672725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2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DEAB-D2B9-4E5D-B097-E9D8AF1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Lenght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ED2DA-3BC1-4832-AF1C-F2E108D2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78586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var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x </a:t>
            </a:r>
            <a:r>
              <a:rPr lang="es-MX" altLang="es-MX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'Mozilla’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var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333333"/>
                </a:solidFill>
                <a:latin typeface="Consolas" panose="020B0609020204030204" pitchFamily="49" charset="0"/>
              </a:rPr>
              <a:t>empty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‘’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console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MX" altLang="es-MX" dirty="0">
                <a:solidFill>
                  <a:srgbClr val="DD4A68"/>
                </a:solidFill>
                <a:latin typeface="Consolas" panose="020B0609020204030204" pitchFamily="49" charset="0"/>
              </a:rPr>
              <a:t>log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'Mozilla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is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'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s-MX" altLang="es-MX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MX" altLang="es-MX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'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code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units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long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’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/* "Mozilla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is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7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code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units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long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" */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console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MX" altLang="es-MX" dirty="0">
                <a:solidFill>
                  <a:srgbClr val="DD4A68"/>
                </a:solidFill>
                <a:latin typeface="Consolas" panose="020B0609020204030204" pitchFamily="49" charset="0"/>
              </a:rPr>
              <a:t>log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The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empty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has a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length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69900"/>
                </a:solidFill>
                <a:latin typeface="Consolas" panose="020B0609020204030204" pitchFamily="49" charset="0"/>
              </a:rPr>
              <a:t>of</a:t>
            </a:r>
            <a:r>
              <a:rPr lang="es-MX" altLang="es-MX" dirty="0">
                <a:solidFill>
                  <a:srgbClr val="669900"/>
                </a:solidFill>
                <a:latin typeface="Consolas" panose="020B0609020204030204" pitchFamily="49" charset="0"/>
              </a:rPr>
              <a:t> '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333333"/>
                </a:solidFill>
                <a:latin typeface="Consolas" panose="020B0609020204030204" pitchFamily="49" charset="0"/>
              </a:rPr>
              <a:t>empty</a:t>
            </a:r>
            <a:r>
              <a:rPr lang="es-MX" altLang="es-MX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MX" altLang="es-MX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s-MX" altLang="es-MX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/* "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The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empty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string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has a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length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708090"/>
                </a:solidFill>
                <a:latin typeface="Consolas" panose="020B0609020204030204" pitchFamily="49" charset="0"/>
              </a:rPr>
              <a:t>of</a:t>
            </a:r>
            <a:r>
              <a:rPr lang="es-MX" altLang="es-MX" dirty="0">
                <a:solidFill>
                  <a:srgbClr val="708090"/>
                </a:solidFill>
                <a:latin typeface="Consolas" panose="020B0609020204030204" pitchFamily="49" charset="0"/>
              </a:rPr>
              <a:t> 0" */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161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DB83B-8005-4EEA-A743-1961965B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+</a:t>
            </a:r>
            <a:r>
              <a:rPr lang="es-MX" dirty="0" err="1"/>
              <a:t>Concat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83BA5-EE77-4402-A42E-36798756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método </a:t>
            </a:r>
            <a:r>
              <a:rPr 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 se utiliza para combinar dos o más cadenas. Este método no cambia las cadenas existentes, sino que retorna una nueva cadena.</a:t>
            </a:r>
          </a:p>
        </p:txBody>
      </p:sp>
    </p:spTree>
    <p:extLst>
      <p:ext uri="{BB962C8B-B14F-4D97-AF65-F5344CB8AC3E}">
        <p14:creationId xmlns:p14="http://schemas.microsoft.com/office/powerpoint/2010/main" val="81119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DDDB-E77E-4EAF-8910-341960BB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+</a:t>
            </a:r>
            <a:r>
              <a:rPr lang="es-MX" dirty="0" err="1"/>
              <a:t>Concat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63785-933F-4DE0-991A-3CAF459E7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5"/>
            <a:ext cx="10306877" cy="25853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/>
              <a:t>cadena1="Oh "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/>
              <a:t>cadena2="qué maravillosa "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/>
              <a:t>cadena3="mañana’.”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/>
              <a:t>cadena4=cadena1.concat(cadena2,cadena3) // devuelve "Oh qué maravillosa mañana'."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94468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B55B-7E0D-420E-AFE3-C65126B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ToUpperCase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5E81EE-4F66-47AF-9D8F-8DB53F742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1788"/>
            <a:ext cx="939247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toUpperCase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 método devuelve el valor convertido en mayúsculas de la cadena que realiza la llamada. </a:t>
            </a:r>
          </a:p>
        </p:txBody>
      </p:sp>
    </p:spTree>
    <p:extLst>
      <p:ext uri="{BB962C8B-B14F-4D97-AF65-F5344CB8AC3E}">
        <p14:creationId xmlns:p14="http://schemas.microsoft.com/office/powerpoint/2010/main" val="189824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9637-7A31-44D2-97CF-A9C6BCE9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ToUpperCase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F653AD-B1F9-4DEB-8128-66CD1C951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10948"/>
            <a:ext cx="8107017" cy="8617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console.log( "</a:t>
            </a: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alphabet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".</a:t>
            </a: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toUpperCase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() ); // "ALPHABET" </a:t>
            </a:r>
          </a:p>
        </p:txBody>
      </p:sp>
    </p:spTree>
    <p:extLst>
      <p:ext uri="{BB962C8B-B14F-4D97-AF65-F5344CB8AC3E}">
        <p14:creationId xmlns:p14="http://schemas.microsoft.com/office/powerpoint/2010/main" val="33997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7B661-6C9B-4203-89C4-6518CEF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ToLowerCase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70B9B-C0A8-44B6-96A0-285341809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90336"/>
            <a:ext cx="92732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>
              <a:lnSpc>
                <a:spcPct val="100000"/>
              </a:lnSpc>
              <a:buClrTx/>
              <a:buSzTx/>
              <a:buNone/>
              <a:tabLst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método 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ToLowerCase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devuelve el valor en minúsculas de la cadena que realiza la llamada. </a:t>
            </a:r>
          </a:p>
        </p:txBody>
      </p:sp>
    </p:spTree>
    <p:extLst>
      <p:ext uri="{BB962C8B-B14F-4D97-AF65-F5344CB8AC3E}">
        <p14:creationId xmlns:p14="http://schemas.microsoft.com/office/powerpoint/2010/main" val="29848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CBEA2-1F02-4BB2-92C3-8A081E46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ToLowerCase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EE2799-1C63-43C9-8598-DBCD9165B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17890"/>
            <a:ext cx="9737035" cy="8617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var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textoMayusculas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="ALPHABET" </a:t>
            </a: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document.write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0077AA"/>
                </a:solidFill>
                <a:latin typeface="Consolas" panose="020B0609020204030204" pitchFamily="49" charset="0"/>
              </a:rPr>
              <a:t>textoMayusculas.toLowerCase</a:t>
            </a:r>
            <a:r>
              <a:rPr lang="es-MX" altLang="es-MX" dirty="0">
                <a:solidFill>
                  <a:srgbClr val="0077AA"/>
                </a:solidFill>
                <a:latin typeface="Consolas" panose="020B0609020204030204" pitchFamily="49" charset="0"/>
              </a:rPr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30047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4A808-03F8-4594-82FE-903B2145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CharAt</a:t>
            </a:r>
            <a:r>
              <a:rPr lang="es-MX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C2F03-BBF1-4449-8D42-A2B0CBB36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21129"/>
            <a:ext cx="931296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El método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charAt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 de 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 devuelve en un nuevo </a:t>
            </a:r>
            <a:r>
              <a:rPr lang="es-MX" altLang="es-MX" sz="2400" dirty="0" err="1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s-MX" altLang="es-MX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el carácter UTF-16 de una cadena. </a:t>
            </a:r>
          </a:p>
        </p:txBody>
      </p:sp>
    </p:spTree>
    <p:extLst>
      <p:ext uri="{BB962C8B-B14F-4D97-AF65-F5344CB8AC3E}">
        <p14:creationId xmlns:p14="http://schemas.microsoft.com/office/powerpoint/2010/main" val="524333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593</Words>
  <Application>Microsoft Office PowerPoint</Application>
  <PresentationFormat>Panorámica</PresentationFormat>
  <Paragraphs>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Open Sans</vt:lpstr>
      <vt:lpstr>Tema de Office</vt:lpstr>
      <vt:lpstr>Lenght</vt:lpstr>
      <vt:lpstr>Lenght</vt:lpstr>
      <vt:lpstr>+Concat()</vt:lpstr>
      <vt:lpstr>+Concat()</vt:lpstr>
      <vt:lpstr>ToUpperCase()</vt:lpstr>
      <vt:lpstr>ToUpperCase()</vt:lpstr>
      <vt:lpstr>ToLowerCase()</vt:lpstr>
      <vt:lpstr>ToLowerCase()</vt:lpstr>
      <vt:lpstr>CharAt()</vt:lpstr>
      <vt:lpstr>CharAt()</vt:lpstr>
      <vt:lpstr>IndexOf()</vt:lpstr>
      <vt:lpstr>IndexOf()</vt:lpstr>
      <vt:lpstr>LastIndexOf()</vt:lpstr>
      <vt:lpstr>LastIndexOf()</vt:lpstr>
      <vt:lpstr>SubString()</vt:lpstr>
      <vt:lpstr>SubString()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Lenght</dc:title>
  <dc:creator>Yados</dc:creator>
  <cp:lastModifiedBy>Yados</cp:lastModifiedBy>
  <cp:revision>8</cp:revision>
  <dcterms:created xsi:type="dcterms:W3CDTF">2018-06-07T20:32:05Z</dcterms:created>
  <dcterms:modified xsi:type="dcterms:W3CDTF">2018-06-08T21:44:35Z</dcterms:modified>
</cp:coreProperties>
</file>