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0"/>
  </p:notesMasterIdLst>
  <p:handoutMasterIdLst>
    <p:handoutMasterId r:id="rId21"/>
  </p:handoutMasterIdLst>
  <p:sldIdLst>
    <p:sldId id="296" r:id="rId6"/>
    <p:sldId id="663" r:id="rId7"/>
    <p:sldId id="666" r:id="rId8"/>
    <p:sldId id="299" r:id="rId9"/>
    <p:sldId id="664" r:id="rId10"/>
    <p:sldId id="665" r:id="rId11"/>
    <p:sldId id="667" r:id="rId12"/>
    <p:sldId id="674" r:id="rId13"/>
    <p:sldId id="668" r:id="rId14"/>
    <p:sldId id="669" r:id="rId15"/>
    <p:sldId id="670" r:id="rId16"/>
    <p:sldId id="671" r:id="rId17"/>
    <p:sldId id="672" r:id="rId18"/>
    <p:sldId id="6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61BC98-0C5F-4C89-B9F1-219F35F076B3}" v="28" dt="2022-08-19T20:04:24.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66" autoAdjust="0"/>
  </p:normalViewPr>
  <p:slideViewPr>
    <p:cSldViewPr snapToGrid="0">
      <p:cViewPr>
        <p:scale>
          <a:sx n="100" d="100"/>
          <a:sy n="100" d="100"/>
        </p:scale>
        <p:origin x="954" y="12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Benitez" userId="ecf38c86-3c41-448e-a7fb-33e9ffe10937" providerId="ADAL" clId="{A572A702-5367-4D65-94D0-380CD9112CF9}"/>
    <pc:docChg chg="undo redo custSel addSld modSld sldOrd">
      <pc:chgData name="Javier Benitez" userId="ecf38c86-3c41-448e-a7fb-33e9ffe10937" providerId="ADAL" clId="{A572A702-5367-4D65-94D0-380CD9112CF9}" dt="2022-08-12T17:58:19.020" v="694" actId="478"/>
      <pc:docMkLst>
        <pc:docMk/>
      </pc:docMkLst>
      <pc:sldChg chg="addSp delSp modSp mod">
        <pc:chgData name="Javier Benitez" userId="ecf38c86-3c41-448e-a7fb-33e9ffe10937" providerId="ADAL" clId="{A572A702-5367-4D65-94D0-380CD9112CF9}" dt="2022-08-11T19:29:27.231" v="106" actId="1076"/>
        <pc:sldMkLst>
          <pc:docMk/>
          <pc:sldMk cId="0" sldId="296"/>
        </pc:sldMkLst>
        <pc:spChg chg="mod">
          <ac:chgData name="Javier Benitez" userId="ecf38c86-3c41-448e-a7fb-33e9ffe10937" providerId="ADAL" clId="{A572A702-5367-4D65-94D0-380CD9112CF9}" dt="2022-08-11T19:14:50.655" v="39" actId="1076"/>
          <ac:spMkLst>
            <pc:docMk/>
            <pc:sldMk cId="0" sldId="296"/>
            <ac:spMk id="2" creationId="{607E9F45-EF9A-40A3-8D30-6ECEB1975798}"/>
          </ac:spMkLst>
        </pc:spChg>
        <pc:spChg chg="add del mod">
          <ac:chgData name="Javier Benitez" userId="ecf38c86-3c41-448e-a7fb-33e9ffe10937" providerId="ADAL" clId="{A572A702-5367-4D65-94D0-380CD9112CF9}" dt="2022-08-11T19:15:31.012" v="45"/>
          <ac:spMkLst>
            <pc:docMk/>
            <pc:sldMk cId="0" sldId="296"/>
            <ac:spMk id="3" creationId="{C13EA206-A538-4168-9D52-41CBA4BEE0F6}"/>
          </ac:spMkLst>
        </pc:spChg>
        <pc:picChg chg="mod">
          <ac:chgData name="Javier Benitez" userId="ecf38c86-3c41-448e-a7fb-33e9ffe10937" providerId="ADAL" clId="{A572A702-5367-4D65-94D0-380CD9112CF9}" dt="2022-08-11T19:29:27.231" v="106" actId="1076"/>
          <ac:picMkLst>
            <pc:docMk/>
            <pc:sldMk cId="0" sldId="296"/>
            <ac:picMk id="4" creationId="{9E1CB886-DBF0-4A2C-9A66-1D6874482266}"/>
          </ac:picMkLst>
        </pc:picChg>
        <pc:picChg chg="mod">
          <ac:chgData name="Javier Benitez" userId="ecf38c86-3c41-448e-a7fb-33e9ffe10937" providerId="ADAL" clId="{A572A702-5367-4D65-94D0-380CD9112CF9}" dt="2022-08-11T19:15:49.127" v="52" actId="167"/>
          <ac:picMkLst>
            <pc:docMk/>
            <pc:sldMk cId="0" sldId="296"/>
            <ac:picMk id="8194" creationId="{E798A00B-3857-451B-B66A-2E243D6A06CA}"/>
          </ac:picMkLst>
        </pc:picChg>
      </pc:sldChg>
      <pc:sldChg chg="addSp delSp modSp mod">
        <pc:chgData name="Javier Benitez" userId="ecf38c86-3c41-448e-a7fb-33e9ffe10937" providerId="ADAL" clId="{A572A702-5367-4D65-94D0-380CD9112CF9}" dt="2022-08-12T17:58:04.820" v="682" actId="478"/>
        <pc:sldMkLst>
          <pc:docMk/>
          <pc:sldMk cId="3119715613" sldId="299"/>
        </pc:sldMkLst>
        <pc:spChg chg="add del mod">
          <ac:chgData name="Javier Benitez" userId="ecf38c86-3c41-448e-a7fb-33e9ffe10937" providerId="ADAL" clId="{A572A702-5367-4D65-94D0-380CD9112CF9}" dt="2022-08-11T19:17:18.361" v="63"/>
          <ac:spMkLst>
            <pc:docMk/>
            <pc:sldMk cId="3119715613" sldId="299"/>
            <ac:spMk id="2" creationId="{9E38AEF9-1B2F-41BB-9683-EA8B05CB66B7}"/>
          </ac:spMkLst>
        </pc:spChg>
        <pc:spChg chg="add del mod">
          <ac:chgData name="Javier Benitez" userId="ecf38c86-3c41-448e-a7fb-33e9ffe10937" providerId="ADAL" clId="{A572A702-5367-4D65-94D0-380CD9112CF9}" dt="2022-08-11T19:17:18.361" v="63"/>
          <ac:spMkLst>
            <pc:docMk/>
            <pc:sldMk cId="3119715613" sldId="299"/>
            <ac:spMk id="3" creationId="{6FA75C9D-2CDF-44AF-911F-72A4CB4F978F}"/>
          </ac:spMkLst>
        </pc:spChg>
        <pc:spChg chg="add del mod">
          <ac:chgData name="Javier Benitez" userId="ecf38c86-3c41-448e-a7fb-33e9ffe10937" providerId="ADAL" clId="{A572A702-5367-4D65-94D0-380CD9112CF9}" dt="2022-08-11T19:17:37.526" v="70" actId="478"/>
          <ac:spMkLst>
            <pc:docMk/>
            <pc:sldMk cId="3119715613" sldId="299"/>
            <ac:spMk id="4" creationId="{3EF2F6D3-81C5-4B0E-9865-01D52BD6DAC2}"/>
          </ac:spMkLst>
        </pc:spChg>
        <pc:spChg chg="add del mod">
          <ac:chgData name="Javier Benitez" userId="ecf38c86-3c41-448e-a7fb-33e9ffe10937" providerId="ADAL" clId="{A572A702-5367-4D65-94D0-380CD9112CF9}" dt="2022-08-11T19:17:30.447" v="68"/>
          <ac:spMkLst>
            <pc:docMk/>
            <pc:sldMk cId="3119715613" sldId="299"/>
            <ac:spMk id="5" creationId="{6286ED8F-F643-4C22-A314-E14CDF4111F4}"/>
          </ac:spMkLst>
        </pc:spChg>
        <pc:spChg chg="add mod">
          <ac:chgData name="Javier Benitez" userId="ecf38c86-3c41-448e-a7fb-33e9ffe10937" providerId="ADAL" clId="{A572A702-5367-4D65-94D0-380CD9112CF9}" dt="2022-08-11T19:47:27.311" v="224" actId="1076"/>
          <ac:spMkLst>
            <pc:docMk/>
            <pc:sldMk cId="3119715613" sldId="299"/>
            <ac:spMk id="6" creationId="{FA4E10B3-0CAB-4804-9003-C6E45AE9FD7C}"/>
          </ac:spMkLst>
        </pc:spChg>
        <pc:spChg chg="add mod">
          <ac:chgData name="Javier Benitez" userId="ecf38c86-3c41-448e-a7fb-33e9ffe10937" providerId="ADAL" clId="{A572A702-5367-4D65-94D0-380CD9112CF9}" dt="2022-08-11T19:47:30.368" v="225" actId="1076"/>
          <ac:spMkLst>
            <pc:docMk/>
            <pc:sldMk cId="3119715613" sldId="299"/>
            <ac:spMk id="7" creationId="{16B663EE-AE0C-4FDE-8DF8-EFB3B7B3DE31}"/>
          </ac:spMkLst>
        </pc:spChg>
        <pc:spChg chg="add mod">
          <ac:chgData name="Javier Benitez" userId="ecf38c86-3c41-448e-a7fb-33e9ffe10937" providerId="ADAL" clId="{A572A702-5367-4D65-94D0-380CD9112CF9}" dt="2022-08-11T19:47:44.279" v="230" actId="1076"/>
          <ac:spMkLst>
            <pc:docMk/>
            <pc:sldMk cId="3119715613" sldId="299"/>
            <ac:spMk id="11" creationId="{086AB47A-CF45-449F-A198-424FF33AB1C9}"/>
          </ac:spMkLst>
        </pc:spChg>
        <pc:picChg chg="add del mod">
          <ac:chgData name="Javier Benitez" userId="ecf38c86-3c41-448e-a7fb-33e9ffe10937" providerId="ADAL" clId="{A572A702-5367-4D65-94D0-380CD9112CF9}" dt="2022-08-11T20:57:54.960" v="288" actId="478"/>
          <ac:picMkLst>
            <pc:docMk/>
            <pc:sldMk cId="3119715613" sldId="299"/>
            <ac:picMk id="2" creationId="{26F8C358-1620-4C04-91EB-99F2A875A089}"/>
          </ac:picMkLst>
        </pc:picChg>
        <pc:picChg chg="add del mod">
          <ac:chgData name="Javier Benitez" userId="ecf38c86-3c41-448e-a7fb-33e9ffe10937" providerId="ADAL" clId="{A572A702-5367-4D65-94D0-380CD9112CF9}" dt="2022-08-11T20:57:26.363" v="284" actId="478"/>
          <ac:picMkLst>
            <pc:docMk/>
            <pc:sldMk cId="3119715613" sldId="299"/>
            <ac:picMk id="3" creationId="{C832B94D-ABB6-45F7-9411-6114C51EC0D6}"/>
          </ac:picMkLst>
        </pc:picChg>
        <pc:picChg chg="add mod">
          <ac:chgData name="Javier Benitez" userId="ecf38c86-3c41-448e-a7fb-33e9ffe10937" providerId="ADAL" clId="{A572A702-5367-4D65-94D0-380CD9112CF9}" dt="2022-08-11T20:57:34.988" v="287" actId="1076"/>
          <ac:picMkLst>
            <pc:docMk/>
            <pc:sldMk cId="3119715613" sldId="299"/>
            <ac:picMk id="4" creationId="{41FDB84D-655A-4E15-8E47-8C73C8E10168}"/>
          </ac:picMkLst>
        </pc:picChg>
        <pc:picChg chg="add mod">
          <ac:chgData name="Javier Benitez" userId="ecf38c86-3c41-448e-a7fb-33e9ffe10937" providerId="ADAL" clId="{A572A702-5367-4D65-94D0-380CD9112CF9}" dt="2022-08-11T20:57:58.467" v="290" actId="1076"/>
          <ac:picMkLst>
            <pc:docMk/>
            <pc:sldMk cId="3119715613" sldId="299"/>
            <ac:picMk id="5" creationId="{9913427C-5EF1-4705-87F1-25DFD51E8E69}"/>
          </ac:picMkLst>
        </pc:picChg>
        <pc:picChg chg="add del mod">
          <ac:chgData name="Javier Benitez" userId="ecf38c86-3c41-448e-a7fb-33e9ffe10937" providerId="ADAL" clId="{A572A702-5367-4D65-94D0-380CD9112CF9}" dt="2022-08-11T19:31:51.379" v="137" actId="478"/>
          <ac:picMkLst>
            <pc:docMk/>
            <pc:sldMk cId="3119715613" sldId="299"/>
            <ac:picMk id="8" creationId="{70124A8D-79E1-41B5-AAC6-156006325468}"/>
          </ac:picMkLst>
        </pc:picChg>
        <pc:picChg chg="add del mod">
          <ac:chgData name="Javier Benitez" userId="ecf38c86-3c41-448e-a7fb-33e9ffe10937" providerId="ADAL" clId="{A572A702-5367-4D65-94D0-380CD9112CF9}" dt="2022-08-12T17:58:04.820" v="682" actId="478"/>
          <ac:picMkLst>
            <pc:docMk/>
            <pc:sldMk cId="3119715613" sldId="299"/>
            <ac:picMk id="9" creationId="{B41670D0-3525-49B7-8385-AF9674575A49}"/>
          </ac:picMkLst>
        </pc:picChg>
        <pc:picChg chg="add mod modCrop">
          <ac:chgData name="Javier Benitez" userId="ecf38c86-3c41-448e-a7fb-33e9ffe10937" providerId="ADAL" clId="{A572A702-5367-4D65-94D0-380CD9112CF9}" dt="2022-08-11T19:53:17.686" v="282" actId="1076"/>
          <ac:picMkLst>
            <pc:docMk/>
            <pc:sldMk cId="3119715613" sldId="299"/>
            <ac:picMk id="10" creationId="{89A12A44-27ED-49CB-B92C-49D8C5ABD5A8}"/>
          </ac:picMkLst>
        </pc:picChg>
        <pc:picChg chg="add del mod">
          <ac:chgData name="Javier Benitez" userId="ecf38c86-3c41-448e-a7fb-33e9ffe10937" providerId="ADAL" clId="{A572A702-5367-4D65-94D0-380CD9112CF9}" dt="2022-08-11T19:46:50.675" v="212" actId="478"/>
          <ac:picMkLst>
            <pc:docMk/>
            <pc:sldMk cId="3119715613" sldId="299"/>
            <ac:picMk id="12" creationId="{37F7C1FE-C6D0-46B7-9078-C64C3E3C669B}"/>
          </ac:picMkLst>
        </pc:picChg>
      </pc:sldChg>
      <pc:sldChg chg="add ord">
        <pc:chgData name="Javier Benitez" userId="ecf38c86-3c41-448e-a7fb-33e9ffe10937" providerId="ADAL" clId="{A572A702-5367-4D65-94D0-380CD9112CF9}" dt="2022-08-11T19:32:00.760" v="140"/>
        <pc:sldMkLst>
          <pc:docMk/>
          <pc:sldMk cId="3781715065" sldId="662"/>
        </pc:sldMkLst>
      </pc:sldChg>
      <pc:sldChg chg="addSp delSp modSp new mod">
        <pc:chgData name="Javier Benitez" userId="ecf38c86-3c41-448e-a7fb-33e9ffe10937" providerId="ADAL" clId="{A572A702-5367-4D65-94D0-380CD9112CF9}" dt="2022-08-12T17:58:01.571" v="680" actId="478"/>
        <pc:sldMkLst>
          <pc:docMk/>
          <pc:sldMk cId="4074406664" sldId="663"/>
        </pc:sldMkLst>
        <pc:spChg chg="mod">
          <ac:chgData name="Javier Benitez" userId="ecf38c86-3c41-448e-a7fb-33e9ffe10937" providerId="ADAL" clId="{A572A702-5367-4D65-94D0-380CD9112CF9}" dt="2022-08-11T19:31:33.749" v="132" actId="20577"/>
          <ac:spMkLst>
            <pc:docMk/>
            <pc:sldMk cId="4074406664" sldId="663"/>
            <ac:spMk id="2" creationId="{B0D031F8-F593-4607-B747-5FE42592047C}"/>
          </ac:spMkLst>
        </pc:spChg>
        <pc:spChg chg="mod">
          <ac:chgData name="Javier Benitez" userId="ecf38c86-3c41-448e-a7fb-33e9ffe10937" providerId="ADAL" clId="{A572A702-5367-4D65-94D0-380CD9112CF9}" dt="2022-08-11T21:14:51.821" v="484" actId="20577"/>
          <ac:spMkLst>
            <pc:docMk/>
            <pc:sldMk cId="4074406664" sldId="663"/>
            <ac:spMk id="3" creationId="{AEA9F793-CA7B-4361-84A2-2804DC59734F}"/>
          </ac:spMkLst>
        </pc:spChg>
        <pc:picChg chg="add del mod">
          <ac:chgData name="Javier Benitez" userId="ecf38c86-3c41-448e-a7fb-33e9ffe10937" providerId="ADAL" clId="{A572A702-5367-4D65-94D0-380CD9112CF9}" dt="2022-08-12T17:58:01.571" v="680" actId="478"/>
          <ac:picMkLst>
            <pc:docMk/>
            <pc:sldMk cId="4074406664" sldId="663"/>
            <ac:picMk id="4" creationId="{2770061B-74FF-43B2-B589-4D6F4E409879}"/>
          </ac:picMkLst>
        </pc:picChg>
      </pc:sldChg>
      <pc:sldChg chg="addSp delSp modSp new mod ord">
        <pc:chgData name="Javier Benitez" userId="ecf38c86-3c41-448e-a7fb-33e9ffe10937" providerId="ADAL" clId="{A572A702-5367-4D65-94D0-380CD9112CF9}" dt="2022-08-12T17:58:06.035" v="683" actId="478"/>
        <pc:sldMkLst>
          <pc:docMk/>
          <pc:sldMk cId="276807242" sldId="664"/>
        </pc:sldMkLst>
        <pc:spChg chg="mod">
          <ac:chgData name="Javier Benitez" userId="ecf38c86-3c41-448e-a7fb-33e9ffe10937" providerId="ADAL" clId="{A572A702-5367-4D65-94D0-380CD9112CF9}" dt="2022-08-11T21:07:58.831" v="355" actId="20577"/>
          <ac:spMkLst>
            <pc:docMk/>
            <pc:sldMk cId="276807242" sldId="664"/>
            <ac:spMk id="2" creationId="{15E45A2A-86F8-421E-90D7-85551553CF27}"/>
          </ac:spMkLst>
        </pc:spChg>
        <pc:spChg chg="del">
          <ac:chgData name="Javier Benitez" userId="ecf38c86-3c41-448e-a7fb-33e9ffe10937" providerId="ADAL" clId="{A572A702-5367-4D65-94D0-380CD9112CF9}" dt="2022-08-11T19:49:33.735" v="239"/>
          <ac:spMkLst>
            <pc:docMk/>
            <pc:sldMk cId="276807242" sldId="664"/>
            <ac:spMk id="3" creationId="{D7BBD1CB-E3AF-42DD-91DD-A6737B579CC1}"/>
          </ac:spMkLst>
        </pc:spChg>
        <pc:spChg chg="add mod">
          <ac:chgData name="Javier Benitez" userId="ecf38c86-3c41-448e-a7fb-33e9ffe10937" providerId="ADAL" clId="{A572A702-5367-4D65-94D0-380CD9112CF9}" dt="2022-08-11T21:12:39.513" v="432" actId="207"/>
          <ac:spMkLst>
            <pc:docMk/>
            <pc:sldMk cId="276807242" sldId="664"/>
            <ac:spMk id="6" creationId="{DBF520C7-1386-4E31-B83E-2D6A1384DC2F}"/>
          </ac:spMkLst>
        </pc:spChg>
        <pc:spChg chg="add del mod">
          <ac:chgData name="Javier Benitez" userId="ecf38c86-3c41-448e-a7fb-33e9ffe10937" providerId="ADAL" clId="{A572A702-5367-4D65-94D0-380CD9112CF9}" dt="2022-08-11T20:58:17.616" v="293" actId="478"/>
          <ac:spMkLst>
            <pc:docMk/>
            <pc:sldMk cId="276807242" sldId="664"/>
            <ac:spMk id="8" creationId="{CFAC9759-DA2A-4590-9E85-25415B3493E6}"/>
          </ac:spMkLst>
        </pc:spChg>
        <pc:spChg chg="add mod">
          <ac:chgData name="Javier Benitez" userId="ecf38c86-3c41-448e-a7fb-33e9ffe10937" providerId="ADAL" clId="{A572A702-5367-4D65-94D0-380CD9112CF9}" dt="2022-08-11T21:11:27.618" v="394" actId="14100"/>
          <ac:spMkLst>
            <pc:docMk/>
            <pc:sldMk cId="276807242" sldId="664"/>
            <ac:spMk id="10" creationId="{1045199F-3DC5-49B8-96BA-B4FABCCC0766}"/>
          </ac:spMkLst>
        </pc:spChg>
        <pc:spChg chg="add mod">
          <ac:chgData name="Javier Benitez" userId="ecf38c86-3c41-448e-a7fb-33e9ffe10937" providerId="ADAL" clId="{A572A702-5367-4D65-94D0-380CD9112CF9}" dt="2022-08-11T21:24:30.357" v="673" actId="20577"/>
          <ac:spMkLst>
            <pc:docMk/>
            <pc:sldMk cId="276807242" sldId="664"/>
            <ac:spMk id="11" creationId="{2D3EA0C2-798F-4E7F-BB83-0A772BD75D4B}"/>
          </ac:spMkLst>
        </pc:spChg>
        <pc:spChg chg="add mod">
          <ac:chgData name="Javier Benitez" userId="ecf38c86-3c41-448e-a7fb-33e9ffe10937" providerId="ADAL" clId="{A572A702-5367-4D65-94D0-380CD9112CF9}" dt="2022-08-11T21:15:18.880" v="487" actId="14100"/>
          <ac:spMkLst>
            <pc:docMk/>
            <pc:sldMk cId="276807242" sldId="664"/>
            <ac:spMk id="12" creationId="{25B3BD2A-01E2-4C06-B5FB-A18041B2CEE7}"/>
          </ac:spMkLst>
        </pc:spChg>
        <pc:spChg chg="add mod">
          <ac:chgData name="Javier Benitez" userId="ecf38c86-3c41-448e-a7fb-33e9ffe10937" providerId="ADAL" clId="{A572A702-5367-4D65-94D0-380CD9112CF9}" dt="2022-08-11T21:15:20.640" v="488" actId="14100"/>
          <ac:spMkLst>
            <pc:docMk/>
            <pc:sldMk cId="276807242" sldId="664"/>
            <ac:spMk id="13" creationId="{91D31C8C-F45A-45F6-8365-1AB4F2812095}"/>
          </ac:spMkLst>
        </pc:spChg>
        <pc:spChg chg="add mod">
          <ac:chgData name="Javier Benitez" userId="ecf38c86-3c41-448e-a7fb-33e9ffe10937" providerId="ADAL" clId="{A572A702-5367-4D65-94D0-380CD9112CF9}" dt="2022-08-11T21:19:38.903" v="571" actId="14100"/>
          <ac:spMkLst>
            <pc:docMk/>
            <pc:sldMk cId="276807242" sldId="664"/>
            <ac:spMk id="14" creationId="{C5839A28-82F8-4A2A-B6D3-247F5631A4F2}"/>
          </ac:spMkLst>
        </pc:spChg>
        <pc:spChg chg="add mod">
          <ac:chgData name="Javier Benitez" userId="ecf38c86-3c41-448e-a7fb-33e9ffe10937" providerId="ADAL" clId="{A572A702-5367-4D65-94D0-380CD9112CF9}" dt="2022-08-11T21:24:45.388" v="674" actId="20577"/>
          <ac:spMkLst>
            <pc:docMk/>
            <pc:sldMk cId="276807242" sldId="664"/>
            <ac:spMk id="15" creationId="{1588B5A1-9F05-4E4E-BC20-BB1CE8E4FF15}"/>
          </ac:spMkLst>
        </pc:spChg>
        <pc:spChg chg="add del mod">
          <ac:chgData name="Javier Benitez" userId="ecf38c86-3c41-448e-a7fb-33e9ffe10937" providerId="ADAL" clId="{A572A702-5367-4D65-94D0-380CD9112CF9}" dt="2022-08-11T21:24:47.551" v="676"/>
          <ac:spMkLst>
            <pc:docMk/>
            <pc:sldMk cId="276807242" sldId="664"/>
            <ac:spMk id="17" creationId="{2A20DDC2-22C2-4864-824F-7B235D4C10A7}"/>
          </ac:spMkLst>
        </pc:spChg>
        <pc:spChg chg="add mod">
          <ac:chgData name="Javier Benitez" userId="ecf38c86-3c41-448e-a7fb-33e9ffe10937" providerId="ADAL" clId="{A572A702-5367-4D65-94D0-380CD9112CF9}" dt="2022-08-11T21:24:56.166" v="679" actId="14100"/>
          <ac:spMkLst>
            <pc:docMk/>
            <pc:sldMk cId="276807242" sldId="664"/>
            <ac:spMk id="18" creationId="{7969A4FC-2C3F-4CEF-8F01-BB998CE3ADA9}"/>
          </ac:spMkLst>
        </pc:spChg>
        <pc:picChg chg="add del mod">
          <ac:chgData name="Javier Benitez" userId="ecf38c86-3c41-448e-a7fb-33e9ffe10937" providerId="ADAL" clId="{A572A702-5367-4D65-94D0-380CD9112CF9}" dt="2022-08-11T20:58:13.362" v="291" actId="478"/>
          <ac:picMkLst>
            <pc:docMk/>
            <pc:sldMk cId="276807242" sldId="664"/>
            <ac:picMk id="4" creationId="{2F4A0EA0-DF12-4C50-AA77-913A236BFC6B}"/>
          </ac:picMkLst>
        </pc:picChg>
        <pc:picChg chg="add del mod">
          <ac:chgData name="Javier Benitez" userId="ecf38c86-3c41-448e-a7fb-33e9ffe10937" providerId="ADAL" clId="{A572A702-5367-4D65-94D0-380CD9112CF9}" dt="2022-08-12T17:58:06.035" v="683" actId="478"/>
          <ac:picMkLst>
            <pc:docMk/>
            <pc:sldMk cId="276807242" sldId="664"/>
            <ac:picMk id="5" creationId="{88BE2E6B-2A1C-4A62-A02D-2C7BCC579DD3}"/>
          </ac:picMkLst>
        </pc:picChg>
        <pc:picChg chg="add del mod">
          <ac:chgData name="Javier Benitez" userId="ecf38c86-3c41-448e-a7fb-33e9ffe10937" providerId="ADAL" clId="{A572A702-5367-4D65-94D0-380CD9112CF9}" dt="2022-08-11T21:21:18.052" v="582" actId="478"/>
          <ac:picMkLst>
            <pc:docMk/>
            <pc:sldMk cId="276807242" sldId="664"/>
            <ac:picMk id="9" creationId="{D81F1218-DEAE-4210-9597-C58E95FE970F}"/>
          </ac:picMkLst>
        </pc:picChg>
        <pc:picChg chg="add mod ord">
          <ac:chgData name="Javier Benitez" userId="ecf38c86-3c41-448e-a7fb-33e9ffe10937" providerId="ADAL" clId="{A572A702-5367-4D65-94D0-380CD9112CF9}" dt="2022-08-11T21:21:29.638" v="584" actId="14100"/>
          <ac:picMkLst>
            <pc:docMk/>
            <pc:sldMk cId="276807242" sldId="664"/>
            <ac:picMk id="16" creationId="{F0EDAD21-427A-4798-97AC-4E7E4E117A45}"/>
          </ac:picMkLst>
        </pc:picChg>
      </pc:sldChg>
      <pc:sldChg chg="delSp mod">
        <pc:chgData name="Javier Benitez" userId="ecf38c86-3c41-448e-a7fb-33e9ffe10937" providerId="ADAL" clId="{A572A702-5367-4D65-94D0-380CD9112CF9}" dt="2022-08-12T17:58:07.195" v="684" actId="478"/>
        <pc:sldMkLst>
          <pc:docMk/>
          <pc:sldMk cId="1333514716" sldId="665"/>
        </pc:sldMkLst>
        <pc:picChg chg="del">
          <ac:chgData name="Javier Benitez" userId="ecf38c86-3c41-448e-a7fb-33e9ffe10937" providerId="ADAL" clId="{A572A702-5367-4D65-94D0-380CD9112CF9}" dt="2022-08-12T17:58:07.195" v="684" actId="478"/>
          <ac:picMkLst>
            <pc:docMk/>
            <pc:sldMk cId="1333514716" sldId="665"/>
            <ac:picMk id="5" creationId="{88BE2E6B-2A1C-4A62-A02D-2C7BCC579DD3}"/>
          </ac:picMkLst>
        </pc:picChg>
      </pc:sldChg>
      <pc:sldChg chg="delSp mod">
        <pc:chgData name="Javier Benitez" userId="ecf38c86-3c41-448e-a7fb-33e9ffe10937" providerId="ADAL" clId="{A572A702-5367-4D65-94D0-380CD9112CF9}" dt="2022-08-12T17:58:03.044" v="681" actId="478"/>
        <pc:sldMkLst>
          <pc:docMk/>
          <pc:sldMk cId="1163506636" sldId="666"/>
        </pc:sldMkLst>
        <pc:picChg chg="del">
          <ac:chgData name="Javier Benitez" userId="ecf38c86-3c41-448e-a7fb-33e9ffe10937" providerId="ADAL" clId="{A572A702-5367-4D65-94D0-380CD9112CF9}" dt="2022-08-12T17:58:03.044" v="681" actId="478"/>
          <ac:picMkLst>
            <pc:docMk/>
            <pc:sldMk cId="1163506636" sldId="666"/>
            <ac:picMk id="5" creationId="{88BE2E6B-2A1C-4A62-A02D-2C7BCC579DD3}"/>
          </ac:picMkLst>
        </pc:picChg>
      </pc:sldChg>
      <pc:sldChg chg="delSp mod">
        <pc:chgData name="Javier Benitez" userId="ecf38c86-3c41-448e-a7fb-33e9ffe10937" providerId="ADAL" clId="{A572A702-5367-4D65-94D0-380CD9112CF9}" dt="2022-08-12T17:58:08.051" v="685" actId="478"/>
        <pc:sldMkLst>
          <pc:docMk/>
          <pc:sldMk cId="1924361544" sldId="667"/>
        </pc:sldMkLst>
        <pc:picChg chg="del">
          <ac:chgData name="Javier Benitez" userId="ecf38c86-3c41-448e-a7fb-33e9ffe10937" providerId="ADAL" clId="{A572A702-5367-4D65-94D0-380CD9112CF9}" dt="2022-08-12T17:58:08.051" v="685" actId="478"/>
          <ac:picMkLst>
            <pc:docMk/>
            <pc:sldMk cId="1924361544" sldId="667"/>
            <ac:picMk id="5" creationId="{88BE2E6B-2A1C-4A62-A02D-2C7BCC579DD3}"/>
          </ac:picMkLst>
        </pc:picChg>
      </pc:sldChg>
      <pc:sldChg chg="delSp mod">
        <pc:chgData name="Javier Benitez" userId="ecf38c86-3c41-448e-a7fb-33e9ffe10937" providerId="ADAL" clId="{A572A702-5367-4D65-94D0-380CD9112CF9}" dt="2022-08-12T17:58:08.874" v="686" actId="478"/>
        <pc:sldMkLst>
          <pc:docMk/>
          <pc:sldMk cId="1864429773" sldId="668"/>
        </pc:sldMkLst>
        <pc:picChg chg="del">
          <ac:chgData name="Javier Benitez" userId="ecf38c86-3c41-448e-a7fb-33e9ffe10937" providerId="ADAL" clId="{A572A702-5367-4D65-94D0-380CD9112CF9}" dt="2022-08-12T17:58:08.874" v="686" actId="478"/>
          <ac:picMkLst>
            <pc:docMk/>
            <pc:sldMk cId="1864429773" sldId="668"/>
            <ac:picMk id="5" creationId="{88BE2E6B-2A1C-4A62-A02D-2C7BCC579DD3}"/>
          </ac:picMkLst>
        </pc:picChg>
      </pc:sldChg>
      <pc:sldChg chg="addSp delSp modSp mod">
        <pc:chgData name="Javier Benitez" userId="ecf38c86-3c41-448e-a7fb-33e9ffe10937" providerId="ADAL" clId="{A572A702-5367-4D65-94D0-380CD9112CF9}" dt="2022-08-12T17:58:13.857" v="690" actId="478"/>
        <pc:sldMkLst>
          <pc:docMk/>
          <pc:sldMk cId="2353808892" sldId="669"/>
        </pc:sldMkLst>
        <pc:picChg chg="add del mod">
          <ac:chgData name="Javier Benitez" userId="ecf38c86-3c41-448e-a7fb-33e9ffe10937" providerId="ADAL" clId="{A572A702-5367-4D65-94D0-380CD9112CF9}" dt="2022-08-12T17:58:13.857" v="690" actId="478"/>
          <ac:picMkLst>
            <pc:docMk/>
            <pc:sldMk cId="2353808892" sldId="669"/>
            <ac:picMk id="5" creationId="{88BE2E6B-2A1C-4A62-A02D-2C7BCC579DD3}"/>
          </ac:picMkLst>
        </pc:picChg>
      </pc:sldChg>
      <pc:sldChg chg="delSp mod">
        <pc:chgData name="Javier Benitez" userId="ecf38c86-3c41-448e-a7fb-33e9ffe10937" providerId="ADAL" clId="{A572A702-5367-4D65-94D0-380CD9112CF9}" dt="2022-08-12T17:58:16.197" v="691" actId="478"/>
        <pc:sldMkLst>
          <pc:docMk/>
          <pc:sldMk cId="3673044631" sldId="670"/>
        </pc:sldMkLst>
        <pc:picChg chg="del">
          <ac:chgData name="Javier Benitez" userId="ecf38c86-3c41-448e-a7fb-33e9ffe10937" providerId="ADAL" clId="{A572A702-5367-4D65-94D0-380CD9112CF9}" dt="2022-08-12T17:58:16.197" v="691" actId="478"/>
          <ac:picMkLst>
            <pc:docMk/>
            <pc:sldMk cId="3673044631" sldId="670"/>
            <ac:picMk id="5" creationId="{88BE2E6B-2A1C-4A62-A02D-2C7BCC579DD3}"/>
          </ac:picMkLst>
        </pc:picChg>
      </pc:sldChg>
      <pc:sldChg chg="delSp mod">
        <pc:chgData name="Javier Benitez" userId="ecf38c86-3c41-448e-a7fb-33e9ffe10937" providerId="ADAL" clId="{A572A702-5367-4D65-94D0-380CD9112CF9}" dt="2022-08-12T17:58:17.174" v="692" actId="478"/>
        <pc:sldMkLst>
          <pc:docMk/>
          <pc:sldMk cId="3887731585" sldId="671"/>
        </pc:sldMkLst>
        <pc:picChg chg="del">
          <ac:chgData name="Javier Benitez" userId="ecf38c86-3c41-448e-a7fb-33e9ffe10937" providerId="ADAL" clId="{A572A702-5367-4D65-94D0-380CD9112CF9}" dt="2022-08-12T17:58:17.174" v="692" actId="478"/>
          <ac:picMkLst>
            <pc:docMk/>
            <pc:sldMk cId="3887731585" sldId="671"/>
            <ac:picMk id="5" creationId="{88BE2E6B-2A1C-4A62-A02D-2C7BCC579DD3}"/>
          </ac:picMkLst>
        </pc:picChg>
      </pc:sldChg>
      <pc:sldChg chg="delSp mod">
        <pc:chgData name="Javier Benitez" userId="ecf38c86-3c41-448e-a7fb-33e9ffe10937" providerId="ADAL" clId="{A572A702-5367-4D65-94D0-380CD9112CF9}" dt="2022-08-12T17:58:18.077" v="693" actId="478"/>
        <pc:sldMkLst>
          <pc:docMk/>
          <pc:sldMk cId="1144861265" sldId="672"/>
        </pc:sldMkLst>
        <pc:picChg chg="del">
          <ac:chgData name="Javier Benitez" userId="ecf38c86-3c41-448e-a7fb-33e9ffe10937" providerId="ADAL" clId="{A572A702-5367-4D65-94D0-380CD9112CF9}" dt="2022-08-12T17:58:18.077" v="693" actId="478"/>
          <ac:picMkLst>
            <pc:docMk/>
            <pc:sldMk cId="1144861265" sldId="672"/>
            <ac:picMk id="5" creationId="{88BE2E6B-2A1C-4A62-A02D-2C7BCC579DD3}"/>
          </ac:picMkLst>
        </pc:picChg>
      </pc:sldChg>
      <pc:sldChg chg="delSp mod">
        <pc:chgData name="Javier Benitez" userId="ecf38c86-3c41-448e-a7fb-33e9ffe10937" providerId="ADAL" clId="{A572A702-5367-4D65-94D0-380CD9112CF9}" dt="2022-08-12T17:58:19.020" v="694" actId="478"/>
        <pc:sldMkLst>
          <pc:docMk/>
          <pc:sldMk cId="17222057" sldId="673"/>
        </pc:sldMkLst>
        <pc:picChg chg="del">
          <ac:chgData name="Javier Benitez" userId="ecf38c86-3c41-448e-a7fb-33e9ffe10937" providerId="ADAL" clId="{A572A702-5367-4D65-94D0-380CD9112CF9}" dt="2022-08-12T17:58:19.020" v="694" actId="478"/>
          <ac:picMkLst>
            <pc:docMk/>
            <pc:sldMk cId="17222057" sldId="673"/>
            <ac:picMk id="5" creationId="{88BE2E6B-2A1C-4A62-A02D-2C7BCC579DD3}"/>
          </ac:picMkLst>
        </pc:picChg>
      </pc:sldChg>
    </pc:docChg>
  </pc:docChgLst>
  <pc:docChgLst>
    <pc:chgData name="Javier Benitez" userId="ecf38c86-3c41-448e-a7fb-33e9ffe10937" providerId="ADAL" clId="{2E61BC98-0C5F-4C89-B9F1-219F35F076B3}"/>
    <pc:docChg chg="undo redo custSel addSld modSld sldOrd">
      <pc:chgData name="Javier Benitez" userId="ecf38c86-3c41-448e-a7fb-33e9ffe10937" providerId="ADAL" clId="{2E61BC98-0C5F-4C89-B9F1-219F35F076B3}" dt="2022-08-19T20:06:13.697" v="553" actId="1076"/>
      <pc:docMkLst>
        <pc:docMk/>
      </pc:docMkLst>
      <pc:sldChg chg="addSp delSp modSp mod">
        <pc:chgData name="Javier Benitez" userId="ecf38c86-3c41-448e-a7fb-33e9ffe10937" providerId="ADAL" clId="{2E61BC98-0C5F-4C89-B9F1-219F35F076B3}" dt="2022-08-19T19:46:10.327" v="106" actId="1076"/>
        <pc:sldMkLst>
          <pc:docMk/>
          <pc:sldMk cId="3119715613" sldId="299"/>
        </pc:sldMkLst>
        <pc:picChg chg="add mod">
          <ac:chgData name="Javier Benitez" userId="ecf38c86-3c41-448e-a7fb-33e9ffe10937" providerId="ADAL" clId="{2E61BC98-0C5F-4C89-B9F1-219F35F076B3}" dt="2022-08-19T19:46:10.327" v="106" actId="1076"/>
          <ac:picMkLst>
            <pc:docMk/>
            <pc:sldMk cId="3119715613" sldId="299"/>
            <ac:picMk id="2" creationId="{DF5CDBF9-421F-4BB8-ADD6-C1978595A893}"/>
          </ac:picMkLst>
        </pc:picChg>
        <pc:picChg chg="del">
          <ac:chgData name="Javier Benitez" userId="ecf38c86-3c41-448e-a7fb-33e9ffe10937" providerId="ADAL" clId="{2E61BC98-0C5F-4C89-B9F1-219F35F076B3}" dt="2022-08-19T19:46:07.717" v="104" actId="478"/>
          <ac:picMkLst>
            <pc:docMk/>
            <pc:sldMk cId="3119715613" sldId="299"/>
            <ac:picMk id="5" creationId="{9913427C-5EF1-4705-87F1-25DFD51E8E69}"/>
          </ac:picMkLst>
        </pc:picChg>
      </pc:sldChg>
      <pc:sldChg chg="modSp mod">
        <pc:chgData name="Javier Benitez" userId="ecf38c86-3c41-448e-a7fb-33e9ffe10937" providerId="ADAL" clId="{2E61BC98-0C5F-4C89-B9F1-219F35F076B3}" dt="2022-08-19T19:43:08.796" v="21" actId="20577"/>
        <pc:sldMkLst>
          <pc:docMk/>
          <pc:sldMk cId="4074406664" sldId="663"/>
        </pc:sldMkLst>
        <pc:spChg chg="mod">
          <ac:chgData name="Javier Benitez" userId="ecf38c86-3c41-448e-a7fb-33e9ffe10937" providerId="ADAL" clId="{2E61BC98-0C5F-4C89-B9F1-219F35F076B3}" dt="2022-08-19T19:43:08.796" v="21" actId="20577"/>
          <ac:spMkLst>
            <pc:docMk/>
            <pc:sldMk cId="4074406664" sldId="663"/>
            <ac:spMk id="3" creationId="{AEA9F793-CA7B-4361-84A2-2804DC59734F}"/>
          </ac:spMkLst>
        </pc:spChg>
      </pc:sldChg>
      <pc:sldChg chg="addSp delSp modSp mod">
        <pc:chgData name="Javier Benitez" userId="ecf38c86-3c41-448e-a7fb-33e9ffe10937" providerId="ADAL" clId="{2E61BC98-0C5F-4C89-B9F1-219F35F076B3}" dt="2022-08-19T19:51:37.749" v="188" actId="20577"/>
        <pc:sldMkLst>
          <pc:docMk/>
          <pc:sldMk cId="276807242" sldId="664"/>
        </pc:sldMkLst>
        <pc:spChg chg="mod">
          <ac:chgData name="Javier Benitez" userId="ecf38c86-3c41-448e-a7fb-33e9ffe10937" providerId="ADAL" clId="{2E61BC98-0C5F-4C89-B9F1-219F35F076B3}" dt="2022-08-19T19:49:47.247" v="157" actId="1076"/>
          <ac:spMkLst>
            <pc:docMk/>
            <pc:sldMk cId="276807242" sldId="664"/>
            <ac:spMk id="6" creationId="{DBF520C7-1386-4E31-B83E-2D6A1384DC2F}"/>
          </ac:spMkLst>
        </pc:spChg>
        <pc:spChg chg="mod">
          <ac:chgData name="Javier Benitez" userId="ecf38c86-3c41-448e-a7fb-33e9ffe10937" providerId="ADAL" clId="{2E61BC98-0C5F-4C89-B9F1-219F35F076B3}" dt="2022-08-19T19:47:27.871" v="113" actId="14100"/>
          <ac:spMkLst>
            <pc:docMk/>
            <pc:sldMk cId="276807242" sldId="664"/>
            <ac:spMk id="10" creationId="{1045199F-3DC5-49B8-96BA-B4FABCCC0766}"/>
          </ac:spMkLst>
        </pc:spChg>
        <pc:spChg chg="mod">
          <ac:chgData name="Javier Benitez" userId="ecf38c86-3c41-448e-a7fb-33e9ffe10937" providerId="ADAL" clId="{2E61BC98-0C5F-4C89-B9F1-219F35F076B3}" dt="2022-08-19T19:51:37.749" v="188" actId="20577"/>
          <ac:spMkLst>
            <pc:docMk/>
            <pc:sldMk cId="276807242" sldId="664"/>
            <ac:spMk id="11" creationId="{2D3EA0C2-798F-4E7F-BB83-0A772BD75D4B}"/>
          </ac:spMkLst>
        </pc:spChg>
        <pc:spChg chg="mod">
          <ac:chgData name="Javier Benitez" userId="ecf38c86-3c41-448e-a7fb-33e9ffe10937" providerId="ADAL" clId="{2E61BC98-0C5F-4C89-B9F1-219F35F076B3}" dt="2022-08-19T19:47:42.416" v="126" actId="14100"/>
          <ac:spMkLst>
            <pc:docMk/>
            <pc:sldMk cId="276807242" sldId="664"/>
            <ac:spMk id="12" creationId="{25B3BD2A-01E2-4C06-B5FB-A18041B2CEE7}"/>
          </ac:spMkLst>
        </pc:spChg>
        <pc:spChg chg="mod">
          <ac:chgData name="Javier Benitez" userId="ecf38c86-3c41-448e-a7fb-33e9ffe10937" providerId="ADAL" clId="{2E61BC98-0C5F-4C89-B9F1-219F35F076B3}" dt="2022-08-19T19:47:50.335" v="128" actId="14100"/>
          <ac:spMkLst>
            <pc:docMk/>
            <pc:sldMk cId="276807242" sldId="664"/>
            <ac:spMk id="13" creationId="{91D31C8C-F45A-45F6-8365-1AB4F2812095}"/>
          </ac:spMkLst>
        </pc:spChg>
        <pc:spChg chg="mod">
          <ac:chgData name="Javier Benitez" userId="ecf38c86-3c41-448e-a7fb-33e9ffe10937" providerId="ADAL" clId="{2E61BC98-0C5F-4C89-B9F1-219F35F076B3}" dt="2022-08-19T19:48:40.240" v="154" actId="14100"/>
          <ac:spMkLst>
            <pc:docMk/>
            <pc:sldMk cId="276807242" sldId="664"/>
            <ac:spMk id="14" creationId="{C5839A28-82F8-4A2A-B6D3-247F5631A4F2}"/>
          </ac:spMkLst>
        </pc:spChg>
        <pc:spChg chg="mod">
          <ac:chgData name="Javier Benitez" userId="ecf38c86-3c41-448e-a7fb-33e9ffe10937" providerId="ADAL" clId="{2E61BC98-0C5F-4C89-B9F1-219F35F076B3}" dt="2022-08-19T19:48:03.796" v="143" actId="1038"/>
          <ac:spMkLst>
            <pc:docMk/>
            <pc:sldMk cId="276807242" sldId="664"/>
            <ac:spMk id="15" creationId="{1588B5A1-9F05-4E4E-BC20-BB1CE8E4FF15}"/>
          </ac:spMkLst>
        </pc:spChg>
        <pc:spChg chg="mod">
          <ac:chgData name="Javier Benitez" userId="ecf38c86-3c41-448e-a7fb-33e9ffe10937" providerId="ADAL" clId="{2E61BC98-0C5F-4C89-B9F1-219F35F076B3}" dt="2022-08-19T19:48:08.262" v="153" actId="1035"/>
          <ac:spMkLst>
            <pc:docMk/>
            <pc:sldMk cId="276807242" sldId="664"/>
            <ac:spMk id="18" creationId="{7969A4FC-2C3F-4CEF-8F01-BB998CE3ADA9}"/>
          </ac:spMkLst>
        </pc:spChg>
        <pc:spChg chg="add del mod">
          <ac:chgData name="Javier Benitez" userId="ecf38c86-3c41-448e-a7fb-33e9ffe10937" providerId="ADAL" clId="{2E61BC98-0C5F-4C89-B9F1-219F35F076B3}" dt="2022-08-19T19:49:11.711" v="156"/>
          <ac:spMkLst>
            <pc:docMk/>
            <pc:sldMk cId="276807242" sldId="664"/>
            <ac:spMk id="19" creationId="{BBCB1380-8B4A-4C07-9766-A1AAAD8D1FD1}"/>
          </ac:spMkLst>
        </pc:spChg>
        <pc:picChg chg="add mod ord">
          <ac:chgData name="Javier Benitez" userId="ecf38c86-3c41-448e-a7fb-33e9ffe10937" providerId="ADAL" clId="{2E61BC98-0C5F-4C89-B9F1-219F35F076B3}" dt="2022-08-19T19:47:57.080" v="138" actId="1076"/>
          <ac:picMkLst>
            <pc:docMk/>
            <pc:sldMk cId="276807242" sldId="664"/>
            <ac:picMk id="3" creationId="{BA5FFA38-04CE-4929-9EDC-FAB035D454FA}"/>
          </ac:picMkLst>
        </pc:picChg>
        <pc:picChg chg="del">
          <ac:chgData name="Javier Benitez" userId="ecf38c86-3c41-448e-a7fb-33e9ffe10937" providerId="ADAL" clId="{2E61BC98-0C5F-4C89-B9F1-219F35F076B3}" dt="2022-08-19T19:47:17.565" v="111" actId="478"/>
          <ac:picMkLst>
            <pc:docMk/>
            <pc:sldMk cId="276807242" sldId="664"/>
            <ac:picMk id="16" creationId="{F0EDAD21-427A-4798-97AC-4E7E4E117A45}"/>
          </ac:picMkLst>
        </pc:picChg>
      </pc:sldChg>
      <pc:sldChg chg="addSp delSp modSp mod">
        <pc:chgData name="Javier Benitez" userId="ecf38c86-3c41-448e-a7fb-33e9ffe10937" providerId="ADAL" clId="{2E61BC98-0C5F-4C89-B9F1-219F35F076B3}" dt="2022-08-19T19:55:10.158" v="213" actId="14100"/>
        <pc:sldMkLst>
          <pc:docMk/>
          <pc:sldMk cId="1333514716" sldId="665"/>
        </pc:sldMkLst>
        <pc:spChg chg="mod">
          <ac:chgData name="Javier Benitez" userId="ecf38c86-3c41-448e-a7fb-33e9ffe10937" providerId="ADAL" clId="{2E61BC98-0C5F-4C89-B9F1-219F35F076B3}" dt="2022-08-19T19:55:04.118" v="211" actId="14100"/>
          <ac:spMkLst>
            <pc:docMk/>
            <pc:sldMk cId="1333514716" sldId="665"/>
            <ac:spMk id="10" creationId="{1045199F-3DC5-49B8-96BA-B4FABCCC0766}"/>
          </ac:spMkLst>
        </pc:spChg>
        <pc:spChg chg="mod">
          <ac:chgData name="Javier Benitez" userId="ecf38c86-3c41-448e-a7fb-33e9ffe10937" providerId="ADAL" clId="{2E61BC98-0C5F-4C89-B9F1-219F35F076B3}" dt="2022-08-19T19:52:46.431" v="196" actId="14100"/>
          <ac:spMkLst>
            <pc:docMk/>
            <pc:sldMk cId="1333514716" sldId="665"/>
            <ac:spMk id="17" creationId="{E37CC309-2746-48AB-98DA-CC85929E3E52}"/>
          </ac:spMkLst>
        </pc:spChg>
        <pc:spChg chg="mod">
          <ac:chgData name="Javier Benitez" userId="ecf38c86-3c41-448e-a7fb-33e9ffe10937" providerId="ADAL" clId="{2E61BC98-0C5F-4C89-B9F1-219F35F076B3}" dt="2022-08-19T19:55:10.158" v="213" actId="14100"/>
          <ac:spMkLst>
            <pc:docMk/>
            <pc:sldMk cId="1333514716" sldId="665"/>
            <ac:spMk id="19" creationId="{4BB00251-3619-4FB0-8807-E138FF97D6F2}"/>
          </ac:spMkLst>
        </pc:spChg>
        <pc:picChg chg="add mod ord">
          <ac:chgData name="Javier Benitez" userId="ecf38c86-3c41-448e-a7fb-33e9ffe10937" providerId="ADAL" clId="{2E61BC98-0C5F-4C89-B9F1-219F35F076B3}" dt="2022-08-19T19:52:30.537" v="194" actId="167"/>
          <ac:picMkLst>
            <pc:docMk/>
            <pc:sldMk cId="1333514716" sldId="665"/>
            <ac:picMk id="3" creationId="{55E77DD8-7EBA-4EA6-95F5-AF930DCE8187}"/>
          </ac:picMkLst>
        </pc:picChg>
        <pc:picChg chg="del">
          <ac:chgData name="Javier Benitez" userId="ecf38c86-3c41-448e-a7fb-33e9ffe10937" providerId="ADAL" clId="{2E61BC98-0C5F-4C89-B9F1-219F35F076B3}" dt="2022-08-19T19:52:32.564" v="195" actId="478"/>
          <ac:picMkLst>
            <pc:docMk/>
            <pc:sldMk cId="1333514716" sldId="665"/>
            <ac:picMk id="8" creationId="{F7C2EC13-B42D-4020-9949-18A9D62FED51}"/>
          </ac:picMkLst>
        </pc:picChg>
      </pc:sldChg>
      <pc:sldChg chg="addSp modSp mod">
        <pc:chgData name="Javier Benitez" userId="ecf38c86-3c41-448e-a7fb-33e9ffe10937" providerId="ADAL" clId="{2E61BC98-0C5F-4C89-B9F1-219F35F076B3}" dt="2022-08-19T19:45:32.431" v="103" actId="14100"/>
        <pc:sldMkLst>
          <pc:docMk/>
          <pc:sldMk cId="1163506636" sldId="666"/>
        </pc:sldMkLst>
        <pc:spChg chg="add mod">
          <ac:chgData name="Javier Benitez" userId="ecf38c86-3c41-448e-a7fb-33e9ffe10937" providerId="ADAL" clId="{2E61BC98-0C5F-4C89-B9F1-219F35F076B3}" dt="2022-08-19T19:44:44.351" v="89" actId="1076"/>
          <ac:spMkLst>
            <pc:docMk/>
            <pc:sldMk cId="1163506636" sldId="666"/>
            <ac:spMk id="6" creationId="{6635EC34-305F-4233-A779-B013E4BF4BDF}"/>
          </ac:spMkLst>
        </pc:spChg>
        <pc:spChg chg="add mod">
          <ac:chgData name="Javier Benitez" userId="ecf38c86-3c41-448e-a7fb-33e9ffe10937" providerId="ADAL" clId="{2E61BC98-0C5F-4C89-B9F1-219F35F076B3}" dt="2022-08-19T19:45:01.924" v="100" actId="20577"/>
          <ac:spMkLst>
            <pc:docMk/>
            <pc:sldMk cId="1163506636" sldId="666"/>
            <ac:spMk id="8" creationId="{7FCF6FF6-A43A-4BD2-91D4-4B46E1D00A8D}"/>
          </ac:spMkLst>
        </pc:spChg>
        <pc:picChg chg="mod modCrop">
          <ac:chgData name="Javier Benitez" userId="ecf38c86-3c41-448e-a7fb-33e9ffe10937" providerId="ADAL" clId="{2E61BC98-0C5F-4C89-B9F1-219F35F076B3}" dt="2022-08-19T19:44:50.327" v="90" actId="1076"/>
          <ac:picMkLst>
            <pc:docMk/>
            <pc:sldMk cId="1163506636" sldId="666"/>
            <ac:picMk id="3" creationId="{98644241-2032-4D2C-8E9B-425426392BE0}"/>
          </ac:picMkLst>
        </pc:picChg>
        <pc:picChg chg="add mod">
          <ac:chgData name="Javier Benitez" userId="ecf38c86-3c41-448e-a7fb-33e9ffe10937" providerId="ADAL" clId="{2E61BC98-0C5F-4C89-B9F1-219F35F076B3}" dt="2022-08-19T19:45:32.431" v="103" actId="14100"/>
          <ac:picMkLst>
            <pc:docMk/>
            <pc:sldMk cId="1163506636" sldId="666"/>
            <ac:picMk id="4" creationId="{9848599B-9CF8-4AEB-8303-9F57251A4219}"/>
          </ac:picMkLst>
        </pc:picChg>
      </pc:sldChg>
      <pc:sldChg chg="addSp delSp modSp mod ord">
        <pc:chgData name="Javier Benitez" userId="ecf38c86-3c41-448e-a7fb-33e9ffe10937" providerId="ADAL" clId="{2E61BC98-0C5F-4C89-B9F1-219F35F076B3}" dt="2022-08-19T20:06:13.697" v="553" actId="1076"/>
        <pc:sldMkLst>
          <pc:docMk/>
          <pc:sldMk cId="1924361544" sldId="667"/>
        </pc:sldMkLst>
        <pc:spChg chg="mod">
          <ac:chgData name="Javier Benitez" userId="ecf38c86-3c41-448e-a7fb-33e9ffe10937" providerId="ADAL" clId="{2E61BC98-0C5F-4C89-B9F1-219F35F076B3}" dt="2022-08-19T19:56:06.546" v="238" actId="20577"/>
          <ac:spMkLst>
            <pc:docMk/>
            <pc:sldMk cId="1924361544" sldId="667"/>
            <ac:spMk id="2" creationId="{15E45A2A-86F8-421E-90D7-85551553CF27}"/>
          </ac:spMkLst>
        </pc:spChg>
        <pc:spChg chg="mod">
          <ac:chgData name="Javier Benitez" userId="ecf38c86-3c41-448e-a7fb-33e9ffe10937" providerId="ADAL" clId="{2E61BC98-0C5F-4C89-B9F1-219F35F076B3}" dt="2022-08-19T20:01:26.339" v="350" actId="20577"/>
          <ac:spMkLst>
            <pc:docMk/>
            <pc:sldMk cId="1924361544" sldId="667"/>
            <ac:spMk id="11" creationId="{2D3EA0C2-798F-4E7F-BB83-0A772BD75D4B}"/>
          </ac:spMkLst>
        </pc:spChg>
        <pc:spChg chg="del">
          <ac:chgData name="Javier Benitez" userId="ecf38c86-3c41-448e-a7fb-33e9ffe10937" providerId="ADAL" clId="{2E61BC98-0C5F-4C89-B9F1-219F35F076B3}" dt="2022-08-19T19:55:57.578" v="221" actId="478"/>
          <ac:spMkLst>
            <pc:docMk/>
            <pc:sldMk cId="1924361544" sldId="667"/>
            <ac:spMk id="14" creationId="{155F1255-7500-4C71-96E5-413AF07502E5}"/>
          </ac:spMkLst>
        </pc:spChg>
        <pc:spChg chg="del">
          <ac:chgData name="Javier Benitez" userId="ecf38c86-3c41-448e-a7fb-33e9ffe10937" providerId="ADAL" clId="{2E61BC98-0C5F-4C89-B9F1-219F35F076B3}" dt="2022-08-19T19:55:52.140" v="218" actId="478"/>
          <ac:spMkLst>
            <pc:docMk/>
            <pc:sldMk cId="1924361544" sldId="667"/>
            <ac:spMk id="16" creationId="{36D8CDEC-7EA8-4FF0-86D9-E01EC6BE6B6D}"/>
          </ac:spMkLst>
        </pc:spChg>
        <pc:spChg chg="add mod">
          <ac:chgData name="Javier Benitez" userId="ecf38c86-3c41-448e-a7fb-33e9ffe10937" providerId="ADAL" clId="{2E61BC98-0C5F-4C89-B9F1-219F35F076B3}" dt="2022-08-19T20:02:35.179" v="357" actId="1076"/>
          <ac:spMkLst>
            <pc:docMk/>
            <pc:sldMk cId="1924361544" sldId="667"/>
            <ac:spMk id="17" creationId="{523C698A-3990-471A-8DCA-3B93194FF136}"/>
          </ac:spMkLst>
        </pc:spChg>
        <pc:spChg chg="del">
          <ac:chgData name="Javier Benitez" userId="ecf38c86-3c41-448e-a7fb-33e9ffe10937" providerId="ADAL" clId="{2E61BC98-0C5F-4C89-B9F1-219F35F076B3}" dt="2022-08-19T19:55:56.724" v="220" actId="478"/>
          <ac:spMkLst>
            <pc:docMk/>
            <pc:sldMk cId="1924361544" sldId="667"/>
            <ac:spMk id="18" creationId="{D0CD8C32-6384-4EB1-82C9-A55649BA38DF}"/>
          </ac:spMkLst>
        </pc:spChg>
        <pc:spChg chg="add mod">
          <ac:chgData name="Javier Benitez" userId="ecf38c86-3c41-448e-a7fb-33e9ffe10937" providerId="ADAL" clId="{2E61BC98-0C5F-4C89-B9F1-219F35F076B3}" dt="2022-08-19T20:02:35.179" v="357" actId="1076"/>
          <ac:spMkLst>
            <pc:docMk/>
            <pc:sldMk cId="1924361544" sldId="667"/>
            <ac:spMk id="19" creationId="{DE6818EF-809A-4462-AA02-CF9F960537B0}"/>
          </ac:spMkLst>
        </pc:spChg>
        <pc:spChg chg="del">
          <ac:chgData name="Javier Benitez" userId="ecf38c86-3c41-448e-a7fb-33e9ffe10937" providerId="ADAL" clId="{2E61BC98-0C5F-4C89-B9F1-219F35F076B3}" dt="2022-08-19T19:57:14.164" v="244" actId="478"/>
          <ac:spMkLst>
            <pc:docMk/>
            <pc:sldMk cId="1924361544" sldId="667"/>
            <ac:spMk id="20" creationId="{F1167E17-C49F-4A07-A71E-117EC3530363}"/>
          </ac:spMkLst>
        </pc:spChg>
        <pc:spChg chg="add mod">
          <ac:chgData name="Javier Benitez" userId="ecf38c86-3c41-448e-a7fb-33e9ffe10937" providerId="ADAL" clId="{2E61BC98-0C5F-4C89-B9F1-219F35F076B3}" dt="2022-08-19T20:03:07.483" v="367" actId="14100"/>
          <ac:spMkLst>
            <pc:docMk/>
            <pc:sldMk cId="1924361544" sldId="667"/>
            <ac:spMk id="21" creationId="{BBDCF0CB-0C20-4FC9-877E-AFD8146099B3}"/>
          </ac:spMkLst>
        </pc:spChg>
        <pc:spChg chg="add mod">
          <ac:chgData name="Javier Benitez" userId="ecf38c86-3c41-448e-a7fb-33e9ffe10937" providerId="ADAL" clId="{2E61BC98-0C5F-4C89-B9F1-219F35F076B3}" dt="2022-08-19T20:03:18.979" v="371" actId="14100"/>
          <ac:spMkLst>
            <pc:docMk/>
            <pc:sldMk cId="1924361544" sldId="667"/>
            <ac:spMk id="22" creationId="{8929A13A-0DED-4802-A65C-CA2889E1230F}"/>
          </ac:spMkLst>
        </pc:spChg>
        <pc:spChg chg="add mod">
          <ac:chgData name="Javier Benitez" userId="ecf38c86-3c41-448e-a7fb-33e9ffe10937" providerId="ADAL" clId="{2E61BC98-0C5F-4C89-B9F1-219F35F076B3}" dt="2022-08-19T20:06:13.697" v="553" actId="1076"/>
          <ac:spMkLst>
            <pc:docMk/>
            <pc:sldMk cId="1924361544" sldId="667"/>
            <ac:spMk id="23" creationId="{66195C5F-0FE8-433C-8983-9D5004CF200C}"/>
          </ac:spMkLst>
        </pc:spChg>
        <pc:picChg chg="del">
          <ac:chgData name="Javier Benitez" userId="ecf38c86-3c41-448e-a7fb-33e9ffe10937" providerId="ADAL" clId="{2E61BC98-0C5F-4C89-B9F1-219F35F076B3}" dt="2022-08-19T19:55:52.140" v="218" actId="478"/>
          <ac:picMkLst>
            <pc:docMk/>
            <pc:sldMk cId="1924361544" sldId="667"/>
            <ac:picMk id="3" creationId="{C5372C76-12C1-4CE4-BEEA-10A583C010B7}"/>
          </ac:picMkLst>
        </pc:picChg>
        <pc:picChg chg="del">
          <ac:chgData name="Javier Benitez" userId="ecf38c86-3c41-448e-a7fb-33e9ffe10937" providerId="ADAL" clId="{2E61BC98-0C5F-4C89-B9F1-219F35F076B3}" dt="2022-08-19T19:55:50.985" v="217" actId="478"/>
          <ac:picMkLst>
            <pc:docMk/>
            <pc:sldMk cId="1924361544" sldId="667"/>
            <ac:picMk id="4" creationId="{D12336D9-08AA-441D-B239-DEF8F0A78854}"/>
          </ac:picMkLst>
        </pc:picChg>
        <pc:picChg chg="add del mod">
          <ac:chgData name="Javier Benitez" userId="ecf38c86-3c41-448e-a7fb-33e9ffe10937" providerId="ADAL" clId="{2E61BC98-0C5F-4C89-B9F1-219F35F076B3}" dt="2022-08-19T19:56:56.947" v="241" actId="478"/>
          <ac:picMkLst>
            <pc:docMk/>
            <pc:sldMk cId="1924361544" sldId="667"/>
            <ac:picMk id="5" creationId="{4BCC84AC-4575-4650-9CCB-7148538C33C4}"/>
          </ac:picMkLst>
        </pc:picChg>
        <pc:picChg chg="add del mod">
          <ac:chgData name="Javier Benitez" userId="ecf38c86-3c41-448e-a7fb-33e9ffe10937" providerId="ADAL" clId="{2E61BC98-0C5F-4C89-B9F1-219F35F076B3}" dt="2022-08-19T19:57:58.811" v="271" actId="478"/>
          <ac:picMkLst>
            <pc:docMk/>
            <pc:sldMk cId="1924361544" sldId="667"/>
            <ac:picMk id="6" creationId="{316E115C-16EC-440F-993D-4989C91468C9}"/>
          </ac:picMkLst>
        </pc:picChg>
        <pc:picChg chg="add mod">
          <ac:chgData name="Javier Benitez" userId="ecf38c86-3c41-448e-a7fb-33e9ffe10937" providerId="ADAL" clId="{2E61BC98-0C5F-4C89-B9F1-219F35F076B3}" dt="2022-08-19T20:01:25.185" v="349" actId="1076"/>
          <ac:picMkLst>
            <pc:docMk/>
            <pc:sldMk cId="1924361544" sldId="667"/>
            <ac:picMk id="7" creationId="{07CCD804-14D3-422F-B927-41027859169D}"/>
          </ac:picMkLst>
        </pc:picChg>
        <pc:picChg chg="add mod">
          <ac:chgData name="Javier Benitez" userId="ecf38c86-3c41-448e-a7fb-33e9ffe10937" providerId="ADAL" clId="{2E61BC98-0C5F-4C89-B9F1-219F35F076B3}" dt="2022-08-19T20:02:35.179" v="357" actId="1076"/>
          <ac:picMkLst>
            <pc:docMk/>
            <pc:sldMk cId="1924361544" sldId="667"/>
            <ac:picMk id="8" creationId="{6ACC05FB-5AEF-4438-9503-74593275C1EF}"/>
          </ac:picMkLst>
        </pc:picChg>
        <pc:picChg chg="del">
          <ac:chgData name="Javier Benitez" userId="ecf38c86-3c41-448e-a7fb-33e9ffe10937" providerId="ADAL" clId="{2E61BC98-0C5F-4C89-B9F1-219F35F076B3}" dt="2022-08-19T19:55:50.409" v="216" actId="478"/>
          <ac:picMkLst>
            <pc:docMk/>
            <pc:sldMk cId="1924361544" sldId="667"/>
            <ac:picMk id="9" creationId="{218894D4-62F8-4E39-B991-B17A01A46C8A}"/>
          </ac:picMkLst>
        </pc:picChg>
        <pc:picChg chg="add mod">
          <ac:chgData name="Javier Benitez" userId="ecf38c86-3c41-448e-a7fb-33e9ffe10937" providerId="ADAL" clId="{2E61BC98-0C5F-4C89-B9F1-219F35F076B3}" dt="2022-08-19T20:02:35.179" v="357" actId="1076"/>
          <ac:picMkLst>
            <pc:docMk/>
            <pc:sldMk cId="1924361544" sldId="667"/>
            <ac:picMk id="10" creationId="{8EFA2A34-F160-42A4-979E-4D23308E2290}"/>
          </ac:picMkLst>
        </pc:picChg>
        <pc:picChg chg="add del">
          <ac:chgData name="Javier Benitez" userId="ecf38c86-3c41-448e-a7fb-33e9ffe10937" providerId="ADAL" clId="{2E61BC98-0C5F-4C89-B9F1-219F35F076B3}" dt="2022-08-19T20:02:49.359" v="359"/>
          <ac:picMkLst>
            <pc:docMk/>
            <pc:sldMk cId="1924361544" sldId="667"/>
            <ac:picMk id="12" creationId="{AAC95E72-0DB8-4AE9-8C32-E91F1265AA4A}"/>
          </ac:picMkLst>
        </pc:picChg>
        <pc:picChg chg="del">
          <ac:chgData name="Javier Benitez" userId="ecf38c86-3c41-448e-a7fb-33e9ffe10937" providerId="ADAL" clId="{2E61BC98-0C5F-4C89-B9F1-219F35F076B3}" dt="2022-08-19T19:55:55.140" v="219" actId="478"/>
          <ac:picMkLst>
            <pc:docMk/>
            <pc:sldMk cId="1924361544" sldId="667"/>
            <ac:picMk id="13" creationId="{670AC609-1543-4CD6-92C4-636617F8EB0C}"/>
          </ac:picMkLst>
        </pc:picChg>
      </pc:sldChg>
      <pc:sldChg chg="modSp add mod">
        <pc:chgData name="Javier Benitez" userId="ecf38c86-3c41-448e-a7fb-33e9ffe10937" providerId="ADAL" clId="{2E61BC98-0C5F-4C89-B9F1-219F35F076B3}" dt="2022-08-19T19:54:52.059" v="210" actId="20577"/>
        <pc:sldMkLst>
          <pc:docMk/>
          <pc:sldMk cId="1847338010" sldId="674"/>
        </pc:sldMkLst>
        <pc:spChg chg="mod">
          <ac:chgData name="Javier Benitez" userId="ecf38c86-3c41-448e-a7fb-33e9ffe10937" providerId="ADAL" clId="{2E61BC98-0C5F-4C89-B9F1-219F35F076B3}" dt="2022-08-19T19:54:52.059" v="210" actId="20577"/>
          <ac:spMkLst>
            <pc:docMk/>
            <pc:sldMk cId="1847338010" sldId="674"/>
            <ac:spMk id="18" creationId="{D0CD8C32-6384-4EB1-82C9-A55649BA38D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5D149F-B768-46CA-BE4F-9114047E54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843A703-8633-4537-BE82-1EBCF38850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08D798-8D53-47F2-9A2C-1A7F51319D88}" type="datetimeFigureOut">
              <a:rPr lang="en-US" smtClean="0"/>
              <a:t>8/19/2022</a:t>
            </a:fld>
            <a:endParaRPr lang="en-US"/>
          </a:p>
        </p:txBody>
      </p:sp>
      <p:sp>
        <p:nvSpPr>
          <p:cNvPr id="4" name="Footer Placeholder 3">
            <a:extLst>
              <a:ext uri="{FF2B5EF4-FFF2-40B4-BE49-F238E27FC236}">
                <a16:creationId xmlns:a16="http://schemas.microsoft.com/office/drawing/2014/main" id="{E6D0FC4B-F03B-4F2E-94DF-53A2B59BB2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2211B7-1CF3-4F98-AD6C-EDC5315E69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F10711-0B5A-4F31-AD38-272ACFB23354}" type="slidenum">
              <a:rPr lang="en-US" smtClean="0"/>
              <a:t>‹Nº›</a:t>
            </a:fld>
            <a:endParaRPr lang="en-US"/>
          </a:p>
        </p:txBody>
      </p:sp>
    </p:spTree>
    <p:extLst>
      <p:ext uri="{BB962C8B-B14F-4D97-AF65-F5344CB8AC3E}">
        <p14:creationId xmlns:p14="http://schemas.microsoft.com/office/powerpoint/2010/main" val="2032850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3CDC6-E69D-4075-B116-F229F43B81A2}"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946AD-54FB-46F8-B91B-C3C0DD0D3127}" type="slidenum">
              <a:rPr lang="en-US" smtClean="0"/>
              <a:t>‹Nº›</a:t>
            </a:fld>
            <a:endParaRPr lang="en-US"/>
          </a:p>
        </p:txBody>
      </p:sp>
    </p:spTree>
    <p:extLst>
      <p:ext uri="{BB962C8B-B14F-4D97-AF65-F5344CB8AC3E}">
        <p14:creationId xmlns:p14="http://schemas.microsoft.com/office/powerpoint/2010/main" val="1151381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2C8E36C-9AD5-48A5-99E9-0702BB612A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7358854-C4BD-46F0-8409-0D97C1C342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0ECAD7BA-93AD-4EF9-A131-35A15D38D4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50888" indent="-287338">
              <a:defRPr>
                <a:solidFill>
                  <a:schemeClr val="tx1"/>
                </a:solidFill>
                <a:latin typeface="Arial" panose="020B0604020202020204" pitchFamily="34" charset="0"/>
              </a:defRPr>
            </a:lvl2pPr>
            <a:lvl3pPr marL="1154113" indent="-230188">
              <a:defRPr>
                <a:solidFill>
                  <a:schemeClr val="tx1"/>
                </a:solidFill>
                <a:latin typeface="Arial" panose="020B0604020202020204" pitchFamily="34" charset="0"/>
              </a:defRPr>
            </a:lvl3pPr>
            <a:lvl4pPr marL="1617663" indent="-230188">
              <a:defRPr>
                <a:solidFill>
                  <a:schemeClr val="tx1"/>
                </a:solidFill>
                <a:latin typeface="Arial" panose="020B0604020202020204" pitchFamily="34" charset="0"/>
              </a:defRPr>
            </a:lvl4pPr>
            <a:lvl5pPr marL="2079625" indent="-230188">
              <a:defRPr>
                <a:solidFill>
                  <a:schemeClr val="tx1"/>
                </a:solidFill>
                <a:latin typeface="Arial" panose="020B0604020202020204" pitchFamily="34" charset="0"/>
              </a:defRPr>
            </a:lvl5pPr>
            <a:lvl6pPr marL="2536825" indent="-230188" eaLnBrk="0" fontAlgn="base" hangingPunct="0">
              <a:spcBef>
                <a:spcPct val="0"/>
              </a:spcBef>
              <a:spcAft>
                <a:spcPct val="0"/>
              </a:spcAft>
              <a:defRPr>
                <a:solidFill>
                  <a:schemeClr val="tx1"/>
                </a:solidFill>
                <a:latin typeface="Arial" panose="020B0604020202020204" pitchFamily="34" charset="0"/>
              </a:defRPr>
            </a:lvl6pPr>
            <a:lvl7pPr marL="2994025" indent="-230188" eaLnBrk="0" fontAlgn="base" hangingPunct="0">
              <a:spcBef>
                <a:spcPct val="0"/>
              </a:spcBef>
              <a:spcAft>
                <a:spcPct val="0"/>
              </a:spcAft>
              <a:defRPr>
                <a:solidFill>
                  <a:schemeClr val="tx1"/>
                </a:solidFill>
                <a:latin typeface="Arial" panose="020B0604020202020204" pitchFamily="34" charset="0"/>
              </a:defRPr>
            </a:lvl7pPr>
            <a:lvl8pPr marL="3451225" indent="-230188" eaLnBrk="0" fontAlgn="base" hangingPunct="0">
              <a:spcBef>
                <a:spcPct val="0"/>
              </a:spcBef>
              <a:spcAft>
                <a:spcPct val="0"/>
              </a:spcAft>
              <a:defRPr>
                <a:solidFill>
                  <a:schemeClr val="tx1"/>
                </a:solidFill>
                <a:latin typeface="Arial" panose="020B0604020202020204" pitchFamily="34" charset="0"/>
              </a:defRPr>
            </a:lvl8pPr>
            <a:lvl9pPr marL="3908425" indent="-230188"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CE9B5FE-4378-491F-8F93-B2E4AC6EC0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7</a:t>
            </a:fld>
            <a:endParaRPr lang="en-US"/>
          </a:p>
        </p:txBody>
      </p:sp>
    </p:spTree>
    <p:extLst>
      <p:ext uri="{BB962C8B-B14F-4D97-AF65-F5344CB8AC3E}">
        <p14:creationId xmlns:p14="http://schemas.microsoft.com/office/powerpoint/2010/main" val="205138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8</a:t>
            </a:fld>
            <a:endParaRPr lang="en-US"/>
          </a:p>
        </p:txBody>
      </p:sp>
    </p:spTree>
    <p:extLst>
      <p:ext uri="{BB962C8B-B14F-4D97-AF65-F5344CB8AC3E}">
        <p14:creationId xmlns:p14="http://schemas.microsoft.com/office/powerpoint/2010/main" val="239063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9</a:t>
            </a:fld>
            <a:endParaRPr lang="en-US"/>
          </a:p>
        </p:txBody>
      </p:sp>
    </p:spTree>
    <p:extLst>
      <p:ext uri="{BB962C8B-B14F-4D97-AF65-F5344CB8AC3E}">
        <p14:creationId xmlns:p14="http://schemas.microsoft.com/office/powerpoint/2010/main" val="382320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10</a:t>
            </a:fld>
            <a:endParaRPr lang="en-US"/>
          </a:p>
        </p:txBody>
      </p:sp>
    </p:spTree>
    <p:extLst>
      <p:ext uri="{BB962C8B-B14F-4D97-AF65-F5344CB8AC3E}">
        <p14:creationId xmlns:p14="http://schemas.microsoft.com/office/powerpoint/2010/main" val="3837210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11</a:t>
            </a:fld>
            <a:endParaRPr lang="en-US"/>
          </a:p>
        </p:txBody>
      </p:sp>
    </p:spTree>
    <p:extLst>
      <p:ext uri="{BB962C8B-B14F-4D97-AF65-F5344CB8AC3E}">
        <p14:creationId xmlns:p14="http://schemas.microsoft.com/office/powerpoint/2010/main" val="2552016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12</a:t>
            </a:fld>
            <a:endParaRPr lang="en-US"/>
          </a:p>
        </p:txBody>
      </p:sp>
    </p:spTree>
    <p:extLst>
      <p:ext uri="{BB962C8B-B14F-4D97-AF65-F5344CB8AC3E}">
        <p14:creationId xmlns:p14="http://schemas.microsoft.com/office/powerpoint/2010/main" val="338103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13</a:t>
            </a:fld>
            <a:endParaRPr lang="en-US"/>
          </a:p>
        </p:txBody>
      </p:sp>
    </p:spTree>
    <p:extLst>
      <p:ext uri="{BB962C8B-B14F-4D97-AF65-F5344CB8AC3E}">
        <p14:creationId xmlns:p14="http://schemas.microsoft.com/office/powerpoint/2010/main" val="161471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502946AD-54FB-46F8-B91B-C3C0DD0D3127}" type="slidenum">
              <a:rPr lang="en-US" smtClean="0"/>
              <a:t>14</a:t>
            </a:fld>
            <a:endParaRPr lang="en-US"/>
          </a:p>
        </p:txBody>
      </p:sp>
    </p:spTree>
    <p:extLst>
      <p:ext uri="{BB962C8B-B14F-4D97-AF65-F5344CB8AC3E}">
        <p14:creationId xmlns:p14="http://schemas.microsoft.com/office/powerpoint/2010/main" val="145173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CF1D-EEB0-417B-9C45-C0807FDEF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B05829-3A53-4F0D-94D7-0FD771839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Box 9">
            <a:extLst>
              <a:ext uri="{FF2B5EF4-FFF2-40B4-BE49-F238E27FC236}">
                <a16:creationId xmlns:a16="http://schemas.microsoft.com/office/drawing/2014/main" id="{E0BBF345-A47E-4FDD-B6B2-EAAD9E46F382}"/>
              </a:ext>
            </a:extLst>
          </p:cNvPr>
          <p:cNvSpPr txBox="1"/>
          <p:nvPr userDrawn="1"/>
        </p:nvSpPr>
        <p:spPr>
          <a:xfrm>
            <a:off x="9598091" y="6444761"/>
            <a:ext cx="4317023" cy="276999"/>
          </a:xfrm>
          <a:prstGeom prst="rect">
            <a:avLst/>
          </a:prstGeom>
          <a:noFill/>
        </p:spPr>
        <p:txBody>
          <a:bodyPr wrap="square" rtlCol="0">
            <a:spAutoFit/>
          </a:bodyPr>
          <a:lstStyle/>
          <a:p>
            <a:r>
              <a:rPr lang="en-US" sz="1200">
                <a:solidFill>
                  <a:schemeClr val="bg2">
                    <a:lumMod val="75000"/>
                  </a:schemeClr>
                </a:solidFill>
                <a:latin typeface="Franklin Gothic Book" panose="020B0503020102020204" pitchFamily="34" charset="0"/>
              </a:rPr>
              <a:t>Kimball Electronics Confidential</a:t>
            </a:r>
          </a:p>
        </p:txBody>
      </p:sp>
      <p:sp>
        <p:nvSpPr>
          <p:cNvPr id="11" name="TextBox 10">
            <a:extLst>
              <a:ext uri="{FF2B5EF4-FFF2-40B4-BE49-F238E27FC236}">
                <a16:creationId xmlns:a16="http://schemas.microsoft.com/office/drawing/2014/main" id="{4430FDF4-38C7-4958-B208-B69A494C89BA}"/>
              </a:ext>
            </a:extLst>
          </p:cNvPr>
          <p:cNvSpPr txBox="1"/>
          <p:nvPr userDrawn="1"/>
        </p:nvSpPr>
        <p:spPr>
          <a:xfrm>
            <a:off x="247907" y="6444761"/>
            <a:ext cx="4317023" cy="276999"/>
          </a:xfrm>
          <a:prstGeom prst="rect">
            <a:avLst/>
          </a:prstGeom>
          <a:noFill/>
        </p:spPr>
        <p:txBody>
          <a:bodyPr wrap="square" rtlCol="0">
            <a:spAutoFit/>
          </a:bodyPr>
          <a:lstStyle/>
          <a:p>
            <a:r>
              <a:rPr lang="en-US" sz="1200">
                <a:solidFill>
                  <a:schemeClr val="tx1"/>
                </a:solidFill>
                <a:latin typeface="Franklin Gothic Book" panose="020B0503020102020204" pitchFamily="34" charset="0"/>
              </a:rPr>
              <a:t>Lasting relationships. Global success.</a:t>
            </a:r>
          </a:p>
        </p:txBody>
      </p:sp>
    </p:spTree>
    <p:extLst>
      <p:ext uri="{BB962C8B-B14F-4D97-AF65-F5344CB8AC3E}">
        <p14:creationId xmlns:p14="http://schemas.microsoft.com/office/powerpoint/2010/main" val="251084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41FF-5EB2-4FC4-A6F9-88C264BB35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B585D-57B9-4519-AE1D-4AF0778D3CE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DA256F4-5CA9-48FA-A220-6003C390ABB6}"/>
              </a:ext>
            </a:extLst>
          </p:cNvPr>
          <p:cNvSpPr>
            <a:spLocks noGrp="1"/>
          </p:cNvSpPr>
          <p:nvPr>
            <p:ph type="ftr" sz="quarter" idx="11"/>
          </p:nvPr>
        </p:nvSpPr>
        <p:spPr/>
        <p:txBody>
          <a:bodyPr/>
          <a:lstStyle/>
          <a:p>
            <a:endParaRPr lang="en-US"/>
          </a:p>
        </p:txBody>
      </p:sp>
      <p:sp>
        <p:nvSpPr>
          <p:cNvPr id="7" name="Date Placeholder 3">
            <a:extLst>
              <a:ext uri="{FF2B5EF4-FFF2-40B4-BE49-F238E27FC236}">
                <a16:creationId xmlns:a16="http://schemas.microsoft.com/office/drawing/2014/main" id="{0BCA0C66-127B-4F2B-A1DB-4F4E2D7007A3}"/>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8" name="Slide Number Placeholder 5">
            <a:extLst>
              <a:ext uri="{FF2B5EF4-FFF2-40B4-BE49-F238E27FC236}">
                <a16:creationId xmlns:a16="http://schemas.microsoft.com/office/drawing/2014/main" id="{50A95308-0B1A-468F-B406-93C4BBE9CEFB}"/>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284775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38823E-C8AA-44C1-81F6-D942499B0C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98752-F252-434C-A376-20A0572061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3C08-37FB-4F61-B6BF-9CD24C001DE4}"/>
              </a:ext>
            </a:extLst>
          </p:cNvPr>
          <p:cNvSpPr>
            <a:spLocks noGrp="1"/>
          </p:cNvSpPr>
          <p:nvPr>
            <p:ph type="dt" sz="half" idx="10"/>
          </p:nvPr>
        </p:nvSpPr>
        <p:spPr/>
        <p:txBody>
          <a:bodyPr/>
          <a:lstStyle/>
          <a:p>
            <a:fld id="{90871DAD-34C2-4B0D-87AD-43F387FDDDCD}" type="datetimeFigureOut">
              <a:rPr lang="en-US" smtClean="0"/>
              <a:t>8/19/2022</a:t>
            </a:fld>
            <a:endParaRPr lang="en-US"/>
          </a:p>
        </p:txBody>
      </p:sp>
      <p:sp>
        <p:nvSpPr>
          <p:cNvPr id="5" name="Footer Placeholder 4">
            <a:extLst>
              <a:ext uri="{FF2B5EF4-FFF2-40B4-BE49-F238E27FC236}">
                <a16:creationId xmlns:a16="http://schemas.microsoft.com/office/drawing/2014/main" id="{0F195AB7-ACE9-4489-805A-D35517DD2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BA1D7-7E69-4444-8020-E9D22158B454}"/>
              </a:ext>
            </a:extLst>
          </p:cNvPr>
          <p:cNvSpPr>
            <a:spLocks noGrp="1"/>
          </p:cNvSpPr>
          <p:nvPr>
            <p:ph type="sldNum" sz="quarter" idx="12"/>
          </p:nvPr>
        </p:nvSpPr>
        <p:spPr/>
        <p:txBody>
          <a:bodyPr/>
          <a:lstStyle/>
          <a:p>
            <a:fld id="{409066F2-27FF-4806-B1B7-A82466A7F6A2}" type="slidenum">
              <a:rPr lang="en-US" smtClean="0"/>
              <a:t>‹Nº›</a:t>
            </a:fld>
            <a:endParaRPr lang="en-US"/>
          </a:p>
        </p:txBody>
      </p:sp>
    </p:spTree>
    <p:extLst>
      <p:ext uri="{BB962C8B-B14F-4D97-AF65-F5344CB8AC3E}">
        <p14:creationId xmlns:p14="http://schemas.microsoft.com/office/powerpoint/2010/main" val="189688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6C09A4D5-D21E-4283-85E2-675CE5C376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038" y="6481763"/>
            <a:ext cx="123078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81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15780A5E-C099-482B-8698-82F51C14E99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038" y="6481763"/>
            <a:ext cx="123078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A2BE57-7956-44F2-A628-C57D99083587}"/>
              </a:ext>
            </a:extLst>
          </p:cNvPr>
          <p:cNvSpPr txBox="1">
            <a:spLocks noChangeArrowheads="1"/>
          </p:cNvSpPr>
          <p:nvPr userDrawn="1"/>
        </p:nvSpPr>
        <p:spPr bwMode="auto">
          <a:xfrm>
            <a:off x="10101263" y="6350000"/>
            <a:ext cx="1852612" cy="230188"/>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900">
                <a:solidFill>
                  <a:schemeClr val="bg1"/>
                </a:solidFill>
              </a:rPr>
              <a:t>KIMBALL ELECTRONICS   </a:t>
            </a:r>
            <a:fld id="{4710B038-2383-4A5B-9EA4-428EFB8CEA42}" type="slidenum">
              <a:rPr lang="en-US" altLang="en-US" sz="900" smtClean="0">
                <a:solidFill>
                  <a:schemeClr val="bg1"/>
                </a:solidFill>
              </a:rPr>
              <a:pPr eaLnBrk="1" hangingPunct="1">
                <a:defRPr/>
              </a:pPr>
              <a:t>‹Nº›</a:t>
            </a:fld>
            <a:endParaRPr lang="en-US" altLang="en-US" sz="900">
              <a:solidFill>
                <a:schemeClr val="bg1"/>
              </a:solidFill>
            </a:endParaRPr>
          </a:p>
        </p:txBody>
      </p:sp>
    </p:spTree>
    <p:extLst>
      <p:ext uri="{BB962C8B-B14F-4D97-AF65-F5344CB8AC3E}">
        <p14:creationId xmlns:p14="http://schemas.microsoft.com/office/powerpoint/2010/main" val="41165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9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814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46CB87A-3F9E-42A9-A121-02182BDF26C6}" type="datetime1">
              <a:rPr lang="en-US" smtClean="0">
                <a:solidFill>
                  <a:prstClr val="black">
                    <a:tint val="75000"/>
                  </a:prstClr>
                </a:solidFill>
              </a:rPr>
              <a:t>8/19/2022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8EB45C11-22E1-4FF2-910C-4BBFB7BF8552}" type="slidenum">
              <a:rPr lang="en-US" smtClean="0"/>
              <a:pPr/>
              <a:t>‹Nº›</a:t>
            </a:fld>
            <a:endParaRPr lang="en-US"/>
          </a:p>
        </p:txBody>
      </p:sp>
    </p:spTree>
    <p:extLst>
      <p:ext uri="{BB962C8B-B14F-4D97-AF65-F5344CB8AC3E}">
        <p14:creationId xmlns:p14="http://schemas.microsoft.com/office/powerpoint/2010/main" val="559858754"/>
      </p:ext>
    </p:extLst>
  </p:cSld>
  <p:clrMapOvr>
    <a:masterClrMapping/>
  </p:clrMapOvr>
  <p:transition spd="med">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5480BE-9033-4B06-B8BA-8138FD6890B1}" type="datetime1">
              <a:rPr lang="en-US" smtClean="0">
                <a:solidFill>
                  <a:prstClr val="black">
                    <a:tint val="75000"/>
                  </a:prstClr>
                </a:solidFill>
              </a:rPr>
              <a:t>8/19/2022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EB45C11-22E1-4FF2-910C-4BBFB7BF8552}" type="slidenum">
              <a:rPr lang="en-US" smtClean="0"/>
              <a:pPr/>
              <a:t>‹Nº›</a:t>
            </a:fld>
            <a:endParaRPr lang="en-US"/>
          </a:p>
        </p:txBody>
      </p:sp>
    </p:spTree>
    <p:extLst>
      <p:ext uri="{BB962C8B-B14F-4D97-AF65-F5344CB8AC3E}">
        <p14:creationId xmlns:p14="http://schemas.microsoft.com/office/powerpoint/2010/main" val="622048747"/>
      </p:ext>
    </p:extLst>
  </p:cSld>
  <p:clrMapOvr>
    <a:masterClrMapping/>
  </p:clrMapOvr>
  <p:transition spd="med">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528D-B0FE-41F2-B677-95F306C28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20215-F0D6-463F-ACCB-6D1553CEA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7E19DB0-E4D1-4E6F-8B54-3D0B2D96D3BC}"/>
              </a:ext>
            </a:extLst>
          </p:cNvPr>
          <p:cNvSpPr>
            <a:spLocks noGrp="1"/>
          </p:cNvSpPr>
          <p:nvPr>
            <p:ph type="ftr" sz="quarter" idx="11"/>
          </p:nvPr>
        </p:nvSpPr>
        <p:spPr/>
        <p:txBody>
          <a:bodyPr/>
          <a:lstStyle/>
          <a:p>
            <a:endParaRPr lang="en-US"/>
          </a:p>
        </p:txBody>
      </p:sp>
      <p:sp>
        <p:nvSpPr>
          <p:cNvPr id="7" name="Date Placeholder 3">
            <a:extLst>
              <a:ext uri="{FF2B5EF4-FFF2-40B4-BE49-F238E27FC236}">
                <a16:creationId xmlns:a16="http://schemas.microsoft.com/office/drawing/2014/main" id="{2A949D58-58E2-412F-B0A0-800F003E8B5C}"/>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8" name="Slide Number Placeholder 5">
            <a:extLst>
              <a:ext uri="{FF2B5EF4-FFF2-40B4-BE49-F238E27FC236}">
                <a16:creationId xmlns:a16="http://schemas.microsoft.com/office/drawing/2014/main" id="{15A99AE6-7147-4CA1-A9A0-84DFDBC07810}"/>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36981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CE66-949C-4714-9142-6BA6D0D0E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1D6E2-5ED4-4340-ADB9-1A549F10E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5AE84723-74CB-49A2-B07B-92E315FD134C}"/>
              </a:ext>
            </a:extLst>
          </p:cNvPr>
          <p:cNvSpPr>
            <a:spLocks noGrp="1"/>
          </p:cNvSpPr>
          <p:nvPr>
            <p:ph type="ftr" sz="quarter" idx="11"/>
          </p:nvPr>
        </p:nvSpPr>
        <p:spPr/>
        <p:txBody>
          <a:bodyPr/>
          <a:lstStyle/>
          <a:p>
            <a:endParaRPr lang="en-US"/>
          </a:p>
        </p:txBody>
      </p:sp>
      <p:sp>
        <p:nvSpPr>
          <p:cNvPr id="7" name="Date Placeholder 3">
            <a:extLst>
              <a:ext uri="{FF2B5EF4-FFF2-40B4-BE49-F238E27FC236}">
                <a16:creationId xmlns:a16="http://schemas.microsoft.com/office/drawing/2014/main" id="{74F3C949-77D7-4DD4-9B3F-3269F0F012FC}"/>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8" name="Slide Number Placeholder 5">
            <a:extLst>
              <a:ext uri="{FF2B5EF4-FFF2-40B4-BE49-F238E27FC236}">
                <a16:creationId xmlns:a16="http://schemas.microsoft.com/office/drawing/2014/main" id="{5BB9D971-36EC-4694-84BC-4C38DAB0373B}"/>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70335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6FF18-7890-4530-AAC4-2CB91F7F81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043BF-9835-4CCE-BDFA-4FA33C6E9D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77F88-7960-41FF-B0F3-C9EC54BAFF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20A0287-B3F6-4BC9-9E09-1AF5DCF54403}"/>
              </a:ext>
            </a:extLst>
          </p:cNvPr>
          <p:cNvSpPr>
            <a:spLocks noGrp="1"/>
          </p:cNvSpPr>
          <p:nvPr>
            <p:ph type="ftr" sz="quarter" idx="11"/>
          </p:nvPr>
        </p:nvSpPr>
        <p:spPr/>
        <p:txBody>
          <a:bodyPr/>
          <a:lstStyle/>
          <a:p>
            <a:endParaRPr lang="en-US"/>
          </a:p>
        </p:txBody>
      </p:sp>
      <p:sp>
        <p:nvSpPr>
          <p:cNvPr id="8" name="Date Placeholder 3">
            <a:extLst>
              <a:ext uri="{FF2B5EF4-FFF2-40B4-BE49-F238E27FC236}">
                <a16:creationId xmlns:a16="http://schemas.microsoft.com/office/drawing/2014/main" id="{9086C8A5-2D61-49AC-9DA5-5C63E8E57A93}"/>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9" name="Slide Number Placeholder 5">
            <a:extLst>
              <a:ext uri="{FF2B5EF4-FFF2-40B4-BE49-F238E27FC236}">
                <a16:creationId xmlns:a16="http://schemas.microsoft.com/office/drawing/2014/main" id="{68FB8BF3-F2E3-42A4-B614-0261274D92F1}"/>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258084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6F9A5-EEC1-446B-8CB9-28E86C5CBE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FC48B-F738-42BA-8624-5A3AF32BC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0A7A1A-0F73-4964-9E11-3B5FD4DD6E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51293-CDFA-4927-BAA5-1AEE4C78C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453DD1-2B0F-4924-9E35-D3F6DBC134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29FD97B-5003-4293-A564-E346DF1B78C0}"/>
              </a:ext>
            </a:extLst>
          </p:cNvPr>
          <p:cNvSpPr>
            <a:spLocks noGrp="1"/>
          </p:cNvSpPr>
          <p:nvPr>
            <p:ph type="ftr" sz="quarter" idx="11"/>
          </p:nvPr>
        </p:nvSpPr>
        <p:spPr/>
        <p:txBody>
          <a:bodyPr/>
          <a:lstStyle/>
          <a:p>
            <a:endParaRPr lang="en-US"/>
          </a:p>
        </p:txBody>
      </p:sp>
      <p:sp>
        <p:nvSpPr>
          <p:cNvPr id="10" name="Date Placeholder 3">
            <a:extLst>
              <a:ext uri="{FF2B5EF4-FFF2-40B4-BE49-F238E27FC236}">
                <a16:creationId xmlns:a16="http://schemas.microsoft.com/office/drawing/2014/main" id="{92B940F7-A328-4F48-8D71-7AC43178083B}"/>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11" name="Slide Number Placeholder 5">
            <a:extLst>
              <a:ext uri="{FF2B5EF4-FFF2-40B4-BE49-F238E27FC236}">
                <a16:creationId xmlns:a16="http://schemas.microsoft.com/office/drawing/2014/main" id="{9CB577D4-D988-4AAE-8FB1-1CAB2C64E907}"/>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419108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880-7C21-4074-800F-7501B097EDF9}"/>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B94A7B33-989F-42A4-BB7E-C8611AB73D7E}"/>
              </a:ext>
            </a:extLst>
          </p:cNvPr>
          <p:cNvSpPr>
            <a:spLocks noGrp="1"/>
          </p:cNvSpPr>
          <p:nvPr>
            <p:ph type="ftr" sz="quarter" idx="11"/>
          </p:nvPr>
        </p:nvSpPr>
        <p:spPr/>
        <p:txBody>
          <a:bodyPr/>
          <a:lstStyle/>
          <a:p>
            <a:endParaRPr lang="en-US"/>
          </a:p>
        </p:txBody>
      </p:sp>
      <p:sp>
        <p:nvSpPr>
          <p:cNvPr id="6" name="Date Placeholder 3">
            <a:extLst>
              <a:ext uri="{FF2B5EF4-FFF2-40B4-BE49-F238E27FC236}">
                <a16:creationId xmlns:a16="http://schemas.microsoft.com/office/drawing/2014/main" id="{B07A4792-FD10-4C98-B9C7-477E80191656}"/>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7" name="Slide Number Placeholder 5">
            <a:extLst>
              <a:ext uri="{FF2B5EF4-FFF2-40B4-BE49-F238E27FC236}">
                <a16:creationId xmlns:a16="http://schemas.microsoft.com/office/drawing/2014/main" id="{5EF6F1C8-C5DD-4049-A7CD-8E0FAAE2C5A8}"/>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234368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99A0F3-71F4-4564-BDD0-EF3EB6AF060F}"/>
              </a:ext>
            </a:extLst>
          </p:cNvPr>
          <p:cNvSpPr>
            <a:spLocks noGrp="1"/>
          </p:cNvSpPr>
          <p:nvPr>
            <p:ph type="ftr" sz="quarter" idx="11"/>
          </p:nvPr>
        </p:nvSpPr>
        <p:spPr/>
        <p:txBody>
          <a:bodyPr/>
          <a:lstStyle/>
          <a:p>
            <a:endParaRPr lang="en-US"/>
          </a:p>
        </p:txBody>
      </p:sp>
      <p:sp>
        <p:nvSpPr>
          <p:cNvPr id="5" name="Date Placeholder 3">
            <a:extLst>
              <a:ext uri="{FF2B5EF4-FFF2-40B4-BE49-F238E27FC236}">
                <a16:creationId xmlns:a16="http://schemas.microsoft.com/office/drawing/2014/main" id="{790C307C-C569-40C8-9D6B-174C7FD58811}"/>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6" name="Slide Number Placeholder 5">
            <a:extLst>
              <a:ext uri="{FF2B5EF4-FFF2-40B4-BE49-F238E27FC236}">
                <a16:creationId xmlns:a16="http://schemas.microsoft.com/office/drawing/2014/main" id="{776EBBC7-7FEF-46FF-ADB2-97D44D79A84B}"/>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359471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4EB9-E9A0-4163-AD71-6F4B23972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DCFF05-64B5-4C2D-B772-B8BEA9F99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777369-3976-48B1-BDFA-A21D3AAAB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479150C1-142A-4624-99A6-71DFA7375635}"/>
              </a:ext>
            </a:extLst>
          </p:cNvPr>
          <p:cNvSpPr>
            <a:spLocks noGrp="1"/>
          </p:cNvSpPr>
          <p:nvPr>
            <p:ph type="ftr" sz="quarter" idx="11"/>
          </p:nvPr>
        </p:nvSpPr>
        <p:spPr/>
        <p:txBody>
          <a:bodyPr/>
          <a:lstStyle/>
          <a:p>
            <a:endParaRPr lang="en-US"/>
          </a:p>
        </p:txBody>
      </p:sp>
      <p:sp>
        <p:nvSpPr>
          <p:cNvPr id="8" name="Date Placeholder 3">
            <a:extLst>
              <a:ext uri="{FF2B5EF4-FFF2-40B4-BE49-F238E27FC236}">
                <a16:creationId xmlns:a16="http://schemas.microsoft.com/office/drawing/2014/main" id="{1ED8D9D8-39FE-4E79-9389-8B96EA77901F}"/>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9" name="Slide Number Placeholder 5">
            <a:extLst>
              <a:ext uri="{FF2B5EF4-FFF2-40B4-BE49-F238E27FC236}">
                <a16:creationId xmlns:a16="http://schemas.microsoft.com/office/drawing/2014/main" id="{20BCE330-F1AF-47BA-84EE-046634432541}"/>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4258451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E3D4-0ED1-418B-9392-6DC8FD5FB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6EBB01-A960-4346-8C3A-1E4E3B0F7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3656AB-1677-4721-93A2-5CC55B16F6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5EAB488C-9F88-42B9-B4B2-AF1813B3329E}"/>
              </a:ext>
            </a:extLst>
          </p:cNvPr>
          <p:cNvSpPr>
            <a:spLocks noGrp="1"/>
          </p:cNvSpPr>
          <p:nvPr>
            <p:ph type="ftr" sz="quarter" idx="11"/>
          </p:nvPr>
        </p:nvSpPr>
        <p:spPr/>
        <p:txBody>
          <a:bodyPr/>
          <a:lstStyle/>
          <a:p>
            <a:endParaRPr lang="en-US"/>
          </a:p>
        </p:txBody>
      </p:sp>
      <p:sp>
        <p:nvSpPr>
          <p:cNvPr id="8" name="Date Placeholder 3">
            <a:extLst>
              <a:ext uri="{FF2B5EF4-FFF2-40B4-BE49-F238E27FC236}">
                <a16:creationId xmlns:a16="http://schemas.microsoft.com/office/drawing/2014/main" id="{852DA233-F3AF-4C91-9AEC-A1E475CE5EC2}"/>
              </a:ext>
            </a:extLst>
          </p:cNvPr>
          <p:cNvSpPr txBox="1">
            <a:spLocks/>
          </p:cNvSpPr>
          <p:nvPr userDrawn="1"/>
        </p:nvSpPr>
        <p:spPr>
          <a:xfrm>
            <a:off x="269635"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Lasting relationships. Global success.</a:t>
            </a:r>
          </a:p>
        </p:txBody>
      </p:sp>
      <p:sp>
        <p:nvSpPr>
          <p:cNvPr id="9" name="Slide Number Placeholder 5">
            <a:extLst>
              <a:ext uri="{FF2B5EF4-FFF2-40B4-BE49-F238E27FC236}">
                <a16:creationId xmlns:a16="http://schemas.microsoft.com/office/drawing/2014/main" id="{AFB85E86-B954-4412-9C7C-B8AEC0682A81}"/>
              </a:ext>
            </a:extLst>
          </p:cNvPr>
          <p:cNvSpPr txBox="1">
            <a:spLocks/>
          </p:cNvSpPr>
          <p:nvPr userDrawn="1"/>
        </p:nvSpPr>
        <p:spPr>
          <a:xfrm>
            <a:off x="9105904"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Franklin Gothic Book" panose="020B05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Kimball Electronics Confidential</a:t>
            </a:r>
          </a:p>
        </p:txBody>
      </p:sp>
    </p:spTree>
    <p:extLst>
      <p:ext uri="{BB962C8B-B14F-4D97-AF65-F5344CB8AC3E}">
        <p14:creationId xmlns:p14="http://schemas.microsoft.com/office/powerpoint/2010/main" val="420736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24528-2778-4219-B21C-A5F102F4A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2EB37A-4CC3-4ECD-BF70-7C07AB2828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95E43-9068-4D60-802F-AD034FC2A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Franklin Gothic Book" panose="020B0503020102020204" pitchFamily="34" charset="0"/>
              </a:defRPr>
            </a:lvl1pPr>
          </a:lstStyle>
          <a:p>
            <a:r>
              <a:rPr lang="en-US"/>
              <a:t>Lasting relationships. Global success.</a:t>
            </a:r>
          </a:p>
        </p:txBody>
      </p:sp>
      <p:sp>
        <p:nvSpPr>
          <p:cNvPr id="5" name="Footer Placeholder 4">
            <a:extLst>
              <a:ext uri="{FF2B5EF4-FFF2-40B4-BE49-F238E27FC236}">
                <a16:creationId xmlns:a16="http://schemas.microsoft.com/office/drawing/2014/main" id="{625A6C7D-83CB-4429-8B22-2511D366C6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2A58B3-AFAC-4B5E-A3A4-046D1C4B9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ranklin Gothic Book" panose="020B0503020102020204" pitchFamily="34" charset="0"/>
              </a:defRPr>
            </a:lvl1pPr>
          </a:lstStyle>
          <a:p>
            <a:r>
              <a:rPr lang="en-US"/>
              <a:t>Kimball Electronics Confidential</a:t>
            </a:r>
          </a:p>
        </p:txBody>
      </p:sp>
      <p:pic>
        <p:nvPicPr>
          <p:cNvPr id="9" name="Picture 8">
            <a:extLst>
              <a:ext uri="{FF2B5EF4-FFF2-40B4-BE49-F238E27FC236}">
                <a16:creationId xmlns:a16="http://schemas.microsoft.com/office/drawing/2014/main" id="{C15A106B-F189-4D29-A03A-F46257AA61A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16523" r="30396"/>
          <a:stretch/>
        </p:blipFill>
        <p:spPr>
          <a:xfrm>
            <a:off x="1" y="5660707"/>
            <a:ext cx="12192000" cy="832168"/>
          </a:xfrm>
          <a:prstGeom prst="rect">
            <a:avLst/>
          </a:prstGeom>
        </p:spPr>
      </p:pic>
      <p:pic>
        <p:nvPicPr>
          <p:cNvPr id="11" name="Picture 10">
            <a:extLst>
              <a:ext uri="{FF2B5EF4-FFF2-40B4-BE49-F238E27FC236}">
                <a16:creationId xmlns:a16="http://schemas.microsoft.com/office/drawing/2014/main" id="{3DDE4E8C-C33F-4AD1-82B1-0812E3E1818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253"/>
            <a:ext cx="3906328" cy="832168"/>
          </a:xfrm>
          <a:prstGeom prst="rect">
            <a:avLst/>
          </a:prstGeom>
        </p:spPr>
      </p:pic>
      <p:pic>
        <p:nvPicPr>
          <p:cNvPr id="12" name="Picture 11">
            <a:extLst>
              <a:ext uri="{FF2B5EF4-FFF2-40B4-BE49-F238E27FC236}">
                <a16:creationId xmlns:a16="http://schemas.microsoft.com/office/drawing/2014/main" id="{F87A915C-724B-489F-8E72-0279ACF64F6C}"/>
              </a:ext>
            </a:extLst>
          </p:cNvPr>
          <p:cNvPicPr>
            <a:picLocks noChangeAspect="1"/>
          </p:cNvPicPr>
          <p:nvPr userDrawn="1"/>
        </p:nvPicPr>
        <p:blipFill rotWithShape="1">
          <a:blip r:embed="rId15"/>
          <a:srcRect l="32796" t="51693"/>
          <a:stretch/>
        </p:blipFill>
        <p:spPr>
          <a:xfrm rot="16200000" flipH="1">
            <a:off x="10333530" y="-142819"/>
            <a:ext cx="1723597" cy="1943416"/>
          </a:xfrm>
          <a:prstGeom prst="rect">
            <a:avLst/>
          </a:prstGeom>
        </p:spPr>
      </p:pic>
    </p:spTree>
    <p:extLst>
      <p:ext uri="{BB962C8B-B14F-4D97-AF65-F5344CB8AC3E}">
        <p14:creationId xmlns:p14="http://schemas.microsoft.com/office/powerpoint/2010/main" val="378357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28EE87B-66FA-496C-B27B-B4B297FD14F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2DD4C04-77D3-42A8-B40A-976E5E9328B1}"/>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8504177-3112-471E-B595-8CE051D338B9}"/>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fontAlgn="auto" hangingPunct="1">
              <a:spcBef>
                <a:spcPts val="0"/>
              </a:spcBef>
              <a:spcAft>
                <a:spcPts val="0"/>
              </a:spcAft>
              <a:defRPr sz="1200">
                <a:solidFill>
                  <a:srgbClr val="929292"/>
                </a:solidFill>
                <a:latin typeface="+mn-lt"/>
              </a:defRPr>
            </a:lvl1pPr>
          </a:lstStyle>
          <a:p>
            <a:pPr>
              <a:defRPr/>
            </a:pPr>
            <a:fld id="{50F0F432-C495-492E-8288-44B2CC45E040}" type="datetimeFigureOut">
              <a:rPr lang="en-US"/>
              <a:pPr>
                <a:defRPr/>
              </a:pPr>
              <a:t>8/19/2022</a:t>
            </a:fld>
            <a:endParaRPr lang="en-US"/>
          </a:p>
        </p:txBody>
      </p:sp>
      <p:sp>
        <p:nvSpPr>
          <p:cNvPr id="5" name="Footer Placeholder 4">
            <a:extLst>
              <a:ext uri="{FF2B5EF4-FFF2-40B4-BE49-F238E27FC236}">
                <a16:creationId xmlns:a16="http://schemas.microsoft.com/office/drawing/2014/main" id="{D343B153-FFCB-4626-8EEE-FC61A964F19E}"/>
              </a:ext>
            </a:extLst>
          </p:cNvPr>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extLst>
      <p:ext uri="{BB962C8B-B14F-4D97-AF65-F5344CB8AC3E}">
        <p14:creationId xmlns:p14="http://schemas.microsoft.com/office/powerpoint/2010/main" val="3471349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Arial Black" panose="020B0604020202020204" pitchFamily="3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Arial Black" panose="020B0604020202020204" pitchFamily="3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Arial Black" panose="020B0604020202020204" pitchFamily="3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Arial Black" panose="020B0604020202020204" pitchFamily="34" charset="0"/>
          <a:ea typeface="MS PGothic" panose="020B0600070205080204" pitchFamily="34" charset="-128"/>
          <a:cs typeface="MS PGothic"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798A00B-3857-451B-B66A-2E243D6A0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730" t="29083"/>
          <a:stretch>
            <a:fillRect/>
          </a:stretch>
        </p:blipFill>
        <p:spPr bwMode="auto">
          <a:xfrm>
            <a:off x="-176213" y="-858838"/>
            <a:ext cx="12368213" cy="825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6" descr="kei_logo_one_line_color.png">
            <a:extLst>
              <a:ext uri="{FF2B5EF4-FFF2-40B4-BE49-F238E27FC236}">
                <a16:creationId xmlns:a16="http://schemas.microsoft.com/office/drawing/2014/main" id="{69566B08-6866-4F49-B4B1-EFAFAC5005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1138" y="227013"/>
            <a:ext cx="361791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07E9F45-EF9A-40A3-8D30-6ECEB1975798}"/>
              </a:ext>
            </a:extLst>
          </p:cNvPr>
          <p:cNvSpPr txBox="1"/>
          <p:nvPr/>
        </p:nvSpPr>
        <p:spPr>
          <a:xfrm>
            <a:off x="1602865" y="1204686"/>
            <a:ext cx="4657816" cy="1384995"/>
          </a:xfrm>
          <a:prstGeom prst="rect">
            <a:avLst/>
          </a:prstGeom>
          <a:noFill/>
        </p:spPr>
        <p:txBody>
          <a:bodyPr wrap="square" rtlCol="0">
            <a:spAutoFit/>
          </a:bodyPr>
          <a:lstStyle/>
          <a:p>
            <a:r>
              <a:rPr lang="en-US" sz="2800" dirty="0">
                <a:latin typeface="Century Gothic" panose="020B0502020202020204" pitchFamily="34" charset="0"/>
              </a:rPr>
              <a:t>Traceability Simu V1.0.0.0</a:t>
            </a:r>
          </a:p>
          <a:p>
            <a:endParaRPr lang="en-US" sz="2800" dirty="0">
              <a:latin typeface="Century Gothic" panose="020B0502020202020204" pitchFamily="34" charset="0"/>
            </a:endParaRPr>
          </a:p>
          <a:p>
            <a:r>
              <a:rPr lang="en-US" sz="2800" dirty="0">
                <a:latin typeface="Century Gothic" panose="020B0502020202020204" pitchFamily="34" charset="0"/>
              </a:rPr>
              <a:t>App User Manual</a:t>
            </a:r>
          </a:p>
        </p:txBody>
      </p:sp>
      <p:pic>
        <p:nvPicPr>
          <p:cNvPr id="4" name="Imagen 3" descr="Icono&#10;&#10;Descripción generada automáticamente">
            <a:extLst>
              <a:ext uri="{FF2B5EF4-FFF2-40B4-BE49-F238E27FC236}">
                <a16:creationId xmlns:a16="http://schemas.microsoft.com/office/drawing/2014/main" id="{9E1CB886-DBF0-4A2C-9A66-1D68744822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677" y="1347589"/>
            <a:ext cx="1099188" cy="10991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a:t>How to use</a:t>
            </a: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693453" y="4766468"/>
            <a:ext cx="7852855" cy="491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Once you have gone through the required stations to get to the station to be tested with the test software, you can check the </a:t>
            </a:r>
            <a:r>
              <a:rPr lang="en-US" sz="1200" dirty="0" err="1"/>
              <a:t>BackCheck</a:t>
            </a:r>
            <a:r>
              <a:rPr lang="en-US" sz="1200" dirty="0"/>
              <a:t> to verify that everything is correct.</a:t>
            </a:r>
          </a:p>
        </p:txBody>
      </p:sp>
      <p:pic>
        <p:nvPicPr>
          <p:cNvPr id="4" name="Imagen 3">
            <a:extLst>
              <a:ext uri="{FF2B5EF4-FFF2-40B4-BE49-F238E27FC236}">
                <a16:creationId xmlns:a16="http://schemas.microsoft.com/office/drawing/2014/main" id="{87B29EAF-E098-4E55-9B9F-FA3E38A6D355}"/>
              </a:ext>
            </a:extLst>
          </p:cNvPr>
          <p:cNvPicPr>
            <a:picLocks noChangeAspect="1"/>
          </p:cNvPicPr>
          <p:nvPr/>
        </p:nvPicPr>
        <p:blipFill>
          <a:blip r:embed="rId3"/>
          <a:stretch>
            <a:fillRect/>
          </a:stretch>
        </p:blipFill>
        <p:spPr>
          <a:xfrm>
            <a:off x="257176" y="1690688"/>
            <a:ext cx="8289132" cy="2763044"/>
          </a:xfrm>
          <a:prstGeom prst="rect">
            <a:avLst/>
          </a:prstGeom>
        </p:spPr>
      </p:pic>
      <p:pic>
        <p:nvPicPr>
          <p:cNvPr id="8" name="Imagen 7">
            <a:extLst>
              <a:ext uri="{FF2B5EF4-FFF2-40B4-BE49-F238E27FC236}">
                <a16:creationId xmlns:a16="http://schemas.microsoft.com/office/drawing/2014/main" id="{E104F0A0-BF98-4491-90D9-C25AA268FD73}"/>
              </a:ext>
            </a:extLst>
          </p:cNvPr>
          <p:cNvPicPr>
            <a:picLocks noChangeAspect="1"/>
          </p:cNvPicPr>
          <p:nvPr/>
        </p:nvPicPr>
        <p:blipFill>
          <a:blip r:embed="rId4"/>
          <a:stretch>
            <a:fillRect/>
          </a:stretch>
        </p:blipFill>
        <p:spPr>
          <a:xfrm>
            <a:off x="8786812" y="4257278"/>
            <a:ext cx="2867025" cy="1447800"/>
          </a:xfrm>
          <a:prstGeom prst="rect">
            <a:avLst/>
          </a:prstGeom>
        </p:spPr>
      </p:pic>
    </p:spTree>
    <p:extLst>
      <p:ext uri="{BB962C8B-B14F-4D97-AF65-F5344CB8AC3E}">
        <p14:creationId xmlns:p14="http://schemas.microsoft.com/office/powerpoint/2010/main" val="2353808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a:t>How to use</a:t>
            </a: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8450120" y="2391570"/>
            <a:ext cx="3518020" cy="1675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4.- To make the connection from the testing software, the functions must be called as shown in this example.</a:t>
            </a:r>
          </a:p>
          <a:p>
            <a:pPr marL="0" indent="0" algn="just">
              <a:buNone/>
            </a:pPr>
            <a:r>
              <a:rPr lang="en-US" sz="1200" dirty="0"/>
              <a:t>Here is shown how to do it from Python. Running the script allows you to choose which of the 3 functions you want to test. For more information see the SOW Template for Functional Test.</a:t>
            </a:r>
            <a:endParaRPr lang="es-MX" sz="1200" dirty="0"/>
          </a:p>
        </p:txBody>
      </p:sp>
      <p:pic>
        <p:nvPicPr>
          <p:cNvPr id="3" name="Imagen 2">
            <a:extLst>
              <a:ext uri="{FF2B5EF4-FFF2-40B4-BE49-F238E27FC236}">
                <a16:creationId xmlns:a16="http://schemas.microsoft.com/office/drawing/2014/main" id="{2CDE4116-AF4B-4202-9404-BDE7B7479733}"/>
              </a:ext>
            </a:extLst>
          </p:cNvPr>
          <p:cNvPicPr>
            <a:picLocks noChangeAspect="1"/>
          </p:cNvPicPr>
          <p:nvPr/>
        </p:nvPicPr>
        <p:blipFill>
          <a:blip r:embed="rId3"/>
          <a:stretch>
            <a:fillRect/>
          </a:stretch>
        </p:blipFill>
        <p:spPr>
          <a:xfrm>
            <a:off x="95048" y="1325683"/>
            <a:ext cx="8245557" cy="4328554"/>
          </a:xfrm>
          <a:prstGeom prst="rect">
            <a:avLst/>
          </a:prstGeom>
        </p:spPr>
      </p:pic>
    </p:spTree>
    <p:extLst>
      <p:ext uri="{BB962C8B-B14F-4D97-AF65-F5344CB8AC3E}">
        <p14:creationId xmlns:p14="http://schemas.microsoft.com/office/powerpoint/2010/main" val="3673044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a:t>How to use</a:t>
            </a: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534845" y="3931230"/>
            <a:ext cx="3518020" cy="16756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5.- In this example you select to test the </a:t>
            </a:r>
            <a:r>
              <a:rPr lang="en-US" sz="1200" dirty="0" err="1"/>
              <a:t>InsertProcessDataWithFails</a:t>
            </a:r>
            <a:r>
              <a:rPr lang="en-US" sz="1200" dirty="0"/>
              <a:t>, it returns an "OK". In Traceability Simu press the "Refresh" button to visualize the data that has been sent.</a:t>
            </a:r>
            <a:endParaRPr lang="es-MX" sz="1200" dirty="0"/>
          </a:p>
        </p:txBody>
      </p:sp>
      <p:pic>
        <p:nvPicPr>
          <p:cNvPr id="4" name="Imagen 3">
            <a:extLst>
              <a:ext uri="{FF2B5EF4-FFF2-40B4-BE49-F238E27FC236}">
                <a16:creationId xmlns:a16="http://schemas.microsoft.com/office/drawing/2014/main" id="{DD93B1C8-F8B3-4C10-B92D-0A32BE7603E4}"/>
              </a:ext>
            </a:extLst>
          </p:cNvPr>
          <p:cNvPicPr>
            <a:picLocks noChangeAspect="1"/>
          </p:cNvPicPr>
          <p:nvPr/>
        </p:nvPicPr>
        <p:blipFill>
          <a:blip r:embed="rId3"/>
          <a:stretch>
            <a:fillRect/>
          </a:stretch>
        </p:blipFill>
        <p:spPr>
          <a:xfrm>
            <a:off x="534845" y="1757363"/>
            <a:ext cx="7977165" cy="943157"/>
          </a:xfrm>
          <a:prstGeom prst="rect">
            <a:avLst/>
          </a:prstGeom>
        </p:spPr>
      </p:pic>
      <p:pic>
        <p:nvPicPr>
          <p:cNvPr id="6" name="Imagen 5">
            <a:extLst>
              <a:ext uri="{FF2B5EF4-FFF2-40B4-BE49-F238E27FC236}">
                <a16:creationId xmlns:a16="http://schemas.microsoft.com/office/drawing/2014/main" id="{F39F83B7-A02A-426E-B21C-BADEB7DF82A5}"/>
              </a:ext>
            </a:extLst>
          </p:cNvPr>
          <p:cNvPicPr>
            <a:picLocks noChangeAspect="1"/>
          </p:cNvPicPr>
          <p:nvPr/>
        </p:nvPicPr>
        <p:blipFill>
          <a:blip r:embed="rId4"/>
          <a:stretch>
            <a:fillRect/>
          </a:stretch>
        </p:blipFill>
        <p:spPr>
          <a:xfrm>
            <a:off x="4505349" y="2905125"/>
            <a:ext cx="7267575" cy="1343182"/>
          </a:xfrm>
          <a:prstGeom prst="rect">
            <a:avLst/>
          </a:prstGeom>
        </p:spPr>
      </p:pic>
      <p:pic>
        <p:nvPicPr>
          <p:cNvPr id="7" name="Imagen 6">
            <a:extLst>
              <a:ext uri="{FF2B5EF4-FFF2-40B4-BE49-F238E27FC236}">
                <a16:creationId xmlns:a16="http://schemas.microsoft.com/office/drawing/2014/main" id="{252D411E-B9DA-4001-B87F-8FD240B8D13B}"/>
              </a:ext>
            </a:extLst>
          </p:cNvPr>
          <p:cNvPicPr>
            <a:picLocks noChangeAspect="1"/>
          </p:cNvPicPr>
          <p:nvPr/>
        </p:nvPicPr>
        <p:blipFill>
          <a:blip r:embed="rId5"/>
          <a:stretch>
            <a:fillRect/>
          </a:stretch>
        </p:blipFill>
        <p:spPr>
          <a:xfrm>
            <a:off x="4523427" y="4340408"/>
            <a:ext cx="6711785" cy="1342357"/>
          </a:xfrm>
          <a:prstGeom prst="rect">
            <a:avLst/>
          </a:prstGeom>
        </p:spPr>
      </p:pic>
    </p:spTree>
    <p:extLst>
      <p:ext uri="{BB962C8B-B14F-4D97-AF65-F5344CB8AC3E}">
        <p14:creationId xmlns:p14="http://schemas.microsoft.com/office/powerpoint/2010/main" val="38877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How</a:t>
            </a:r>
            <a:r>
              <a:rPr lang="es-MX" dirty="0"/>
              <a:t> </a:t>
            </a:r>
            <a:r>
              <a:rPr lang="es-MX" dirty="0" err="1"/>
              <a:t>to</a:t>
            </a:r>
            <a:r>
              <a:rPr lang="es-MX" dirty="0"/>
              <a:t> use</a:t>
            </a:r>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838200" y="1688307"/>
            <a:ext cx="5476875" cy="414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6.- To delete the station and run the test again, follow the steps below.</a:t>
            </a:r>
            <a:endParaRPr lang="es-MX" sz="1200" dirty="0"/>
          </a:p>
        </p:txBody>
      </p:sp>
      <p:pic>
        <p:nvPicPr>
          <p:cNvPr id="3" name="Imagen 2">
            <a:extLst>
              <a:ext uri="{FF2B5EF4-FFF2-40B4-BE49-F238E27FC236}">
                <a16:creationId xmlns:a16="http://schemas.microsoft.com/office/drawing/2014/main" id="{BA922662-484C-40BA-88F6-A60FBF54821D}"/>
              </a:ext>
            </a:extLst>
          </p:cNvPr>
          <p:cNvPicPr>
            <a:picLocks noChangeAspect="1"/>
          </p:cNvPicPr>
          <p:nvPr/>
        </p:nvPicPr>
        <p:blipFill rotWithShape="1">
          <a:blip r:embed="rId3"/>
          <a:srcRect t="1639"/>
          <a:stretch/>
        </p:blipFill>
        <p:spPr>
          <a:xfrm>
            <a:off x="957262" y="2246313"/>
            <a:ext cx="3838575" cy="3429000"/>
          </a:xfrm>
          <a:prstGeom prst="rect">
            <a:avLst/>
          </a:prstGeom>
        </p:spPr>
      </p:pic>
      <p:sp>
        <p:nvSpPr>
          <p:cNvPr id="8" name="Elipse 7">
            <a:extLst>
              <a:ext uri="{FF2B5EF4-FFF2-40B4-BE49-F238E27FC236}">
                <a16:creationId xmlns:a16="http://schemas.microsoft.com/office/drawing/2014/main" id="{0D7FE1D0-E738-4EA6-AD6D-BFD5B83000B0}"/>
              </a:ext>
            </a:extLst>
          </p:cNvPr>
          <p:cNvSpPr/>
          <p:nvPr/>
        </p:nvSpPr>
        <p:spPr>
          <a:xfrm>
            <a:off x="5119687" y="2638425"/>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Flecha: hacia abajo 8">
            <a:extLst>
              <a:ext uri="{FF2B5EF4-FFF2-40B4-BE49-F238E27FC236}">
                <a16:creationId xmlns:a16="http://schemas.microsoft.com/office/drawing/2014/main" id="{8A071511-FC16-4310-8247-E77AD43CCC76}"/>
              </a:ext>
            </a:extLst>
          </p:cNvPr>
          <p:cNvSpPr/>
          <p:nvPr/>
        </p:nvSpPr>
        <p:spPr>
          <a:xfrm rot="3220896">
            <a:off x="4756633" y="2962384"/>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a:extLst>
              <a:ext uri="{FF2B5EF4-FFF2-40B4-BE49-F238E27FC236}">
                <a16:creationId xmlns:a16="http://schemas.microsoft.com/office/drawing/2014/main" id="{30395651-7D93-4A03-AC86-87AFB1DA9BA8}"/>
              </a:ext>
            </a:extLst>
          </p:cNvPr>
          <p:cNvPicPr>
            <a:picLocks noChangeAspect="1"/>
          </p:cNvPicPr>
          <p:nvPr/>
        </p:nvPicPr>
        <p:blipFill>
          <a:blip r:embed="rId4"/>
          <a:stretch>
            <a:fillRect/>
          </a:stretch>
        </p:blipFill>
        <p:spPr>
          <a:xfrm>
            <a:off x="5815012" y="2357029"/>
            <a:ext cx="5194498" cy="3037886"/>
          </a:xfrm>
          <a:prstGeom prst="rect">
            <a:avLst/>
          </a:prstGeom>
        </p:spPr>
      </p:pic>
      <p:sp>
        <p:nvSpPr>
          <p:cNvPr id="12" name="Elipse 11">
            <a:extLst>
              <a:ext uri="{FF2B5EF4-FFF2-40B4-BE49-F238E27FC236}">
                <a16:creationId xmlns:a16="http://schemas.microsoft.com/office/drawing/2014/main" id="{73448601-7FB8-4947-88B9-C86C758038D1}"/>
              </a:ext>
            </a:extLst>
          </p:cNvPr>
          <p:cNvSpPr/>
          <p:nvPr/>
        </p:nvSpPr>
        <p:spPr>
          <a:xfrm>
            <a:off x="9378750" y="2638425"/>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Flecha: hacia abajo 12">
            <a:extLst>
              <a:ext uri="{FF2B5EF4-FFF2-40B4-BE49-F238E27FC236}">
                <a16:creationId xmlns:a16="http://schemas.microsoft.com/office/drawing/2014/main" id="{5BD09DBD-09F8-46D2-B4E6-3DBD39CDE894}"/>
              </a:ext>
            </a:extLst>
          </p:cNvPr>
          <p:cNvSpPr/>
          <p:nvPr/>
        </p:nvSpPr>
        <p:spPr>
          <a:xfrm rot="3220896">
            <a:off x="9015696" y="2962384"/>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a:extLst>
              <a:ext uri="{FF2B5EF4-FFF2-40B4-BE49-F238E27FC236}">
                <a16:creationId xmlns:a16="http://schemas.microsoft.com/office/drawing/2014/main" id="{C61526FD-646B-4B49-BD75-75ADDFCCD2A1}"/>
              </a:ext>
            </a:extLst>
          </p:cNvPr>
          <p:cNvSpPr/>
          <p:nvPr/>
        </p:nvSpPr>
        <p:spPr>
          <a:xfrm>
            <a:off x="10626376" y="4476750"/>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Flecha: hacia abajo 14">
            <a:extLst>
              <a:ext uri="{FF2B5EF4-FFF2-40B4-BE49-F238E27FC236}">
                <a16:creationId xmlns:a16="http://schemas.microsoft.com/office/drawing/2014/main" id="{987B8DC7-CFDE-4C1B-88AC-29FA1515BE62}"/>
              </a:ext>
            </a:extLst>
          </p:cNvPr>
          <p:cNvSpPr/>
          <p:nvPr/>
        </p:nvSpPr>
        <p:spPr>
          <a:xfrm rot="3220896">
            <a:off x="10263322" y="4800709"/>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48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FDCD30-4575-404E-8BAB-8A45BDA2A77F}"/>
              </a:ext>
            </a:extLst>
          </p:cNvPr>
          <p:cNvPicPr>
            <a:picLocks noChangeAspect="1"/>
          </p:cNvPicPr>
          <p:nvPr/>
        </p:nvPicPr>
        <p:blipFill rotWithShape="1">
          <a:blip r:embed="rId3"/>
          <a:srcRect l="736" t="604" b="9323"/>
          <a:stretch/>
        </p:blipFill>
        <p:spPr>
          <a:xfrm>
            <a:off x="304800" y="2520474"/>
            <a:ext cx="5654040" cy="2367915"/>
          </a:xfrm>
          <a:prstGeom prst="rect">
            <a:avLst/>
          </a:prstGeom>
        </p:spPr>
      </p:pic>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How</a:t>
            </a:r>
            <a:r>
              <a:rPr lang="es-MX" dirty="0"/>
              <a:t> </a:t>
            </a:r>
            <a:r>
              <a:rPr lang="es-MX" dirty="0" err="1"/>
              <a:t>to</a:t>
            </a:r>
            <a:r>
              <a:rPr lang="es-MX" dirty="0"/>
              <a:t> use</a:t>
            </a:r>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838200" y="1688307"/>
            <a:ext cx="10391775" cy="6929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200" dirty="0"/>
              <a:t>6.- Once the </a:t>
            </a:r>
            <a:r>
              <a:rPr lang="en-US" sz="1200" dirty="0" err="1"/>
              <a:t>Basedata</a:t>
            </a:r>
            <a:r>
              <a:rPr lang="en-US" sz="1200" dirty="0"/>
              <a:t> file address is loaded, press Read(4), delete the row of the last station with the "delete" button on the keyboard(5) and press the "Write" button(6).</a:t>
            </a:r>
          </a:p>
        </p:txBody>
      </p:sp>
      <p:sp>
        <p:nvSpPr>
          <p:cNvPr id="8" name="Elipse 7">
            <a:extLst>
              <a:ext uri="{FF2B5EF4-FFF2-40B4-BE49-F238E27FC236}">
                <a16:creationId xmlns:a16="http://schemas.microsoft.com/office/drawing/2014/main" id="{0D7FE1D0-E738-4EA6-AD6D-BFD5B83000B0}"/>
              </a:ext>
            </a:extLst>
          </p:cNvPr>
          <p:cNvSpPr/>
          <p:nvPr/>
        </p:nvSpPr>
        <p:spPr>
          <a:xfrm>
            <a:off x="1218247" y="3013871"/>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9" name="Flecha: hacia abajo 8">
            <a:extLst>
              <a:ext uri="{FF2B5EF4-FFF2-40B4-BE49-F238E27FC236}">
                <a16:creationId xmlns:a16="http://schemas.microsoft.com/office/drawing/2014/main" id="{8A071511-FC16-4310-8247-E77AD43CCC76}"/>
              </a:ext>
            </a:extLst>
          </p:cNvPr>
          <p:cNvSpPr/>
          <p:nvPr/>
        </p:nvSpPr>
        <p:spPr>
          <a:xfrm rot="3220896">
            <a:off x="855193" y="3337830"/>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ipse 11">
            <a:extLst>
              <a:ext uri="{FF2B5EF4-FFF2-40B4-BE49-F238E27FC236}">
                <a16:creationId xmlns:a16="http://schemas.microsoft.com/office/drawing/2014/main" id="{73448601-7FB8-4947-88B9-C86C758038D1}"/>
              </a:ext>
            </a:extLst>
          </p:cNvPr>
          <p:cNvSpPr/>
          <p:nvPr/>
        </p:nvSpPr>
        <p:spPr>
          <a:xfrm>
            <a:off x="931837" y="4139619"/>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3" name="Flecha: hacia abajo 12">
            <a:extLst>
              <a:ext uri="{FF2B5EF4-FFF2-40B4-BE49-F238E27FC236}">
                <a16:creationId xmlns:a16="http://schemas.microsoft.com/office/drawing/2014/main" id="{5BD09DBD-09F8-46D2-B4E6-3DBD39CDE894}"/>
              </a:ext>
            </a:extLst>
          </p:cNvPr>
          <p:cNvSpPr/>
          <p:nvPr/>
        </p:nvSpPr>
        <p:spPr>
          <a:xfrm rot="3220896">
            <a:off x="568783" y="4463578"/>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ipse 13">
            <a:extLst>
              <a:ext uri="{FF2B5EF4-FFF2-40B4-BE49-F238E27FC236}">
                <a16:creationId xmlns:a16="http://schemas.microsoft.com/office/drawing/2014/main" id="{C61526FD-646B-4B49-BD75-75ADDFCCD2A1}"/>
              </a:ext>
            </a:extLst>
          </p:cNvPr>
          <p:cNvSpPr/>
          <p:nvPr/>
        </p:nvSpPr>
        <p:spPr>
          <a:xfrm>
            <a:off x="3828355" y="3013870"/>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Flecha: hacia abajo 14">
            <a:extLst>
              <a:ext uri="{FF2B5EF4-FFF2-40B4-BE49-F238E27FC236}">
                <a16:creationId xmlns:a16="http://schemas.microsoft.com/office/drawing/2014/main" id="{987B8DC7-CFDE-4C1B-88AC-29FA1515BE62}"/>
              </a:ext>
            </a:extLst>
          </p:cNvPr>
          <p:cNvSpPr/>
          <p:nvPr/>
        </p:nvSpPr>
        <p:spPr>
          <a:xfrm rot="3220896">
            <a:off x="3465301" y="3337829"/>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3D08EE52-DCAA-4139-B153-42E24ECD9CED}"/>
              </a:ext>
            </a:extLst>
          </p:cNvPr>
          <p:cNvPicPr>
            <a:picLocks noChangeAspect="1"/>
          </p:cNvPicPr>
          <p:nvPr/>
        </p:nvPicPr>
        <p:blipFill>
          <a:blip r:embed="rId4"/>
          <a:stretch>
            <a:fillRect/>
          </a:stretch>
        </p:blipFill>
        <p:spPr>
          <a:xfrm>
            <a:off x="6096000" y="2495578"/>
            <a:ext cx="5617576" cy="2367915"/>
          </a:xfrm>
          <a:prstGeom prst="rect">
            <a:avLst/>
          </a:prstGeom>
        </p:spPr>
      </p:pic>
      <p:sp>
        <p:nvSpPr>
          <p:cNvPr id="18" name="Elipse 17">
            <a:extLst>
              <a:ext uri="{FF2B5EF4-FFF2-40B4-BE49-F238E27FC236}">
                <a16:creationId xmlns:a16="http://schemas.microsoft.com/office/drawing/2014/main" id="{65D004AA-340B-4515-80F0-0AB84E0BC436}"/>
              </a:ext>
            </a:extLst>
          </p:cNvPr>
          <p:cNvSpPr/>
          <p:nvPr/>
        </p:nvSpPr>
        <p:spPr>
          <a:xfrm>
            <a:off x="9381430" y="2913857"/>
            <a:ext cx="371475"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9" name="Flecha: hacia abajo 18">
            <a:extLst>
              <a:ext uri="{FF2B5EF4-FFF2-40B4-BE49-F238E27FC236}">
                <a16:creationId xmlns:a16="http://schemas.microsoft.com/office/drawing/2014/main" id="{09ED9C79-4523-4D42-8F21-0A47588D9787}"/>
              </a:ext>
            </a:extLst>
          </p:cNvPr>
          <p:cNvSpPr/>
          <p:nvPr/>
        </p:nvSpPr>
        <p:spPr>
          <a:xfrm rot="3220896">
            <a:off x="9018376" y="3237816"/>
            <a:ext cx="293215" cy="43772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arcador de contenido 6">
            <a:extLst>
              <a:ext uri="{FF2B5EF4-FFF2-40B4-BE49-F238E27FC236}">
                <a16:creationId xmlns:a16="http://schemas.microsoft.com/office/drawing/2014/main" id="{D9015EF4-1524-48A2-ADD8-9662C680CC85}"/>
              </a:ext>
            </a:extLst>
          </p:cNvPr>
          <p:cNvSpPr txBox="1">
            <a:spLocks/>
          </p:cNvSpPr>
          <p:nvPr/>
        </p:nvSpPr>
        <p:spPr>
          <a:xfrm>
            <a:off x="452213" y="4926812"/>
            <a:ext cx="10391775" cy="4480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200" dirty="0"/>
              <a:t>Press "Refresh"(7) and the table will be updated. You can now run the test again without error in </a:t>
            </a:r>
            <a:r>
              <a:rPr lang="en-US" sz="1200" dirty="0" err="1"/>
              <a:t>BackCheck</a:t>
            </a:r>
            <a:r>
              <a:rPr lang="en-US" sz="1200" dirty="0"/>
              <a:t>.</a:t>
            </a:r>
            <a:endParaRPr lang="es-MX" sz="1200" dirty="0"/>
          </a:p>
        </p:txBody>
      </p:sp>
    </p:spTree>
    <p:extLst>
      <p:ext uri="{BB962C8B-B14F-4D97-AF65-F5344CB8AC3E}">
        <p14:creationId xmlns:p14="http://schemas.microsoft.com/office/powerpoint/2010/main" val="172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031F8-F593-4607-B747-5FE42592047C}"/>
              </a:ext>
            </a:extLst>
          </p:cNvPr>
          <p:cNvSpPr>
            <a:spLocks noGrp="1"/>
          </p:cNvSpPr>
          <p:nvPr>
            <p:ph type="title"/>
          </p:nvPr>
        </p:nvSpPr>
        <p:spPr/>
        <p:txBody>
          <a:bodyPr/>
          <a:lstStyle/>
          <a:p>
            <a:r>
              <a:rPr lang="en-US" dirty="0"/>
              <a:t>General information</a:t>
            </a:r>
            <a:endParaRPr lang="es-MX" dirty="0"/>
          </a:p>
        </p:txBody>
      </p:sp>
      <p:sp>
        <p:nvSpPr>
          <p:cNvPr id="3" name="Marcador de contenido 2">
            <a:extLst>
              <a:ext uri="{FF2B5EF4-FFF2-40B4-BE49-F238E27FC236}">
                <a16:creationId xmlns:a16="http://schemas.microsoft.com/office/drawing/2014/main" id="{AEA9F793-CA7B-4361-84A2-2804DC59734F}"/>
              </a:ext>
            </a:extLst>
          </p:cNvPr>
          <p:cNvSpPr>
            <a:spLocks noGrp="1"/>
          </p:cNvSpPr>
          <p:nvPr>
            <p:ph idx="1"/>
          </p:nvPr>
        </p:nvSpPr>
        <p:spPr/>
        <p:txBody>
          <a:bodyPr/>
          <a:lstStyle/>
          <a:p>
            <a:pPr marL="0" indent="0" algn="just">
              <a:buNone/>
            </a:pPr>
            <a:r>
              <a:rPr lang="en-US" dirty="0"/>
              <a:t>The purpose of this guide is to explain how the Traceability Simu application works and how to connect the .</a:t>
            </a:r>
            <a:r>
              <a:rPr lang="en-US" dirty="0" err="1"/>
              <a:t>dll</a:t>
            </a:r>
            <a:r>
              <a:rPr lang="en-US" dirty="0"/>
              <a:t> </a:t>
            </a:r>
            <a:r>
              <a:rPr lang="en-US" dirty="0" err="1"/>
              <a:t>WSConnectorSimu</a:t>
            </a:r>
            <a:r>
              <a:rPr lang="en-US" dirty="0"/>
              <a:t> that simulates the original .</a:t>
            </a:r>
            <a:r>
              <a:rPr lang="en-US" dirty="0" err="1"/>
              <a:t>dll</a:t>
            </a:r>
            <a:r>
              <a:rPr lang="en-US" dirty="0"/>
              <a:t> of the traceability system of Kimball Electronics Mexico Plant 1 &amp; Plan 2.</a:t>
            </a:r>
            <a:endParaRPr lang="es-MX" dirty="0"/>
          </a:p>
        </p:txBody>
      </p:sp>
    </p:spTree>
    <p:extLst>
      <p:ext uri="{BB962C8B-B14F-4D97-AF65-F5344CB8AC3E}">
        <p14:creationId xmlns:p14="http://schemas.microsoft.com/office/powerpoint/2010/main" val="407440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How</a:t>
            </a:r>
            <a:r>
              <a:rPr lang="es-MX" dirty="0"/>
              <a:t> </a:t>
            </a:r>
            <a:r>
              <a:rPr lang="es-MX" dirty="0" err="1"/>
              <a:t>is</a:t>
            </a:r>
            <a:r>
              <a:rPr lang="es-MX" dirty="0"/>
              <a:t> </a:t>
            </a:r>
            <a:r>
              <a:rPr lang="es-MX" dirty="0" err="1"/>
              <a:t>works</a:t>
            </a:r>
            <a:r>
              <a:rPr lang="es-MX" dirty="0"/>
              <a:t>?</a:t>
            </a:r>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838199" y="3120408"/>
            <a:ext cx="9304255" cy="1832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a:t>
            </a:r>
            <a:r>
              <a:rPr lang="en-US" sz="1800" dirty="0" err="1"/>
              <a:t>WSConnectorSimu</a:t>
            </a:r>
            <a:r>
              <a:rPr lang="en-US" sz="1800" dirty="0"/>
              <a:t> .</a:t>
            </a:r>
            <a:r>
              <a:rPr lang="en-US" sz="1800" dirty="0" err="1"/>
              <a:t>dll</a:t>
            </a:r>
            <a:r>
              <a:rPr lang="en-US" sz="1800" dirty="0"/>
              <a:t> simulates the operation using .csv files to simulate a database with the </a:t>
            </a:r>
            <a:r>
              <a:rPr lang="en-US" sz="1800" dirty="0" err="1"/>
              <a:t>PartNumber</a:t>
            </a:r>
            <a:r>
              <a:rPr lang="en-US" sz="1800" dirty="0"/>
              <a:t>, </a:t>
            </a:r>
            <a:r>
              <a:rPr lang="en-US" sz="1800" dirty="0" err="1"/>
              <a:t>BackCheck</a:t>
            </a:r>
            <a:r>
              <a:rPr lang="en-US" sz="1800" dirty="0"/>
              <a:t> and </a:t>
            </a:r>
            <a:r>
              <a:rPr lang="en-US" sz="1800" dirty="0" err="1"/>
              <a:t>InsertProcessDataWithFails</a:t>
            </a:r>
            <a:r>
              <a:rPr lang="en-US" sz="1800" dirty="0"/>
              <a:t> functions needed in the traceability system of the company.</a:t>
            </a:r>
          </a:p>
          <a:p>
            <a:pPr marL="0" indent="0" algn="just">
              <a:buNone/>
            </a:pPr>
            <a:r>
              <a:rPr lang="en-US" sz="1800" dirty="0"/>
              <a:t>It is programmed in the same way as </a:t>
            </a:r>
            <a:r>
              <a:rPr lang="en-US" sz="1800" dirty="0" err="1"/>
              <a:t>WSConnector</a:t>
            </a:r>
            <a:r>
              <a:rPr lang="en-US" sz="1800" dirty="0"/>
              <a:t>, which is the original .</a:t>
            </a:r>
            <a:r>
              <a:rPr lang="en-US" sz="1800" dirty="0" err="1"/>
              <a:t>dll</a:t>
            </a:r>
            <a:r>
              <a:rPr lang="en-US" sz="1800" dirty="0"/>
              <a:t>. So once the application is debugged with the help of this application the changes would be minimal.</a:t>
            </a:r>
            <a:endParaRPr lang="es-MX" sz="1800" dirty="0"/>
          </a:p>
        </p:txBody>
      </p:sp>
      <p:pic>
        <p:nvPicPr>
          <p:cNvPr id="3" name="Imagen 2">
            <a:extLst>
              <a:ext uri="{FF2B5EF4-FFF2-40B4-BE49-F238E27FC236}">
                <a16:creationId xmlns:a16="http://schemas.microsoft.com/office/drawing/2014/main" id="{98644241-2032-4D2C-8E9B-425426392BE0}"/>
              </a:ext>
            </a:extLst>
          </p:cNvPr>
          <p:cNvPicPr>
            <a:picLocks noChangeAspect="1"/>
          </p:cNvPicPr>
          <p:nvPr/>
        </p:nvPicPr>
        <p:blipFill rotWithShape="1">
          <a:blip r:embed="rId2"/>
          <a:srcRect t="54916"/>
          <a:stretch/>
        </p:blipFill>
        <p:spPr>
          <a:xfrm>
            <a:off x="838199" y="1880572"/>
            <a:ext cx="4366260" cy="469755"/>
          </a:xfrm>
          <a:prstGeom prst="rect">
            <a:avLst/>
          </a:prstGeom>
        </p:spPr>
      </p:pic>
      <p:pic>
        <p:nvPicPr>
          <p:cNvPr id="7" name="Imagen 6">
            <a:extLst>
              <a:ext uri="{FF2B5EF4-FFF2-40B4-BE49-F238E27FC236}">
                <a16:creationId xmlns:a16="http://schemas.microsoft.com/office/drawing/2014/main" id="{E2B9C0EB-5B3D-4B0C-AEA1-CB9BDAD71084}"/>
              </a:ext>
            </a:extLst>
          </p:cNvPr>
          <p:cNvPicPr>
            <a:picLocks noChangeAspect="1"/>
          </p:cNvPicPr>
          <p:nvPr/>
        </p:nvPicPr>
        <p:blipFill>
          <a:blip r:embed="rId3"/>
          <a:stretch>
            <a:fillRect/>
          </a:stretch>
        </p:blipFill>
        <p:spPr>
          <a:xfrm>
            <a:off x="5490327" y="1643106"/>
            <a:ext cx="2998353" cy="1052540"/>
          </a:xfrm>
          <a:prstGeom prst="rect">
            <a:avLst/>
          </a:prstGeom>
        </p:spPr>
      </p:pic>
      <p:sp>
        <p:nvSpPr>
          <p:cNvPr id="6" name="Marcador de contenido 6">
            <a:extLst>
              <a:ext uri="{FF2B5EF4-FFF2-40B4-BE49-F238E27FC236}">
                <a16:creationId xmlns:a16="http://schemas.microsoft.com/office/drawing/2014/main" id="{6635EC34-305F-4233-A779-B013E4BF4BDF}"/>
              </a:ext>
            </a:extLst>
          </p:cNvPr>
          <p:cNvSpPr txBox="1">
            <a:spLocks/>
          </p:cNvSpPr>
          <p:nvPr/>
        </p:nvSpPr>
        <p:spPr>
          <a:xfrm>
            <a:off x="838199" y="1643106"/>
            <a:ext cx="2253793" cy="201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900" dirty="0" err="1"/>
              <a:t>WSConnector</a:t>
            </a:r>
            <a:r>
              <a:rPr lang="es-MX" sz="900" dirty="0"/>
              <a:t> </a:t>
            </a:r>
            <a:r>
              <a:rPr lang="es-MX" sz="900" dirty="0" err="1"/>
              <a:t>simu</a:t>
            </a:r>
            <a:endParaRPr lang="es-MX" sz="900" dirty="0"/>
          </a:p>
        </p:txBody>
      </p:sp>
      <p:sp>
        <p:nvSpPr>
          <p:cNvPr id="8" name="Marcador de contenido 6">
            <a:extLst>
              <a:ext uri="{FF2B5EF4-FFF2-40B4-BE49-F238E27FC236}">
                <a16:creationId xmlns:a16="http://schemas.microsoft.com/office/drawing/2014/main" id="{7FCF6FF6-A43A-4BD2-91D4-4B46E1D00A8D}"/>
              </a:ext>
            </a:extLst>
          </p:cNvPr>
          <p:cNvSpPr txBox="1">
            <a:spLocks/>
          </p:cNvSpPr>
          <p:nvPr/>
        </p:nvSpPr>
        <p:spPr>
          <a:xfrm>
            <a:off x="838198" y="2365292"/>
            <a:ext cx="2253793" cy="201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900" dirty="0" err="1"/>
              <a:t>WSConnector</a:t>
            </a:r>
            <a:r>
              <a:rPr lang="es-MX" sz="900" dirty="0"/>
              <a:t> original</a:t>
            </a:r>
          </a:p>
        </p:txBody>
      </p:sp>
      <p:pic>
        <p:nvPicPr>
          <p:cNvPr id="4" name="Imagen 3">
            <a:extLst>
              <a:ext uri="{FF2B5EF4-FFF2-40B4-BE49-F238E27FC236}">
                <a16:creationId xmlns:a16="http://schemas.microsoft.com/office/drawing/2014/main" id="{9848599B-9CF8-4AEB-8303-9F57251A4219}"/>
              </a:ext>
            </a:extLst>
          </p:cNvPr>
          <p:cNvPicPr>
            <a:picLocks noChangeAspect="1"/>
          </p:cNvPicPr>
          <p:nvPr/>
        </p:nvPicPr>
        <p:blipFill>
          <a:blip r:embed="rId4"/>
          <a:stretch>
            <a:fillRect/>
          </a:stretch>
        </p:blipFill>
        <p:spPr>
          <a:xfrm>
            <a:off x="838198" y="2581693"/>
            <a:ext cx="4366260" cy="367019"/>
          </a:xfrm>
          <a:prstGeom prst="rect">
            <a:avLst/>
          </a:prstGeom>
        </p:spPr>
      </p:pic>
    </p:spTree>
    <p:extLst>
      <p:ext uri="{BB962C8B-B14F-4D97-AF65-F5344CB8AC3E}">
        <p14:creationId xmlns:p14="http://schemas.microsoft.com/office/powerpoint/2010/main" val="116350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FA4E10B3-0CAB-4804-9003-C6E45AE9FD7C}"/>
              </a:ext>
            </a:extLst>
          </p:cNvPr>
          <p:cNvSpPr>
            <a:spLocks noGrp="1"/>
          </p:cNvSpPr>
          <p:nvPr>
            <p:ph type="title"/>
          </p:nvPr>
        </p:nvSpPr>
        <p:spPr>
          <a:xfrm>
            <a:off x="838200" y="699185"/>
            <a:ext cx="10515600" cy="657442"/>
          </a:xfrm>
        </p:spPr>
        <p:txBody>
          <a:bodyPr>
            <a:normAutofit fontScale="90000"/>
          </a:bodyPr>
          <a:lstStyle/>
          <a:p>
            <a:r>
              <a:rPr lang="en-US" dirty="0"/>
              <a:t>Installation</a:t>
            </a:r>
            <a:endParaRPr lang="es-MX" dirty="0"/>
          </a:p>
        </p:txBody>
      </p:sp>
      <p:sp>
        <p:nvSpPr>
          <p:cNvPr id="7" name="Marcador de contenido 6">
            <a:extLst>
              <a:ext uri="{FF2B5EF4-FFF2-40B4-BE49-F238E27FC236}">
                <a16:creationId xmlns:a16="http://schemas.microsoft.com/office/drawing/2014/main" id="{16B663EE-AE0C-4FDE-8DF8-EFB3B7B3DE31}"/>
              </a:ext>
            </a:extLst>
          </p:cNvPr>
          <p:cNvSpPr>
            <a:spLocks noGrp="1"/>
          </p:cNvSpPr>
          <p:nvPr>
            <p:ph idx="1"/>
          </p:nvPr>
        </p:nvSpPr>
        <p:spPr>
          <a:xfrm>
            <a:off x="838200" y="1522046"/>
            <a:ext cx="10515600" cy="540503"/>
          </a:xfrm>
        </p:spPr>
        <p:txBody>
          <a:bodyPr/>
          <a:lstStyle/>
          <a:p>
            <a:pPr marL="0" indent="0">
              <a:buNone/>
            </a:pPr>
            <a:r>
              <a:rPr lang="en-US" dirty="0"/>
              <a:t>The files are in a compressed .</a:t>
            </a:r>
            <a:r>
              <a:rPr lang="en-US" dirty="0" err="1"/>
              <a:t>rar</a:t>
            </a:r>
            <a:endParaRPr lang="es-MX" dirty="0"/>
          </a:p>
        </p:txBody>
      </p:sp>
      <p:pic>
        <p:nvPicPr>
          <p:cNvPr id="10" name="Imagen 9">
            <a:extLst>
              <a:ext uri="{FF2B5EF4-FFF2-40B4-BE49-F238E27FC236}">
                <a16:creationId xmlns:a16="http://schemas.microsoft.com/office/drawing/2014/main" id="{89A12A44-27ED-49CB-B92C-49D8C5ABD5A8}"/>
              </a:ext>
            </a:extLst>
          </p:cNvPr>
          <p:cNvPicPr>
            <a:picLocks noChangeAspect="1"/>
          </p:cNvPicPr>
          <p:nvPr/>
        </p:nvPicPr>
        <p:blipFill rotWithShape="1">
          <a:blip r:embed="rId2"/>
          <a:srcRect l="15365" t="8805" r="14666" b="8532"/>
          <a:stretch/>
        </p:blipFill>
        <p:spPr>
          <a:xfrm>
            <a:off x="6825006" y="1445857"/>
            <a:ext cx="631596" cy="692879"/>
          </a:xfrm>
          <a:prstGeom prst="rect">
            <a:avLst/>
          </a:prstGeom>
        </p:spPr>
      </p:pic>
      <p:sp>
        <p:nvSpPr>
          <p:cNvPr id="11" name="Marcador de contenido 6">
            <a:extLst>
              <a:ext uri="{FF2B5EF4-FFF2-40B4-BE49-F238E27FC236}">
                <a16:creationId xmlns:a16="http://schemas.microsoft.com/office/drawing/2014/main" id="{086AB47A-CF45-449F-A198-424FF33AB1C9}"/>
              </a:ext>
            </a:extLst>
          </p:cNvPr>
          <p:cNvSpPr txBox="1">
            <a:spLocks/>
          </p:cNvSpPr>
          <p:nvPr/>
        </p:nvSpPr>
        <p:spPr>
          <a:xfrm>
            <a:off x="838200" y="2404872"/>
            <a:ext cx="10515600" cy="5405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Unzip the file and move the folder to local disk C:\</a:t>
            </a:r>
            <a:endParaRPr lang="es-MX" dirty="0"/>
          </a:p>
        </p:txBody>
      </p:sp>
      <p:pic>
        <p:nvPicPr>
          <p:cNvPr id="4" name="Imagen 3">
            <a:extLst>
              <a:ext uri="{FF2B5EF4-FFF2-40B4-BE49-F238E27FC236}">
                <a16:creationId xmlns:a16="http://schemas.microsoft.com/office/drawing/2014/main" id="{41FDB84D-655A-4E15-8E47-8C73C8E10168}"/>
              </a:ext>
            </a:extLst>
          </p:cNvPr>
          <p:cNvPicPr>
            <a:picLocks noChangeAspect="1"/>
          </p:cNvPicPr>
          <p:nvPr/>
        </p:nvPicPr>
        <p:blipFill>
          <a:blip r:embed="rId3"/>
          <a:stretch>
            <a:fillRect/>
          </a:stretch>
        </p:blipFill>
        <p:spPr>
          <a:xfrm>
            <a:off x="1449764" y="2945375"/>
            <a:ext cx="3171505" cy="2826776"/>
          </a:xfrm>
          <a:prstGeom prst="rect">
            <a:avLst/>
          </a:prstGeom>
        </p:spPr>
      </p:pic>
      <p:pic>
        <p:nvPicPr>
          <p:cNvPr id="2" name="Imagen 1">
            <a:extLst>
              <a:ext uri="{FF2B5EF4-FFF2-40B4-BE49-F238E27FC236}">
                <a16:creationId xmlns:a16="http://schemas.microsoft.com/office/drawing/2014/main" id="{DF5CDBF9-421F-4BB8-ADD6-C1978595A893}"/>
              </a:ext>
            </a:extLst>
          </p:cNvPr>
          <p:cNvPicPr>
            <a:picLocks noChangeAspect="1"/>
          </p:cNvPicPr>
          <p:nvPr/>
        </p:nvPicPr>
        <p:blipFill>
          <a:blip r:embed="rId4"/>
          <a:stretch>
            <a:fillRect/>
          </a:stretch>
        </p:blipFill>
        <p:spPr>
          <a:xfrm>
            <a:off x="5587935" y="2945375"/>
            <a:ext cx="5295900" cy="2609850"/>
          </a:xfrm>
          <a:prstGeom prst="rect">
            <a:avLst/>
          </a:prstGeom>
        </p:spPr>
      </p:pic>
    </p:spTree>
    <p:extLst>
      <p:ext uri="{BB962C8B-B14F-4D97-AF65-F5344CB8AC3E}">
        <p14:creationId xmlns:p14="http://schemas.microsoft.com/office/powerpoint/2010/main" val="3119715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A5FFA38-04CE-4929-9EDC-FAB035D454FA}"/>
              </a:ext>
            </a:extLst>
          </p:cNvPr>
          <p:cNvPicPr>
            <a:picLocks noChangeAspect="1"/>
          </p:cNvPicPr>
          <p:nvPr/>
        </p:nvPicPr>
        <p:blipFill>
          <a:blip r:embed="rId2"/>
          <a:stretch>
            <a:fillRect/>
          </a:stretch>
        </p:blipFill>
        <p:spPr>
          <a:xfrm>
            <a:off x="608377" y="1690687"/>
            <a:ext cx="6547733" cy="3414126"/>
          </a:xfrm>
          <a:prstGeom prst="rect">
            <a:avLst/>
          </a:prstGeom>
        </p:spPr>
      </p:pic>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Overview</a:t>
            </a:r>
            <a:r>
              <a:rPr lang="es-MX" dirty="0"/>
              <a:t>: </a:t>
            </a:r>
            <a:r>
              <a:rPr lang="es-MX" dirty="0" err="1"/>
              <a:t>Validation</a:t>
            </a:r>
            <a:endParaRPr lang="es-MX" dirty="0"/>
          </a:p>
        </p:txBody>
      </p:sp>
      <p:sp>
        <p:nvSpPr>
          <p:cNvPr id="6" name="Marcador de contenido 6">
            <a:extLst>
              <a:ext uri="{FF2B5EF4-FFF2-40B4-BE49-F238E27FC236}">
                <a16:creationId xmlns:a16="http://schemas.microsoft.com/office/drawing/2014/main" id="{DBF520C7-1386-4E31-B83E-2D6A1384DC2F}"/>
              </a:ext>
            </a:extLst>
          </p:cNvPr>
          <p:cNvSpPr txBox="1">
            <a:spLocks/>
          </p:cNvSpPr>
          <p:nvPr/>
        </p:nvSpPr>
        <p:spPr>
          <a:xfrm>
            <a:off x="7245750" y="1169987"/>
            <a:ext cx="4506711" cy="68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solidFill>
                  <a:srgbClr val="FF0000"/>
                </a:solidFill>
              </a:rPr>
              <a:t>In this screen you can perform </a:t>
            </a:r>
            <a:r>
              <a:rPr lang="en-US" sz="1400" dirty="0" err="1">
                <a:solidFill>
                  <a:srgbClr val="FF0000"/>
                </a:solidFill>
              </a:rPr>
              <a:t>BackCheck</a:t>
            </a:r>
            <a:r>
              <a:rPr lang="en-US" sz="1400" dirty="0">
                <a:solidFill>
                  <a:srgbClr val="FF0000"/>
                </a:solidFill>
              </a:rPr>
              <a:t> and </a:t>
            </a:r>
            <a:r>
              <a:rPr lang="en-US" sz="1400" dirty="0" err="1">
                <a:solidFill>
                  <a:srgbClr val="FF0000"/>
                </a:solidFill>
              </a:rPr>
              <a:t>PartNumber</a:t>
            </a:r>
            <a:r>
              <a:rPr lang="en-US" sz="1400" dirty="0">
                <a:solidFill>
                  <a:srgbClr val="FF0000"/>
                </a:solidFill>
              </a:rPr>
              <a:t> tests. Also add tests to a serial simulating the normal process of a PCB.</a:t>
            </a:r>
            <a:endParaRPr lang="es-MX" sz="1400" dirty="0">
              <a:solidFill>
                <a:srgbClr val="FF0000"/>
              </a:solidFill>
            </a:endParaRPr>
          </a:p>
        </p:txBody>
      </p:sp>
      <p:sp>
        <p:nvSpPr>
          <p:cNvPr id="10" name="Rectángulo 9">
            <a:extLst>
              <a:ext uri="{FF2B5EF4-FFF2-40B4-BE49-F238E27FC236}">
                <a16:creationId xmlns:a16="http://schemas.microsoft.com/office/drawing/2014/main" id="{1045199F-3DC5-49B8-96BA-B4FABCCC0766}"/>
              </a:ext>
            </a:extLst>
          </p:cNvPr>
          <p:cNvSpPr/>
          <p:nvPr/>
        </p:nvSpPr>
        <p:spPr>
          <a:xfrm>
            <a:off x="743537" y="2270759"/>
            <a:ext cx="3347696" cy="4630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7305680" y="1989358"/>
            <a:ext cx="4506711" cy="3698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100" b="1" dirty="0"/>
              <a:t>Option: </a:t>
            </a:r>
            <a:r>
              <a:rPr lang="en-US" sz="1100" dirty="0"/>
              <a:t>Set the plant to use.</a:t>
            </a:r>
          </a:p>
          <a:p>
            <a:pPr marL="0" indent="0" algn="just">
              <a:buNone/>
            </a:pPr>
            <a:r>
              <a:rPr lang="en-US" sz="1100" b="1" dirty="0"/>
              <a:t>Help: </a:t>
            </a:r>
            <a:r>
              <a:rPr lang="en-US" sz="1100" dirty="0"/>
              <a:t>Quick access to program support.</a:t>
            </a:r>
            <a:endParaRPr lang="en-US" sz="1100" b="1" dirty="0"/>
          </a:p>
          <a:p>
            <a:pPr marL="0" indent="0" algn="just">
              <a:buNone/>
            </a:pPr>
            <a:r>
              <a:rPr lang="en-US" sz="1100" b="1" dirty="0"/>
              <a:t>PCB DATA: </a:t>
            </a:r>
            <a:r>
              <a:rPr lang="en-US" sz="1100" dirty="0"/>
              <a:t>Here you enter the PCB information to perform the test.</a:t>
            </a:r>
          </a:p>
          <a:p>
            <a:pPr marL="0" indent="0" algn="just">
              <a:buNone/>
            </a:pPr>
            <a:r>
              <a:rPr lang="en-US" sz="1100" b="1" dirty="0"/>
              <a:t>Button</a:t>
            </a:r>
            <a:r>
              <a:rPr lang="es-MX" sz="1100" b="1" dirty="0"/>
              <a:t> </a:t>
            </a:r>
            <a:r>
              <a:rPr lang="en-US" sz="1100" b="1" dirty="0" err="1"/>
              <a:t>BackCheck</a:t>
            </a:r>
            <a:r>
              <a:rPr lang="en-US" sz="1100" b="1" dirty="0"/>
              <a:t>: </a:t>
            </a:r>
            <a:r>
              <a:rPr lang="en-US" sz="1100" dirty="0"/>
              <a:t>Here you check if the station where the PCB is entered is the one that corresponds to the process. </a:t>
            </a:r>
            <a:r>
              <a:rPr lang="es-MX" sz="1100" dirty="0"/>
              <a:t>Shows </a:t>
            </a:r>
            <a:r>
              <a:rPr lang="en-US" sz="1100" dirty="0"/>
              <a:t>the string of </a:t>
            </a:r>
            <a:r>
              <a:rPr lang="en-US" sz="1100" dirty="0" err="1"/>
              <a:t>BackCheck</a:t>
            </a:r>
            <a:r>
              <a:rPr lang="en-US" sz="1100" dirty="0"/>
              <a:t> test: </a:t>
            </a:r>
            <a:r>
              <a:rPr lang="en-US" sz="1100" b="1" dirty="0" err="1">
                <a:solidFill>
                  <a:srgbClr val="C00000"/>
                </a:solidFill>
              </a:rPr>
              <a:t>status|Process</a:t>
            </a:r>
            <a:endParaRPr lang="en-US" sz="1100" b="1" dirty="0">
              <a:solidFill>
                <a:srgbClr val="C00000"/>
              </a:solidFill>
            </a:endParaRPr>
          </a:p>
          <a:p>
            <a:pPr marL="0" indent="0" algn="just">
              <a:buNone/>
            </a:pPr>
            <a:r>
              <a:rPr lang="en-US" sz="1100" b="1" dirty="0"/>
              <a:t>Button</a:t>
            </a:r>
            <a:r>
              <a:rPr lang="es-MX" sz="1100" b="1" dirty="0"/>
              <a:t> </a:t>
            </a:r>
            <a:r>
              <a:rPr lang="en-US" sz="1100" b="1" dirty="0" err="1"/>
              <a:t>PartNumber</a:t>
            </a:r>
            <a:r>
              <a:rPr lang="en-US" sz="1100" b="1" dirty="0"/>
              <a:t>: </a:t>
            </a:r>
            <a:r>
              <a:rPr lang="en-US" sz="1100" dirty="0"/>
              <a:t>Returns the part number string.</a:t>
            </a:r>
          </a:p>
          <a:p>
            <a:pPr marL="0" indent="0" algn="just">
              <a:buNone/>
            </a:pPr>
            <a:r>
              <a:rPr lang="en-US" sz="1100" b="1" dirty="0"/>
              <a:t>Button Test: </a:t>
            </a:r>
            <a:r>
              <a:rPr lang="en-US" sz="1100" dirty="0"/>
              <a:t>Simulates a station test, where you can decide whether to pass or fail, and is saved in the database. Returns </a:t>
            </a:r>
            <a:r>
              <a:rPr lang="en-US" sz="1100" b="1" dirty="0">
                <a:solidFill>
                  <a:srgbClr val="C00000"/>
                </a:solidFill>
              </a:rPr>
              <a:t>"OK" </a:t>
            </a:r>
            <a:r>
              <a:rPr lang="en-US" sz="1100" dirty="0"/>
              <a:t>if successfully uploaded</a:t>
            </a:r>
          </a:p>
          <a:p>
            <a:pPr marL="0" indent="0" algn="just">
              <a:buNone/>
            </a:pPr>
            <a:r>
              <a:rPr lang="en-US" sz="1100" b="1" dirty="0"/>
              <a:t>Button Refresh: </a:t>
            </a:r>
            <a:r>
              <a:rPr lang="en-US" sz="1100" dirty="0"/>
              <a:t>Updates the table where the saved information can be displayed.</a:t>
            </a:r>
          </a:p>
          <a:p>
            <a:pPr marL="0" indent="0" algn="just">
              <a:buNone/>
            </a:pPr>
            <a:r>
              <a:rPr lang="en-US" sz="1100" b="1" dirty="0"/>
              <a:t>Button DLL: </a:t>
            </a:r>
            <a:r>
              <a:rPr lang="en-US" sz="1100" dirty="0"/>
              <a:t>Open windows explorer in the folder where the program's .</a:t>
            </a:r>
            <a:r>
              <a:rPr lang="en-US" sz="1100" dirty="0" err="1"/>
              <a:t>dll</a:t>
            </a:r>
            <a:r>
              <a:rPr lang="en-US" sz="1100" dirty="0"/>
              <a:t> files are located.</a:t>
            </a:r>
          </a:p>
          <a:p>
            <a:pPr marL="0" indent="0" algn="just">
              <a:buNone/>
            </a:pPr>
            <a:r>
              <a:rPr lang="en-US" sz="1100" b="1" dirty="0"/>
              <a:t>Data Saved: </a:t>
            </a:r>
            <a:r>
              <a:rPr lang="en-US" sz="1100" dirty="0"/>
              <a:t>The complete PCB information is displayed.</a:t>
            </a:r>
            <a:endParaRPr lang="es-MX" sz="1100" b="1" dirty="0"/>
          </a:p>
        </p:txBody>
      </p:sp>
      <p:sp>
        <p:nvSpPr>
          <p:cNvPr id="12" name="Rectángulo 11">
            <a:extLst>
              <a:ext uri="{FF2B5EF4-FFF2-40B4-BE49-F238E27FC236}">
                <a16:creationId xmlns:a16="http://schemas.microsoft.com/office/drawing/2014/main" id="{25B3BD2A-01E2-4C06-B5FB-A18041B2CEE7}"/>
              </a:ext>
            </a:extLst>
          </p:cNvPr>
          <p:cNvSpPr/>
          <p:nvPr/>
        </p:nvSpPr>
        <p:spPr>
          <a:xfrm>
            <a:off x="4140995" y="2511867"/>
            <a:ext cx="539192" cy="1749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Rectángulo 12">
            <a:extLst>
              <a:ext uri="{FF2B5EF4-FFF2-40B4-BE49-F238E27FC236}">
                <a16:creationId xmlns:a16="http://schemas.microsoft.com/office/drawing/2014/main" id="{91D31C8C-F45A-45F6-8365-1AB4F2812095}"/>
              </a:ext>
            </a:extLst>
          </p:cNvPr>
          <p:cNvSpPr/>
          <p:nvPr/>
        </p:nvSpPr>
        <p:spPr>
          <a:xfrm>
            <a:off x="4769827" y="2511866"/>
            <a:ext cx="512041" cy="170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Rectángulo 13">
            <a:extLst>
              <a:ext uri="{FF2B5EF4-FFF2-40B4-BE49-F238E27FC236}">
                <a16:creationId xmlns:a16="http://schemas.microsoft.com/office/drawing/2014/main" id="{C5839A28-82F8-4A2A-B6D3-247F5631A4F2}"/>
              </a:ext>
            </a:extLst>
          </p:cNvPr>
          <p:cNvSpPr/>
          <p:nvPr/>
        </p:nvSpPr>
        <p:spPr>
          <a:xfrm>
            <a:off x="5418774" y="2514724"/>
            <a:ext cx="455910" cy="1672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Rectángulo 14">
            <a:extLst>
              <a:ext uri="{FF2B5EF4-FFF2-40B4-BE49-F238E27FC236}">
                <a16:creationId xmlns:a16="http://schemas.microsoft.com/office/drawing/2014/main" id="{1588B5A1-9F05-4E4E-BC20-BB1CE8E4FF15}"/>
              </a:ext>
            </a:extLst>
          </p:cNvPr>
          <p:cNvSpPr/>
          <p:nvPr/>
        </p:nvSpPr>
        <p:spPr>
          <a:xfrm>
            <a:off x="6007023" y="2525298"/>
            <a:ext cx="409348" cy="171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Rectángulo 17">
            <a:extLst>
              <a:ext uri="{FF2B5EF4-FFF2-40B4-BE49-F238E27FC236}">
                <a16:creationId xmlns:a16="http://schemas.microsoft.com/office/drawing/2014/main" id="{7969A4FC-2C3F-4CEF-8F01-BB998CE3ADA9}"/>
              </a:ext>
            </a:extLst>
          </p:cNvPr>
          <p:cNvSpPr/>
          <p:nvPr/>
        </p:nvSpPr>
        <p:spPr>
          <a:xfrm>
            <a:off x="6606618" y="2522344"/>
            <a:ext cx="409652" cy="180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E37CC309-2746-48AB-98DA-CC85929E3E52}"/>
              </a:ext>
            </a:extLst>
          </p:cNvPr>
          <p:cNvSpPr/>
          <p:nvPr/>
        </p:nvSpPr>
        <p:spPr>
          <a:xfrm>
            <a:off x="743536" y="2771923"/>
            <a:ext cx="6338301" cy="2247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7680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5E77DD8-7EBA-4EA6-95F5-AF930DCE8187}"/>
              </a:ext>
            </a:extLst>
          </p:cNvPr>
          <p:cNvPicPr>
            <a:picLocks noChangeAspect="1"/>
          </p:cNvPicPr>
          <p:nvPr/>
        </p:nvPicPr>
        <p:blipFill>
          <a:blip r:embed="rId2"/>
          <a:stretch>
            <a:fillRect/>
          </a:stretch>
        </p:blipFill>
        <p:spPr>
          <a:xfrm>
            <a:off x="607930" y="1644042"/>
            <a:ext cx="6547733" cy="3414126"/>
          </a:xfrm>
          <a:prstGeom prst="rect">
            <a:avLst/>
          </a:prstGeom>
        </p:spPr>
      </p:pic>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Overview</a:t>
            </a:r>
            <a:r>
              <a:rPr lang="es-MX" dirty="0"/>
              <a:t>: </a:t>
            </a:r>
            <a:r>
              <a:rPr lang="es-MX" dirty="0" err="1"/>
              <a:t>Register</a:t>
            </a:r>
            <a:endParaRPr lang="es-MX" dirty="0"/>
          </a:p>
        </p:txBody>
      </p:sp>
      <p:sp>
        <p:nvSpPr>
          <p:cNvPr id="6" name="Marcador de contenido 6">
            <a:extLst>
              <a:ext uri="{FF2B5EF4-FFF2-40B4-BE49-F238E27FC236}">
                <a16:creationId xmlns:a16="http://schemas.microsoft.com/office/drawing/2014/main" id="{DBF520C7-1386-4E31-B83E-2D6A1384DC2F}"/>
              </a:ext>
            </a:extLst>
          </p:cNvPr>
          <p:cNvSpPr txBox="1">
            <a:spLocks/>
          </p:cNvSpPr>
          <p:nvPr/>
        </p:nvSpPr>
        <p:spPr>
          <a:xfrm>
            <a:off x="7236021" y="1690687"/>
            <a:ext cx="4506711" cy="47339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solidFill>
                  <a:srgbClr val="FF0000"/>
                </a:solidFill>
              </a:rPr>
              <a:t>In this screen PCBs are registered, and databases can be created or modified if necessary.</a:t>
            </a:r>
            <a:endParaRPr lang="es-MX" sz="1400" dirty="0">
              <a:solidFill>
                <a:srgbClr val="FF0000"/>
              </a:solidFill>
            </a:endParaRPr>
          </a:p>
        </p:txBody>
      </p:sp>
      <p:sp>
        <p:nvSpPr>
          <p:cNvPr id="10" name="Rectángulo 9">
            <a:extLst>
              <a:ext uri="{FF2B5EF4-FFF2-40B4-BE49-F238E27FC236}">
                <a16:creationId xmlns:a16="http://schemas.microsoft.com/office/drawing/2014/main" id="{1045199F-3DC5-49B8-96BA-B4FABCCC0766}"/>
              </a:ext>
            </a:extLst>
          </p:cNvPr>
          <p:cNvSpPr/>
          <p:nvPr/>
        </p:nvSpPr>
        <p:spPr>
          <a:xfrm>
            <a:off x="743536" y="2228999"/>
            <a:ext cx="3526839" cy="457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7295951" y="2510059"/>
            <a:ext cx="4506711" cy="2757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b="1" dirty="0"/>
              <a:t>Create default files: </a:t>
            </a:r>
            <a:r>
              <a:rPr lang="en-US" sz="1200" dirty="0"/>
              <a:t>By default, the application creates the files at startup, but allows you to overwrite them if needed.</a:t>
            </a:r>
          </a:p>
          <a:p>
            <a:pPr marL="0" indent="0" algn="just">
              <a:buNone/>
            </a:pPr>
            <a:r>
              <a:rPr lang="en-US" sz="1200" b="1" dirty="0"/>
              <a:t>Read and Write data: </a:t>
            </a:r>
            <a:r>
              <a:rPr lang="en-US" sz="1200" dirty="0"/>
              <a:t>Allows to select a file with "..." and "read" to view it. To modify it, type in the desired cell of the Modify table and press "Write".</a:t>
            </a:r>
          </a:p>
          <a:p>
            <a:pPr marL="0" indent="0" algn="just">
              <a:buNone/>
            </a:pPr>
            <a:r>
              <a:rPr lang="en-US" sz="1200" b="1" dirty="0"/>
              <a:t>Register New PCB: </a:t>
            </a:r>
            <a:r>
              <a:rPr lang="en-US" sz="1200" dirty="0"/>
              <a:t>Register a new Serial together with the part number provided. When you upload it, you will see it in the table. </a:t>
            </a:r>
          </a:p>
          <a:p>
            <a:pPr marL="0" indent="0" algn="just">
              <a:buNone/>
            </a:pPr>
            <a:r>
              <a:rPr lang="en-US" sz="1200" b="1" dirty="0"/>
              <a:t>Modify: </a:t>
            </a:r>
            <a:r>
              <a:rPr lang="en-US" sz="1200" dirty="0"/>
              <a:t>Table that allows you to view, modify or delete an entry in the selected file.</a:t>
            </a:r>
            <a:endParaRPr lang="es-MX" sz="1200" dirty="0"/>
          </a:p>
        </p:txBody>
      </p:sp>
      <p:sp>
        <p:nvSpPr>
          <p:cNvPr id="12" name="Rectángulo 11">
            <a:extLst>
              <a:ext uri="{FF2B5EF4-FFF2-40B4-BE49-F238E27FC236}">
                <a16:creationId xmlns:a16="http://schemas.microsoft.com/office/drawing/2014/main" id="{25B3BD2A-01E2-4C06-B5FB-A18041B2CEE7}"/>
              </a:ext>
            </a:extLst>
          </p:cNvPr>
          <p:cNvSpPr/>
          <p:nvPr/>
        </p:nvSpPr>
        <p:spPr>
          <a:xfrm>
            <a:off x="4305300" y="2228998"/>
            <a:ext cx="2776537" cy="10355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7" name="Rectángulo 16">
            <a:extLst>
              <a:ext uri="{FF2B5EF4-FFF2-40B4-BE49-F238E27FC236}">
                <a16:creationId xmlns:a16="http://schemas.microsoft.com/office/drawing/2014/main" id="{E37CC309-2746-48AB-98DA-CC85929E3E52}"/>
              </a:ext>
            </a:extLst>
          </p:cNvPr>
          <p:cNvSpPr/>
          <p:nvPr/>
        </p:nvSpPr>
        <p:spPr>
          <a:xfrm>
            <a:off x="743536" y="3308349"/>
            <a:ext cx="6338301" cy="16764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18">
            <a:extLst>
              <a:ext uri="{FF2B5EF4-FFF2-40B4-BE49-F238E27FC236}">
                <a16:creationId xmlns:a16="http://schemas.microsoft.com/office/drawing/2014/main" id="{4BB00251-3619-4FB0-8807-E138FF97D6F2}"/>
              </a:ext>
            </a:extLst>
          </p:cNvPr>
          <p:cNvSpPr/>
          <p:nvPr/>
        </p:nvSpPr>
        <p:spPr>
          <a:xfrm>
            <a:off x="743536" y="2686373"/>
            <a:ext cx="3526839" cy="57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33351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Configuration</a:t>
            </a:r>
            <a:endParaRPr lang="es-MX" dirty="0"/>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838200" y="1647870"/>
            <a:ext cx="9626436" cy="528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t>Select the plant that to use. Depending on the plant, the responses will be different. The functions </a:t>
            </a:r>
            <a:r>
              <a:rPr lang="en-US" sz="1600" dirty="0" err="1"/>
              <a:t>dll</a:t>
            </a:r>
            <a:r>
              <a:rPr lang="en-US" sz="1600" dirty="0"/>
              <a:t> output can be displayed by pressing the buttons.</a:t>
            </a:r>
            <a:endParaRPr lang="es-MX" sz="1600" dirty="0"/>
          </a:p>
        </p:txBody>
      </p:sp>
      <p:pic>
        <p:nvPicPr>
          <p:cNvPr id="7" name="Imagen 6">
            <a:extLst>
              <a:ext uri="{FF2B5EF4-FFF2-40B4-BE49-F238E27FC236}">
                <a16:creationId xmlns:a16="http://schemas.microsoft.com/office/drawing/2014/main" id="{07CCD804-14D3-422F-B927-41027859169D}"/>
              </a:ext>
            </a:extLst>
          </p:cNvPr>
          <p:cNvPicPr>
            <a:picLocks noChangeAspect="1"/>
          </p:cNvPicPr>
          <p:nvPr/>
        </p:nvPicPr>
        <p:blipFill>
          <a:blip r:embed="rId3"/>
          <a:stretch>
            <a:fillRect/>
          </a:stretch>
        </p:blipFill>
        <p:spPr>
          <a:xfrm>
            <a:off x="4065137" y="2278104"/>
            <a:ext cx="3415891" cy="1493715"/>
          </a:xfrm>
          <a:prstGeom prst="rect">
            <a:avLst/>
          </a:prstGeom>
        </p:spPr>
      </p:pic>
      <p:pic>
        <p:nvPicPr>
          <p:cNvPr id="8" name="Imagen 7">
            <a:extLst>
              <a:ext uri="{FF2B5EF4-FFF2-40B4-BE49-F238E27FC236}">
                <a16:creationId xmlns:a16="http://schemas.microsoft.com/office/drawing/2014/main" id="{6ACC05FB-5AEF-4438-9503-74593275C1EF}"/>
              </a:ext>
            </a:extLst>
          </p:cNvPr>
          <p:cNvPicPr>
            <a:picLocks noChangeAspect="1"/>
          </p:cNvPicPr>
          <p:nvPr/>
        </p:nvPicPr>
        <p:blipFill>
          <a:blip r:embed="rId4"/>
          <a:stretch>
            <a:fillRect/>
          </a:stretch>
        </p:blipFill>
        <p:spPr>
          <a:xfrm>
            <a:off x="3402831" y="4454633"/>
            <a:ext cx="1753631" cy="1163982"/>
          </a:xfrm>
          <a:prstGeom prst="rect">
            <a:avLst/>
          </a:prstGeom>
        </p:spPr>
      </p:pic>
      <p:sp>
        <p:nvSpPr>
          <p:cNvPr id="17" name="Marcador de contenido 6">
            <a:extLst>
              <a:ext uri="{FF2B5EF4-FFF2-40B4-BE49-F238E27FC236}">
                <a16:creationId xmlns:a16="http://schemas.microsoft.com/office/drawing/2014/main" id="{523C698A-3990-471A-8DCA-3B93194FF136}"/>
              </a:ext>
            </a:extLst>
          </p:cNvPr>
          <p:cNvSpPr txBox="1">
            <a:spLocks/>
          </p:cNvSpPr>
          <p:nvPr/>
        </p:nvSpPr>
        <p:spPr>
          <a:xfrm>
            <a:off x="3912000" y="4077561"/>
            <a:ext cx="735291" cy="2644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Plant 1</a:t>
            </a:r>
            <a:endParaRPr lang="es-MX" sz="1400" dirty="0"/>
          </a:p>
        </p:txBody>
      </p:sp>
      <p:sp>
        <p:nvSpPr>
          <p:cNvPr id="19" name="Marcador de contenido 6">
            <a:extLst>
              <a:ext uri="{FF2B5EF4-FFF2-40B4-BE49-F238E27FC236}">
                <a16:creationId xmlns:a16="http://schemas.microsoft.com/office/drawing/2014/main" id="{DE6818EF-809A-4462-AA02-CF9F960537B0}"/>
              </a:ext>
            </a:extLst>
          </p:cNvPr>
          <p:cNvSpPr txBox="1">
            <a:spLocks/>
          </p:cNvSpPr>
          <p:nvPr/>
        </p:nvSpPr>
        <p:spPr>
          <a:xfrm>
            <a:off x="7113383" y="4063888"/>
            <a:ext cx="735291" cy="2644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Plant 2</a:t>
            </a:r>
            <a:endParaRPr lang="es-MX" sz="1400" dirty="0"/>
          </a:p>
        </p:txBody>
      </p:sp>
      <p:pic>
        <p:nvPicPr>
          <p:cNvPr id="10" name="Imagen 9">
            <a:extLst>
              <a:ext uri="{FF2B5EF4-FFF2-40B4-BE49-F238E27FC236}">
                <a16:creationId xmlns:a16="http://schemas.microsoft.com/office/drawing/2014/main" id="{8EFA2A34-F160-42A4-979E-4D23308E2290}"/>
              </a:ext>
            </a:extLst>
          </p:cNvPr>
          <p:cNvPicPr>
            <a:picLocks noChangeAspect="1"/>
          </p:cNvPicPr>
          <p:nvPr/>
        </p:nvPicPr>
        <p:blipFill>
          <a:blip r:embed="rId5"/>
          <a:stretch>
            <a:fillRect/>
          </a:stretch>
        </p:blipFill>
        <p:spPr>
          <a:xfrm>
            <a:off x="6280202" y="4454633"/>
            <a:ext cx="2401651" cy="1162583"/>
          </a:xfrm>
          <a:prstGeom prst="rect">
            <a:avLst/>
          </a:prstGeom>
        </p:spPr>
      </p:pic>
      <p:sp>
        <p:nvSpPr>
          <p:cNvPr id="21" name="Rectángulo 20">
            <a:extLst>
              <a:ext uri="{FF2B5EF4-FFF2-40B4-BE49-F238E27FC236}">
                <a16:creationId xmlns:a16="http://schemas.microsoft.com/office/drawing/2014/main" id="{BBDCF0CB-0C20-4FC9-877E-AFD8146099B3}"/>
              </a:ext>
            </a:extLst>
          </p:cNvPr>
          <p:cNvSpPr/>
          <p:nvPr/>
        </p:nvSpPr>
        <p:spPr>
          <a:xfrm>
            <a:off x="3848101" y="4993480"/>
            <a:ext cx="1117600" cy="123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Rectángulo 21">
            <a:extLst>
              <a:ext uri="{FF2B5EF4-FFF2-40B4-BE49-F238E27FC236}">
                <a16:creationId xmlns:a16="http://schemas.microsoft.com/office/drawing/2014/main" id="{8929A13A-0DED-4802-A65C-CA2889E1230F}"/>
              </a:ext>
            </a:extLst>
          </p:cNvPr>
          <p:cNvSpPr/>
          <p:nvPr/>
        </p:nvSpPr>
        <p:spPr>
          <a:xfrm>
            <a:off x="6715926" y="4991259"/>
            <a:ext cx="1767674" cy="123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Marcador de contenido 6">
            <a:extLst>
              <a:ext uri="{FF2B5EF4-FFF2-40B4-BE49-F238E27FC236}">
                <a16:creationId xmlns:a16="http://schemas.microsoft.com/office/drawing/2014/main" id="{66195C5F-0FE8-433C-8983-9D5004CF200C}"/>
              </a:ext>
            </a:extLst>
          </p:cNvPr>
          <p:cNvSpPr txBox="1">
            <a:spLocks/>
          </p:cNvSpPr>
          <p:nvPr/>
        </p:nvSpPr>
        <p:spPr>
          <a:xfrm>
            <a:off x="593820" y="4533792"/>
            <a:ext cx="1498094" cy="11625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Note</a:t>
            </a:r>
            <a:r>
              <a:rPr lang="en-US" sz="1200" dirty="0"/>
              <a:t>: Only can change the plant before to use the </a:t>
            </a:r>
            <a:r>
              <a:rPr lang="en-US" sz="1200" dirty="0" err="1"/>
              <a:t>bottons</a:t>
            </a:r>
            <a:r>
              <a:rPr lang="en-US" sz="1200" dirty="0"/>
              <a:t>, if want change, reset Traceability Simu.</a:t>
            </a:r>
            <a:endParaRPr lang="es-MX" sz="1200" dirty="0"/>
          </a:p>
        </p:txBody>
      </p:sp>
    </p:spTree>
    <p:extLst>
      <p:ext uri="{BB962C8B-B14F-4D97-AF65-F5344CB8AC3E}">
        <p14:creationId xmlns:p14="http://schemas.microsoft.com/office/powerpoint/2010/main" val="192436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How</a:t>
            </a:r>
            <a:r>
              <a:rPr lang="es-MX" dirty="0"/>
              <a:t> </a:t>
            </a:r>
            <a:r>
              <a:rPr lang="es-MX" dirty="0" err="1"/>
              <a:t>to</a:t>
            </a:r>
            <a:r>
              <a:rPr lang="es-MX" dirty="0"/>
              <a:t> use</a:t>
            </a:r>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752475" y="1941328"/>
            <a:ext cx="5438775" cy="528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200" dirty="0"/>
              <a:t>1.- </a:t>
            </a:r>
            <a:r>
              <a:rPr lang="en-US" sz="1200" dirty="0"/>
              <a:t>Enter the PCB serial and part number and press Upload.</a:t>
            </a:r>
            <a:endParaRPr lang="es-MX" sz="1200" dirty="0"/>
          </a:p>
        </p:txBody>
      </p:sp>
      <p:pic>
        <p:nvPicPr>
          <p:cNvPr id="3" name="Imagen 2">
            <a:extLst>
              <a:ext uri="{FF2B5EF4-FFF2-40B4-BE49-F238E27FC236}">
                <a16:creationId xmlns:a16="http://schemas.microsoft.com/office/drawing/2014/main" id="{C5372C76-12C1-4CE4-BEEA-10A583C010B7}"/>
              </a:ext>
            </a:extLst>
          </p:cNvPr>
          <p:cNvPicPr>
            <a:picLocks noChangeAspect="1"/>
          </p:cNvPicPr>
          <p:nvPr/>
        </p:nvPicPr>
        <p:blipFill>
          <a:blip r:embed="rId3"/>
          <a:stretch>
            <a:fillRect/>
          </a:stretch>
        </p:blipFill>
        <p:spPr>
          <a:xfrm>
            <a:off x="6313811" y="1487517"/>
            <a:ext cx="3400425" cy="1264690"/>
          </a:xfrm>
          <a:prstGeom prst="rect">
            <a:avLst/>
          </a:prstGeom>
        </p:spPr>
      </p:pic>
      <p:pic>
        <p:nvPicPr>
          <p:cNvPr id="4" name="Imagen 3">
            <a:extLst>
              <a:ext uri="{FF2B5EF4-FFF2-40B4-BE49-F238E27FC236}">
                <a16:creationId xmlns:a16="http://schemas.microsoft.com/office/drawing/2014/main" id="{D12336D9-08AA-441D-B239-DEF8F0A78854}"/>
              </a:ext>
            </a:extLst>
          </p:cNvPr>
          <p:cNvPicPr>
            <a:picLocks noChangeAspect="1"/>
          </p:cNvPicPr>
          <p:nvPr/>
        </p:nvPicPr>
        <p:blipFill>
          <a:blip r:embed="rId4"/>
          <a:stretch>
            <a:fillRect/>
          </a:stretch>
        </p:blipFill>
        <p:spPr>
          <a:xfrm>
            <a:off x="6956646" y="4311094"/>
            <a:ext cx="2766709" cy="1329370"/>
          </a:xfrm>
          <a:prstGeom prst="rect">
            <a:avLst/>
          </a:prstGeom>
        </p:spPr>
      </p:pic>
      <p:sp>
        <p:nvSpPr>
          <p:cNvPr id="14" name="Marcador de contenido 6">
            <a:extLst>
              <a:ext uri="{FF2B5EF4-FFF2-40B4-BE49-F238E27FC236}">
                <a16:creationId xmlns:a16="http://schemas.microsoft.com/office/drawing/2014/main" id="{155F1255-7500-4C71-96E5-413AF07502E5}"/>
              </a:ext>
            </a:extLst>
          </p:cNvPr>
          <p:cNvSpPr txBox="1">
            <a:spLocks/>
          </p:cNvSpPr>
          <p:nvPr/>
        </p:nvSpPr>
        <p:spPr>
          <a:xfrm>
            <a:off x="838200" y="2927593"/>
            <a:ext cx="3637547" cy="901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200" dirty="0"/>
              <a:t>2.- </a:t>
            </a:r>
            <a:r>
              <a:rPr lang="en-US" sz="1200" dirty="0"/>
              <a:t>Once registered, the serial number and the station where the test is being simulated are rewritten in PCB data.</a:t>
            </a:r>
            <a:endParaRPr lang="es-MX" sz="1200" dirty="0"/>
          </a:p>
        </p:txBody>
      </p:sp>
      <p:pic>
        <p:nvPicPr>
          <p:cNvPr id="9" name="Imagen 8">
            <a:extLst>
              <a:ext uri="{FF2B5EF4-FFF2-40B4-BE49-F238E27FC236}">
                <a16:creationId xmlns:a16="http://schemas.microsoft.com/office/drawing/2014/main" id="{218894D4-62F8-4E39-B991-B17A01A46C8A}"/>
              </a:ext>
            </a:extLst>
          </p:cNvPr>
          <p:cNvPicPr>
            <a:picLocks noChangeAspect="1"/>
          </p:cNvPicPr>
          <p:nvPr/>
        </p:nvPicPr>
        <p:blipFill>
          <a:blip r:embed="rId5"/>
          <a:stretch>
            <a:fillRect/>
          </a:stretch>
        </p:blipFill>
        <p:spPr>
          <a:xfrm>
            <a:off x="4619068" y="2890576"/>
            <a:ext cx="6860234" cy="1282149"/>
          </a:xfrm>
          <a:prstGeom prst="rect">
            <a:avLst/>
          </a:prstGeom>
        </p:spPr>
      </p:pic>
      <p:sp>
        <p:nvSpPr>
          <p:cNvPr id="16" name="Rectángulo 15">
            <a:extLst>
              <a:ext uri="{FF2B5EF4-FFF2-40B4-BE49-F238E27FC236}">
                <a16:creationId xmlns:a16="http://schemas.microsoft.com/office/drawing/2014/main" id="{36D8CDEC-7EA8-4FF0-86D9-E01EC6BE6B6D}"/>
              </a:ext>
            </a:extLst>
          </p:cNvPr>
          <p:cNvSpPr/>
          <p:nvPr/>
        </p:nvSpPr>
        <p:spPr>
          <a:xfrm>
            <a:off x="7825906" y="2470132"/>
            <a:ext cx="446558" cy="2063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Imagen 12">
            <a:extLst>
              <a:ext uri="{FF2B5EF4-FFF2-40B4-BE49-F238E27FC236}">
                <a16:creationId xmlns:a16="http://schemas.microsoft.com/office/drawing/2014/main" id="{670AC609-1543-4CD6-92C4-636617F8EB0C}"/>
              </a:ext>
            </a:extLst>
          </p:cNvPr>
          <p:cNvPicPr>
            <a:picLocks noChangeAspect="1"/>
          </p:cNvPicPr>
          <p:nvPr/>
        </p:nvPicPr>
        <p:blipFill>
          <a:blip r:embed="rId6"/>
          <a:stretch>
            <a:fillRect/>
          </a:stretch>
        </p:blipFill>
        <p:spPr>
          <a:xfrm>
            <a:off x="4862514" y="4311959"/>
            <a:ext cx="1852612" cy="1391555"/>
          </a:xfrm>
          <a:prstGeom prst="rect">
            <a:avLst/>
          </a:prstGeom>
        </p:spPr>
      </p:pic>
      <p:sp>
        <p:nvSpPr>
          <p:cNvPr id="18" name="Marcador de contenido 6">
            <a:extLst>
              <a:ext uri="{FF2B5EF4-FFF2-40B4-BE49-F238E27FC236}">
                <a16:creationId xmlns:a16="http://schemas.microsoft.com/office/drawing/2014/main" id="{D0CD8C32-6384-4EB1-82C9-A55649BA38DF}"/>
              </a:ext>
            </a:extLst>
          </p:cNvPr>
          <p:cNvSpPr txBox="1">
            <a:spLocks/>
          </p:cNvSpPr>
          <p:nvPr/>
        </p:nvSpPr>
        <p:spPr>
          <a:xfrm>
            <a:off x="838200" y="4311094"/>
            <a:ext cx="3637547" cy="13293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Note: The stations were preconfigured to the actual process of the company, if you want to modify the name, you can do it from the Read and Write Data with the "Process" file explained above. Once done, press the "Refresh" button to update the stations.</a:t>
            </a:r>
          </a:p>
          <a:p>
            <a:pPr marL="0" indent="0" algn="just">
              <a:buNone/>
            </a:pPr>
            <a:r>
              <a:rPr lang="en-US" sz="1200" b="1" dirty="0"/>
              <a:t>Not change the first station.</a:t>
            </a:r>
            <a:endParaRPr lang="es-MX" sz="1200" b="1" dirty="0"/>
          </a:p>
        </p:txBody>
      </p:sp>
      <p:sp>
        <p:nvSpPr>
          <p:cNvPr id="20" name="Rectángulo 19">
            <a:extLst>
              <a:ext uri="{FF2B5EF4-FFF2-40B4-BE49-F238E27FC236}">
                <a16:creationId xmlns:a16="http://schemas.microsoft.com/office/drawing/2014/main" id="{F1167E17-C49F-4A07-A71E-117EC3530363}"/>
              </a:ext>
            </a:extLst>
          </p:cNvPr>
          <p:cNvSpPr/>
          <p:nvPr/>
        </p:nvSpPr>
        <p:spPr>
          <a:xfrm>
            <a:off x="10292881" y="3162299"/>
            <a:ext cx="428459" cy="1600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84733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5A2A-86F8-421E-90D7-85551553CF27}"/>
              </a:ext>
            </a:extLst>
          </p:cNvPr>
          <p:cNvSpPr>
            <a:spLocks noGrp="1"/>
          </p:cNvSpPr>
          <p:nvPr>
            <p:ph type="title"/>
          </p:nvPr>
        </p:nvSpPr>
        <p:spPr/>
        <p:txBody>
          <a:bodyPr/>
          <a:lstStyle/>
          <a:p>
            <a:r>
              <a:rPr lang="es-MX" dirty="0" err="1"/>
              <a:t>How</a:t>
            </a:r>
            <a:r>
              <a:rPr lang="es-MX" dirty="0"/>
              <a:t> </a:t>
            </a:r>
            <a:r>
              <a:rPr lang="es-MX" dirty="0" err="1"/>
              <a:t>to</a:t>
            </a:r>
            <a:r>
              <a:rPr lang="es-MX" dirty="0"/>
              <a:t> use</a:t>
            </a:r>
          </a:p>
        </p:txBody>
      </p:sp>
      <p:sp>
        <p:nvSpPr>
          <p:cNvPr id="11" name="Marcador de contenido 6">
            <a:extLst>
              <a:ext uri="{FF2B5EF4-FFF2-40B4-BE49-F238E27FC236}">
                <a16:creationId xmlns:a16="http://schemas.microsoft.com/office/drawing/2014/main" id="{2D3EA0C2-798F-4E7F-BB83-0A772BD75D4B}"/>
              </a:ext>
            </a:extLst>
          </p:cNvPr>
          <p:cNvSpPr txBox="1">
            <a:spLocks/>
          </p:cNvSpPr>
          <p:nvPr/>
        </p:nvSpPr>
        <p:spPr>
          <a:xfrm>
            <a:off x="6598953" y="3033712"/>
            <a:ext cx="5269197" cy="1814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200" dirty="0"/>
              <a:t>To add a test, press the Test button and select "Yes". Repeat this until the desired station is reached.</a:t>
            </a:r>
          </a:p>
          <a:p>
            <a:pPr marL="0" indent="0" algn="just">
              <a:buNone/>
            </a:pPr>
            <a:r>
              <a:rPr lang="en-US" sz="1200" dirty="0"/>
              <a:t>To add the next station, you must choose the next Station, because if you leave the same one you just registered, it will give error in </a:t>
            </a:r>
            <a:r>
              <a:rPr lang="en-US" sz="1200" dirty="0" err="1"/>
              <a:t>BackCheck</a:t>
            </a:r>
            <a:r>
              <a:rPr lang="en-US" sz="1200" dirty="0"/>
              <a:t>. If this happens, a pop-up window will appear with the correct process.</a:t>
            </a:r>
            <a:endParaRPr lang="es-MX" sz="1200" dirty="0"/>
          </a:p>
        </p:txBody>
      </p:sp>
      <p:pic>
        <p:nvPicPr>
          <p:cNvPr id="6" name="Imagen 5">
            <a:extLst>
              <a:ext uri="{FF2B5EF4-FFF2-40B4-BE49-F238E27FC236}">
                <a16:creationId xmlns:a16="http://schemas.microsoft.com/office/drawing/2014/main" id="{F89AE947-CCA8-4B8B-8000-920D0815309E}"/>
              </a:ext>
            </a:extLst>
          </p:cNvPr>
          <p:cNvPicPr>
            <a:picLocks noChangeAspect="1"/>
          </p:cNvPicPr>
          <p:nvPr/>
        </p:nvPicPr>
        <p:blipFill rotWithShape="1">
          <a:blip r:embed="rId3"/>
          <a:srcRect b="35250"/>
          <a:stretch/>
        </p:blipFill>
        <p:spPr>
          <a:xfrm>
            <a:off x="356335" y="1447006"/>
            <a:ext cx="6242618" cy="2048669"/>
          </a:xfrm>
          <a:prstGeom prst="rect">
            <a:avLst/>
          </a:prstGeom>
        </p:spPr>
      </p:pic>
      <p:pic>
        <p:nvPicPr>
          <p:cNvPr id="7" name="Imagen 6">
            <a:extLst>
              <a:ext uri="{FF2B5EF4-FFF2-40B4-BE49-F238E27FC236}">
                <a16:creationId xmlns:a16="http://schemas.microsoft.com/office/drawing/2014/main" id="{3610330C-66EA-40E1-A024-13622691B23E}"/>
              </a:ext>
            </a:extLst>
          </p:cNvPr>
          <p:cNvPicPr>
            <a:picLocks noChangeAspect="1"/>
          </p:cNvPicPr>
          <p:nvPr/>
        </p:nvPicPr>
        <p:blipFill>
          <a:blip r:embed="rId4"/>
          <a:stretch>
            <a:fillRect/>
          </a:stretch>
        </p:blipFill>
        <p:spPr>
          <a:xfrm>
            <a:off x="356335" y="3663396"/>
            <a:ext cx="6242618" cy="1527729"/>
          </a:xfrm>
          <a:prstGeom prst="rect">
            <a:avLst/>
          </a:prstGeom>
        </p:spPr>
      </p:pic>
    </p:spTree>
    <p:extLst>
      <p:ext uri="{BB962C8B-B14F-4D97-AF65-F5344CB8AC3E}">
        <p14:creationId xmlns:p14="http://schemas.microsoft.com/office/powerpoint/2010/main" val="186442977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C00000"/>
      </a:accent2>
      <a:accent3>
        <a:srgbClr val="002060"/>
      </a:accent3>
      <a:accent4>
        <a:srgbClr val="FFC000"/>
      </a:accent4>
      <a:accent5>
        <a:srgbClr val="92D050"/>
      </a:accent5>
      <a:accent6>
        <a:srgbClr val="990033"/>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D6C0.tmp">
  <a:themeElements>
    <a:clrScheme name="Custom 2">
      <a:dk1>
        <a:srgbClr val="404040"/>
      </a:dk1>
      <a:lt1>
        <a:sysClr val="window" lastClr="FFFFFF"/>
      </a:lt1>
      <a:dk2>
        <a:srgbClr val="CF0A2C"/>
      </a:dk2>
      <a:lt2>
        <a:srgbClr val="BFBFBF"/>
      </a:lt2>
      <a:accent1>
        <a:srgbClr val="CF0A2C"/>
      </a:accent1>
      <a:accent2>
        <a:srgbClr val="404040"/>
      </a:accent2>
      <a:accent3>
        <a:srgbClr val="808080"/>
      </a:accent3>
      <a:accent4>
        <a:srgbClr val="809699"/>
      </a:accent4>
      <a:accent5>
        <a:srgbClr val="3D5567"/>
      </a:accent5>
      <a:accent6>
        <a:srgbClr val="588074"/>
      </a:accent6>
      <a:hlink>
        <a:srgbClr val="0000FF"/>
      </a:hlink>
      <a:folHlink>
        <a:srgbClr val="80008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F03AF42C22743ABE88659B8617B3A" ma:contentTypeVersion="13" ma:contentTypeDescription="Create a new document." ma:contentTypeScope="" ma:versionID="53301dd024cc4d570a148ecee3e95b76">
  <xsd:schema xmlns:xsd="http://www.w3.org/2001/XMLSchema" xmlns:xs="http://www.w3.org/2001/XMLSchema" xmlns:p="http://schemas.microsoft.com/office/2006/metadata/properties" xmlns:ns2="40107193-5e9d-4146-817c-7880d49b9bc5" xmlns:ns3="e949f4f3-3504-49a6-9e9a-a275df76fc9d" targetNamespace="http://schemas.microsoft.com/office/2006/metadata/properties" ma:root="true" ma:fieldsID="cac783e9b9e3de8490e5cc960a486544" ns2:_="" ns3:_="">
    <xsd:import namespace="40107193-5e9d-4146-817c-7880d49b9bc5"/>
    <xsd:import namespace="e949f4f3-3504-49a6-9e9a-a275df76fc9d"/>
    <xsd:element name="properties">
      <xsd:complexType>
        <xsd:sequence>
          <xsd:element name="documentManagement">
            <xsd:complexType>
              <xsd:all>
                <xsd:element ref="ns2:Owner"/>
                <xsd:element ref="ns2:Title_x0020_of_x0020_Presentation" minOccurs="0"/>
                <xsd:element ref="ns2:Title_x0020_of_x0020_Presentation_x003a_Title" minOccurs="0"/>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07193-5e9d-4146-817c-7880d49b9bc5" elementFormDefault="qualified">
    <xsd:import namespace="http://schemas.microsoft.com/office/2006/documentManagement/types"/>
    <xsd:import namespace="http://schemas.microsoft.com/office/infopath/2007/PartnerControls"/>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itle_x0020_of_x0020_Presentation" ma:index="5" nillable="true" ma:displayName="Title of Presentation" ma:description="Title" ma:list="{40107193-5e9d-4146-817c-7880d49b9bc5}" ma:internalName="Title_x0020_of_x0020_Presentation" ma:readOnly="false" ma:showField="Title">
      <xsd:simpleType>
        <xsd:restriction base="dms:Lookup"/>
      </xsd:simpleType>
    </xsd:element>
    <xsd:element name="Title_x0020_of_x0020_Presentation_x003a_Title" ma:index="6" nillable="true" ma:displayName="Title of Presentation:Title" ma:list="{40107193-5e9d-4146-817c-7880d49b9bc5}" ma:internalName="Title_x0020_of_x0020_Presentation_x003a_Title" ma:readOnly="true" ma:showField="Title">
      <xsd:simpleType>
        <xsd:restriction base="dms:Lookup"/>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49f4f3-3504-49a6-9e9a-a275df76fc9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itle_x0020_of_x0020_Presentation xmlns="40107193-5e9d-4146-817c-7880d49b9bc5" xsi:nil="true"/>
    <Owner xmlns="40107193-5e9d-4146-817c-7880d49b9bc5">
      <UserInfo>
        <DisplayName>Mary Leah Siegel</DisplayName>
        <AccountId>24</AccountId>
        <AccountType/>
      </UserInfo>
    </Owner>
  </documentManagement>
</p:properties>
</file>

<file path=customXml/itemProps1.xml><?xml version="1.0" encoding="utf-8"?>
<ds:datastoreItem xmlns:ds="http://schemas.openxmlformats.org/officeDocument/2006/customXml" ds:itemID="{D24BA3E2-2C99-4538-A01B-DC4736AEF48E}">
  <ds:schemaRefs>
    <ds:schemaRef ds:uri="http://schemas.microsoft.com/sharepoint/v3/contenttype/forms"/>
  </ds:schemaRefs>
</ds:datastoreItem>
</file>

<file path=customXml/itemProps2.xml><?xml version="1.0" encoding="utf-8"?>
<ds:datastoreItem xmlns:ds="http://schemas.openxmlformats.org/officeDocument/2006/customXml" ds:itemID="{F85A3F4A-7946-4DD7-B88D-B6CA81DEF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07193-5e9d-4146-817c-7880d49b9bc5"/>
    <ds:schemaRef ds:uri="e949f4f3-3504-49a6-9e9a-a275df76fc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5FDEE4-A88B-4FA3-832A-0406FA730A86}">
  <ds:schemaRefs>
    <ds:schemaRef ds:uri="http://schemas.openxmlformats.org/package/2006/metadata/core-properties"/>
    <ds:schemaRef ds:uri="http://purl.org/dc/terms/"/>
    <ds:schemaRef ds:uri="http://schemas.microsoft.com/office/2006/metadata/properties"/>
    <ds:schemaRef ds:uri="http://purl.org/dc/elements/1.1/"/>
    <ds:schemaRef ds:uri="http://www.w3.org/XML/1998/namespace"/>
    <ds:schemaRef ds:uri="40107193-5e9d-4146-817c-7880d49b9bc5"/>
    <ds:schemaRef ds:uri="http://schemas.microsoft.com/office/2006/documentManagement/types"/>
    <ds:schemaRef ds:uri="http://purl.org/dc/dcmitype/"/>
    <ds:schemaRef ds:uri="http://schemas.microsoft.com/office/infopath/2007/PartnerControls"/>
    <ds:schemaRef ds:uri="e949f4f3-3504-49a6-9e9a-a275df76fc9d"/>
  </ds:schemaRefs>
</ds:datastoreItem>
</file>

<file path=docProps/app.xml><?xml version="1.0" encoding="utf-8"?>
<Properties xmlns="http://schemas.openxmlformats.org/officeDocument/2006/extended-properties" xmlns:vt="http://schemas.openxmlformats.org/officeDocument/2006/docPropsVTypes">
  <TotalTime>590</TotalTime>
  <Words>922</Words>
  <Application>Microsoft Office PowerPoint</Application>
  <PresentationFormat>Panorámica</PresentationFormat>
  <Paragraphs>71</Paragraphs>
  <Slides>14</Slides>
  <Notes>9</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14</vt:i4>
      </vt:variant>
    </vt:vector>
  </HeadingPairs>
  <TitlesOfParts>
    <vt:vector size="22" baseType="lpstr">
      <vt:lpstr>Arial</vt:lpstr>
      <vt:lpstr>Arial Black</vt:lpstr>
      <vt:lpstr>Calibri</vt:lpstr>
      <vt:lpstr>Century Gothic</vt:lpstr>
      <vt:lpstr>Franklin Gothic Book</vt:lpstr>
      <vt:lpstr>Franklin Gothic Medium</vt:lpstr>
      <vt:lpstr>Office Theme</vt:lpstr>
      <vt:lpstr>pptD6C0.tmp</vt:lpstr>
      <vt:lpstr>Presentación de PowerPoint</vt:lpstr>
      <vt:lpstr>General information</vt:lpstr>
      <vt:lpstr>How is works?</vt:lpstr>
      <vt:lpstr>Installation</vt:lpstr>
      <vt:lpstr>Overview: Validation</vt:lpstr>
      <vt:lpstr>Overview: Register</vt:lpstr>
      <vt:lpstr>Configuration</vt:lpstr>
      <vt:lpstr>How to use</vt:lpstr>
      <vt:lpstr>How to use</vt:lpstr>
      <vt:lpstr>How to use</vt:lpstr>
      <vt:lpstr>How to use</vt:lpstr>
      <vt:lpstr>How to use</vt:lpstr>
      <vt:lpstr>How to use</vt:lpstr>
      <vt:lpstr>How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Leah Siegel</dc:creator>
  <cp:lastModifiedBy>Javier Benitez</cp:lastModifiedBy>
  <cp:revision>26</cp:revision>
  <dcterms:created xsi:type="dcterms:W3CDTF">2020-06-09T19:36:33Z</dcterms:created>
  <dcterms:modified xsi:type="dcterms:W3CDTF">2022-08-19T20:06:22Z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0x01010095BF03AF42C22743ABE88659B8617B3A</vt:lpwstr>
  </property>
</Properties>
</file>