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7" autoAdjust="0"/>
  </p:normalViewPr>
  <p:slideViewPr>
    <p:cSldViewPr>
      <p:cViewPr>
        <p:scale>
          <a:sx n="100" d="100"/>
          <a:sy n="100" d="100"/>
        </p:scale>
        <p:origin x="-51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4419-740E-4E31-A30D-63F92E6B9D2A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4A4DB-ECCF-45ED-96D5-21FE07BC2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54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4A4DB-ECCF-45ED-96D5-21FE07BC2D5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3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17" Type="http://schemas.microsoft.com/office/2007/relationships/hdphoto" Target="../media/hdphoto9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1.wdp"/><Relationship Id="rId4" Type="http://schemas.openxmlformats.org/officeDocument/2006/relationships/image" Target="../media/image11.png"/><Relationship Id="rId9" Type="http://schemas.microsoft.com/office/2007/relationships/hdphoto" Target="../media/hdphoto1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4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microsoft.com/office/2007/relationships/hdphoto" Target="../media/hdphoto15.wdp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3408218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90 Grupo"/>
          <p:cNvGrpSpPr/>
          <p:nvPr/>
        </p:nvGrpSpPr>
        <p:grpSpPr>
          <a:xfrm>
            <a:off x="-3177" y="-10686"/>
            <a:ext cx="9144000" cy="3367678"/>
            <a:chOff x="-3177" y="-10686"/>
            <a:chExt cx="9144000" cy="3367678"/>
          </a:xfrm>
        </p:grpSpPr>
        <p:sp>
          <p:nvSpPr>
            <p:cNvPr id="6" name="5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89" name="88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59" name="58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60" name="59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60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61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62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5" name="64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8" name="67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9" name="68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70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2" name="71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4" name="73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7" name="76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6" name="15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21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35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36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3" name="22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40" name="39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" name="40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" name="41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" name="42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48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51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3" name="52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53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54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55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56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78" name="77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81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82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1" name="80 CuadroTexto"/>
            <p:cNvSpPr txBox="1"/>
            <p:nvPr/>
          </p:nvSpPr>
          <p:spPr>
            <a:xfrm>
              <a:off x="3162225" y="2339588"/>
              <a:ext cx="327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Cra</a:t>
              </a:r>
              <a:r>
                <a:rPr lang="fr-FR" dirty="0"/>
                <a:t>. 98b#74 Sur-1 a 74 Sur-41</a:t>
              </a:r>
              <a:endParaRPr lang="es-ES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93 Grupo"/>
          <p:cNvGrpSpPr/>
          <p:nvPr/>
        </p:nvGrpSpPr>
        <p:grpSpPr>
          <a:xfrm>
            <a:off x="3898" y="3408218"/>
            <a:ext cx="9144000" cy="3448597"/>
            <a:chOff x="-3177" y="-10686"/>
            <a:chExt cx="9144000" cy="3367678"/>
          </a:xfrm>
        </p:grpSpPr>
        <p:sp>
          <p:nvSpPr>
            <p:cNvPr id="95" name="94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01" name="100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104" name="103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154" name="153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154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6" name="155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7" name="156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8" name="157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9" name="158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159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160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161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162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4" name="163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5" name="164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6" name="165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7" name="166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8" name="167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9" name="168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0" name="169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1" name="170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05" name="104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108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109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110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111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112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118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120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121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122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123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124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7" name="126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136" name="135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136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137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138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139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140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2" name="141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3" name="142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143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144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145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146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147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148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149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150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151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152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8" name="127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28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129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130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131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132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133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134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3" name="102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3" name="92 Explosión 1"/>
          <p:cNvSpPr/>
          <p:nvPr/>
        </p:nvSpPr>
        <p:spPr>
          <a:xfrm>
            <a:off x="198365" y="3558906"/>
            <a:ext cx="1812451" cy="1158356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¡</a:t>
            </a:r>
            <a:r>
              <a:rPr lang="es-ES" dirty="0" smtClean="0"/>
              <a:t>EH! rápido</a:t>
            </a:r>
            <a:endParaRPr lang="es-ES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1937106" y="4307348"/>
            <a:ext cx="153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15 a 18 años</a:t>
            </a:r>
            <a:endParaRPr lang="es-ES" sz="2400" dirty="0"/>
          </a:p>
        </p:txBody>
      </p:sp>
      <p:pic>
        <p:nvPicPr>
          <p:cNvPr id="1030" name="Picture 6" descr="Estudiantes De Escuela Senior Feliz - Ilustración De Personajes De Personas  De Dibujos Animados. Ilustraciones Vectoriales, Clip Art Vectorizado Libre  De Derechos. Image 84367501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3" b="96192" l="60231" r="73846">
                        <a14:foregroundMark x1="70077" y1="82916" x2="70077" y2="82916"/>
                        <a14:foregroundMark x1="65538" y1="84113" x2="65538" y2="84113"/>
                        <a14:foregroundMark x1="65538" y1="82916" x2="65538" y2="82916"/>
                        <a14:foregroundMark x1="69000" y1="82372" x2="69000" y2="8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29" r="24344"/>
          <a:stretch/>
        </p:blipFill>
        <p:spPr bwMode="auto">
          <a:xfrm>
            <a:off x="1538511" y="4055218"/>
            <a:ext cx="461910" cy="19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8" b="97537" l="65469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9" r="1"/>
          <a:stretch/>
        </p:blipFill>
        <p:spPr bwMode="auto">
          <a:xfrm>
            <a:off x="3524556" y="4415150"/>
            <a:ext cx="614138" cy="14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8" b="98065" l="2969" r="267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53"/>
          <a:stretch/>
        </p:blipFill>
        <p:spPr bwMode="auto">
          <a:xfrm>
            <a:off x="2479749" y="4481107"/>
            <a:ext cx="456428" cy="13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069" b="97274" l="36719" r="5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58" r="37974"/>
          <a:stretch/>
        </p:blipFill>
        <p:spPr bwMode="auto">
          <a:xfrm>
            <a:off x="3056915" y="4442487"/>
            <a:ext cx="432791" cy="13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parent Minivan Clipart - Imagenes De Carros Animados , Free  Transparent Clipart - ClipartKe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584" b="89858" l="4889" r="96889">
                        <a14:foregroundMark x1="90778" y1="43950" x2="90778" y2="43950"/>
                        <a14:foregroundMark x1="89000" y1="42527" x2="89000" y2="42527"/>
                        <a14:foregroundMark x1="88222" y1="44662" x2="88222" y2="44662"/>
                        <a14:foregroundMark x1="89111" y1="46085" x2="90000" y2="46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85903" y="4960797"/>
            <a:ext cx="2312849" cy="1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0" y="3408218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/>
        </p:nvGrpSpPr>
        <p:grpSpPr>
          <a:xfrm>
            <a:off x="-3177" y="-10686"/>
            <a:ext cx="9144000" cy="3367678"/>
            <a:chOff x="-3177" y="-10686"/>
            <a:chExt cx="9144000" cy="3367678"/>
          </a:xfrm>
        </p:grpSpPr>
        <p:sp>
          <p:nvSpPr>
            <p:cNvPr id="6" name="5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15" name="14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65" name="64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8" name="67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9" name="68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70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2" name="71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4" name="73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7" name="76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8" name="77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78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79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80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2" name="81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6" name="15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35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36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8" name="37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47" name="46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48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51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3" name="52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53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54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55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56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57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58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59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60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61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62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9" name="38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40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" name="13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1" name="160 Grupo"/>
          <p:cNvGrpSpPr/>
          <p:nvPr/>
        </p:nvGrpSpPr>
        <p:grpSpPr>
          <a:xfrm>
            <a:off x="3898" y="3408218"/>
            <a:ext cx="9144000" cy="3448597"/>
            <a:chOff x="-3177" y="-10686"/>
            <a:chExt cx="9144000" cy="3367678"/>
          </a:xfrm>
        </p:grpSpPr>
        <p:sp>
          <p:nvSpPr>
            <p:cNvPr id="162" name="161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162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5" name="164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65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7" name="166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68" name="167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170" name="169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220" name="219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1" name="220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2" name="221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3" name="222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4" name="223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5" name="224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6" name="225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7" name="226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227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9" name="228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0" name="229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1" name="230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2" name="231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3" name="232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4" name="233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5" name="234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6" name="235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7" name="236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71" name="170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2" name="171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3" name="172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4" name="173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174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175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7" name="176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8" name="177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178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179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180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181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182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4" name="183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184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6" name="185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7" name="186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187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9" name="188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189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1" name="190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2" name="191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93" name="192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202" name="201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3" name="202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4" name="203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204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205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206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8" name="207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208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209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210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211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212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4" name="213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5" name="214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6" name="215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7" name="216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8" name="217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9" name="218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94" name="193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194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195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7" name="196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8" name="197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98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99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200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9" name="168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50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8" b="97537" l="65469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9" r="1"/>
          <a:stretch/>
        </p:blipFill>
        <p:spPr bwMode="auto">
          <a:xfrm>
            <a:off x="1294853" y="903658"/>
            <a:ext cx="614138" cy="14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8" b="98065" l="2969" r="267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53"/>
          <a:stretch/>
        </p:blipFill>
        <p:spPr bwMode="auto">
          <a:xfrm>
            <a:off x="250046" y="969615"/>
            <a:ext cx="456428" cy="13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C:\Users\Alejandro\Downloads\WhatsApp Image 2020-10-16 at 4.17.24 PM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69" b="97274" l="36719" r="5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58" r="37974"/>
          <a:stretch/>
        </p:blipFill>
        <p:spPr bwMode="auto">
          <a:xfrm>
            <a:off x="827212" y="930995"/>
            <a:ext cx="432791" cy="13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6" descr="Estudiantes De Escuela Senior Feliz - Ilustración De Personajes De Personas  De Dibujos Animados. Ilustraciones Vectoriales, Clip Art Vectorizado Libre  De Derechos. Image 84367501.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93" b="96192" l="60231" r="73846">
                        <a14:foregroundMark x1="70077" y1="82916" x2="70077" y2="82916"/>
                        <a14:foregroundMark x1="65538" y1="84113" x2="65538" y2="84113"/>
                        <a14:foregroundMark x1="65538" y1="82916" x2="65538" y2="82916"/>
                        <a14:foregroundMark x1="69000" y1="82372" x2="69000" y2="8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29" r="24344"/>
          <a:stretch/>
        </p:blipFill>
        <p:spPr bwMode="auto">
          <a:xfrm>
            <a:off x="539326" y="1582397"/>
            <a:ext cx="461910" cy="19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237 Llamada rectangular"/>
          <p:cNvSpPr/>
          <p:nvPr/>
        </p:nvSpPr>
        <p:spPr>
          <a:xfrm>
            <a:off x="114579" y="213998"/>
            <a:ext cx="2474445" cy="675972"/>
          </a:xfrm>
          <a:prstGeom prst="wedgeRectCallout">
            <a:avLst>
              <a:gd name="adj1" fmla="val -35046"/>
              <a:gd name="adj2" fmla="val 8925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8" name="247 Llamada rectangular"/>
          <p:cNvSpPr/>
          <p:nvPr/>
        </p:nvSpPr>
        <p:spPr>
          <a:xfrm>
            <a:off x="123243" y="205652"/>
            <a:ext cx="2474445" cy="675972"/>
          </a:xfrm>
          <a:prstGeom prst="wedgeRectCallout">
            <a:avLst>
              <a:gd name="adj1" fmla="val -14336"/>
              <a:gd name="adj2" fmla="val 7439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9" name="248 Llamada rectangular"/>
          <p:cNvSpPr/>
          <p:nvPr/>
        </p:nvSpPr>
        <p:spPr>
          <a:xfrm>
            <a:off x="135445" y="205652"/>
            <a:ext cx="2474445" cy="675972"/>
          </a:xfrm>
          <a:prstGeom prst="wedgeRectCallout">
            <a:avLst>
              <a:gd name="adj1" fmla="val 9217"/>
              <a:gd name="adj2" fmla="val 8182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Dios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mio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casi lo atropella por salir a correr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Estudiantes De Escuela Senior Feliz - Ilustración De Personajes De Personas  De Dibujos Animados. Ilustraciones Vectoriales, Clip Art Vectorizado Libre  De Derechos. Image 84367501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99" b="93906" l="43000" r="57385">
                        <a14:foregroundMark x1="50000" y1="27312" x2="50000" y2="27312"/>
                        <a14:foregroundMark x1="49692" y1="18281" x2="49692" y2="18281"/>
                        <a14:foregroundMark x1="49846" y1="34820" x2="49846" y2="34820"/>
                        <a14:foregroundMark x1="48692" y1="26986" x2="48692" y2="26986"/>
                        <a14:foregroundMark x1="49308" y1="23069" x2="49308" y2="230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2504" r="40808" b="-2504"/>
          <a:stretch/>
        </p:blipFill>
        <p:spPr bwMode="auto">
          <a:xfrm>
            <a:off x="1167383" y="4263513"/>
            <a:ext cx="434539" cy="17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Estudiantes De Escuela Senior Feliz - Ilustración De Personajes De Personas  De Dibujos Animados. Ilustraciones Vectoriales, Clip Art Vectorizado Libre  De Derechos. Image 84367501.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038" b="89924" l="11368" r="26643">
                        <a14:foregroundMark x1="17584" y1="16625" x2="17584" y2="16625"/>
                        <a14:foregroundMark x1="19361" y1="27456" x2="19361" y2="27456"/>
                        <a14:foregroundMark x1="19361" y1="22670" x2="19361" y2="22670"/>
                        <a14:foregroundMark x1="18472" y1="21411" x2="18472" y2="21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78" r="71352"/>
          <a:stretch/>
        </p:blipFill>
        <p:spPr bwMode="auto">
          <a:xfrm>
            <a:off x="322413" y="5444714"/>
            <a:ext cx="447867" cy="16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238 Elipse"/>
          <p:cNvSpPr/>
          <p:nvPr/>
        </p:nvSpPr>
        <p:spPr>
          <a:xfrm>
            <a:off x="1109040" y="5618145"/>
            <a:ext cx="251425" cy="2174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4" name="253 Explosión 1"/>
          <p:cNvSpPr/>
          <p:nvPr/>
        </p:nvSpPr>
        <p:spPr>
          <a:xfrm>
            <a:off x="1463411" y="3905102"/>
            <a:ext cx="3287307" cy="1158356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Hágale juguemos acá, láncelo </a:t>
            </a:r>
            <a:endParaRPr lang="es-ES" dirty="0"/>
          </a:p>
        </p:txBody>
      </p:sp>
      <p:pic>
        <p:nvPicPr>
          <p:cNvPr id="2054" name="Picture 6" descr="Um Carro Vermelho Dos Desenhos Animados Está Pronto Para Rolar  Ilustraciones Vectoriales, Clip Art Vectorizado Libre De Derechos. Image  94402968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617" b="89974" l="2846" r="98846">
                        <a14:foregroundMark x1="93231" y1="51979" x2="93231" y2="51979"/>
                        <a14:foregroundMark x1="92846" y1="55409" x2="92846" y2="55409"/>
                        <a14:foregroundMark x1="93692" y1="55145" x2="93692" y2="55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6464" y="1676526"/>
            <a:ext cx="2231679" cy="13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ansparent Transportation Clipart - Imagenes De Carros Animados, HD Png  Download - vhv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825" b="92655" l="3521" r="96831">
                        <a14:foregroundMark x1="91901" y1="51977" x2="91901" y2="51977"/>
                        <a14:foregroundMark x1="92606" y1="51977" x2="92606" y2="51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7457" y="4880437"/>
            <a:ext cx="2783952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-3177" y="-10686"/>
            <a:ext cx="9144000" cy="3367678"/>
            <a:chOff x="-3177" y="-10686"/>
            <a:chExt cx="9144000" cy="3367678"/>
          </a:xfrm>
        </p:grpSpPr>
        <p:sp>
          <p:nvSpPr>
            <p:cNvPr id="5" name="4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1" name="10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63" name="62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5" name="64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8" name="67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9" name="68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70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2" name="71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4" name="73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7" name="76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8" name="77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78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79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4" name="13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6" name="35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45" name="44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48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51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3" name="52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53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54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55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56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57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58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59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60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61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7" name="36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40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3898" y="3408218"/>
            <a:ext cx="9144000" cy="3448597"/>
            <a:chOff x="-3177" y="-10686"/>
            <a:chExt cx="9144000" cy="3367678"/>
          </a:xfrm>
        </p:grpSpPr>
        <p:sp>
          <p:nvSpPr>
            <p:cNvPr id="82" name="81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88" name="87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90" name="89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140" name="139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140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2" name="141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3" name="142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143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144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145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146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147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148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149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150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151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152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4" name="153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154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6" name="155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7" name="156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1" name="90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91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92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93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94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95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96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97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98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99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100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101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102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108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109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110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111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13" name="112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122" name="121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122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4" name="123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5" name="124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6" name="125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7" name="126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8" name="127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9" name="128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129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1" name="130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2" name="131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3" name="132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4" name="133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5" name="134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135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136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137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138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14" name="113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114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115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118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120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9" name="88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58" name="157 Conector recto"/>
          <p:cNvCxnSpPr/>
          <p:nvPr/>
        </p:nvCxnSpPr>
        <p:spPr>
          <a:xfrm>
            <a:off x="0" y="3408218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Proceso"/>
          <p:cNvSpPr/>
          <p:nvPr/>
        </p:nvSpPr>
        <p:spPr>
          <a:xfrm>
            <a:off x="0" y="0"/>
            <a:ext cx="9140822" cy="8367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persona va de afán y corre para pasar rápido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studiantes De Escuela Senior Feliz - Ilustración De Personajes De Personas  De Dibujos Animados. Ilustraciones Vectoriales, Clip Art Vectorizado Libre  De Derechos. Image 84367501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7273" r="923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87" r="5754"/>
          <a:stretch/>
        </p:blipFill>
        <p:spPr bwMode="auto">
          <a:xfrm>
            <a:off x="1475656" y="1605715"/>
            <a:ext cx="494556" cy="18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161 Explosión 1"/>
          <p:cNvSpPr/>
          <p:nvPr/>
        </p:nvSpPr>
        <p:spPr>
          <a:xfrm>
            <a:off x="604515" y="791411"/>
            <a:ext cx="3287307" cy="1158356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¡SEÑORA! Esta loca</a:t>
            </a:r>
            <a:endParaRPr lang="es-ES" dirty="0"/>
          </a:p>
        </p:txBody>
      </p:sp>
      <p:pic>
        <p:nvPicPr>
          <p:cNvPr id="3076" name="Picture 4" descr="Vehículo de dibujos animados, coche, auto compacto, auto antiguo, coche png 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217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66" y="1328142"/>
            <a:ext cx="2151024" cy="18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163 Proceso"/>
          <p:cNvSpPr/>
          <p:nvPr/>
        </p:nvSpPr>
        <p:spPr>
          <a:xfrm>
            <a:off x="-15742" y="3426195"/>
            <a:ext cx="9140822" cy="8367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estudiante va con el celular y no se percate que viene una bicicleta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La Persona Del Mensajero De La Entrega Monta Una Bicicleta Ilustración del  Vector - Ilustración de mensajero, persona: 915031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88" y="4459623"/>
            <a:ext cx="2044983" cy="19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lustración De Un Niño Y Un Teléfono Celular En Un Fondo Blanco  Ilustraciones Vectoriales, Clip Art Vectorizado Libre De Derechos. Image  15848744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00" b="97846" l="9977" r="897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50" y="5094533"/>
            <a:ext cx="801822" cy="12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-3177" y="-10686"/>
            <a:ext cx="9144000" cy="3367678"/>
            <a:chOff x="-3177" y="-10686"/>
            <a:chExt cx="9144000" cy="3367678"/>
          </a:xfrm>
        </p:grpSpPr>
        <p:sp>
          <p:nvSpPr>
            <p:cNvPr id="5" name="4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1" name="10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63" name="62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5" name="64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8" name="67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9" name="68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70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2" name="71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4" name="73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7" name="76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8" name="77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78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79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4" name="13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6" name="35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45" name="44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48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51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3" name="52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53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54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55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56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57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58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59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60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61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7" name="36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40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2" name="11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1" name="80 Conector recto"/>
          <p:cNvCxnSpPr/>
          <p:nvPr/>
        </p:nvCxnSpPr>
        <p:spPr>
          <a:xfrm>
            <a:off x="0" y="3408218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rimeros auxilios en caso de accidente | R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7" b="94091" l="4557" r="949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83" y="1952883"/>
            <a:ext cx="1163414" cy="6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imagen bicicleta animada | Bicycle, Vehicle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5" b="97740" l="0" r="992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3146">
            <a:off x="539816" y="2435975"/>
            <a:ext cx="1222506" cy="7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81 Grupo"/>
          <p:cNvGrpSpPr/>
          <p:nvPr/>
        </p:nvGrpSpPr>
        <p:grpSpPr>
          <a:xfrm>
            <a:off x="250046" y="903658"/>
            <a:ext cx="1658945" cy="1424338"/>
            <a:chOff x="250046" y="903658"/>
            <a:chExt cx="1658945" cy="1424338"/>
          </a:xfrm>
        </p:grpSpPr>
        <p:pic>
          <p:nvPicPr>
            <p:cNvPr id="85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38" b="97537" l="65469" r="960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99" r="1"/>
            <a:stretch/>
          </p:blipFill>
          <p:spPr bwMode="auto">
            <a:xfrm>
              <a:off x="1294853" y="903658"/>
              <a:ext cx="614138" cy="142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8" b="98065" l="2969" r="267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153"/>
            <a:stretch/>
          </p:blipFill>
          <p:spPr bwMode="auto">
            <a:xfrm>
              <a:off x="250046" y="969615"/>
              <a:ext cx="456428" cy="135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069" b="97274" l="36719" r="592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58" r="37974"/>
            <a:stretch/>
          </p:blipFill>
          <p:spPr bwMode="auto">
            <a:xfrm>
              <a:off x="827212" y="930995"/>
              <a:ext cx="432791" cy="136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87 Grupo"/>
          <p:cNvGrpSpPr/>
          <p:nvPr/>
        </p:nvGrpSpPr>
        <p:grpSpPr>
          <a:xfrm>
            <a:off x="3898" y="3408218"/>
            <a:ext cx="9144000" cy="3448597"/>
            <a:chOff x="-3177" y="-10686"/>
            <a:chExt cx="9144000" cy="3367678"/>
          </a:xfrm>
        </p:grpSpPr>
        <p:sp>
          <p:nvSpPr>
            <p:cNvPr id="89" name="88 Rectángulo"/>
            <p:cNvSpPr/>
            <p:nvPr/>
          </p:nvSpPr>
          <p:spPr>
            <a:xfrm>
              <a:off x="-3177" y="2276872"/>
              <a:ext cx="9144000" cy="1080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07504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979712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388474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748567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7596336" y="2708920"/>
              <a:ext cx="1368152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95" name="94 Grupo"/>
            <p:cNvGrpSpPr/>
            <p:nvPr/>
          </p:nvGrpSpPr>
          <p:grpSpPr>
            <a:xfrm>
              <a:off x="-3177" y="-10686"/>
              <a:ext cx="9144000" cy="2143542"/>
              <a:chOff x="-3177" y="-10686"/>
              <a:chExt cx="9144000" cy="2287558"/>
            </a:xfrm>
          </p:grpSpPr>
          <p:grpSp>
            <p:nvGrpSpPr>
              <p:cNvPr id="97" name="96 Grupo"/>
              <p:cNvGrpSpPr/>
              <p:nvPr/>
            </p:nvGrpSpPr>
            <p:grpSpPr>
              <a:xfrm>
                <a:off x="2985400" y="0"/>
                <a:ext cx="3200962" cy="2276872"/>
                <a:chOff x="6186362" y="0"/>
                <a:chExt cx="2988578" cy="2276872"/>
              </a:xfrm>
            </p:grpSpPr>
            <p:sp>
              <p:nvSpPr>
                <p:cNvPr id="147" name="146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147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148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149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150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151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152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4" name="153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154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6" name="155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7" name="156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8" name="157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9" name="158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159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160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161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162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4" name="163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8" name="97 Rectángulo"/>
              <p:cNvSpPr/>
              <p:nvPr/>
            </p:nvSpPr>
            <p:spPr>
              <a:xfrm>
                <a:off x="5239829" y="1546106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98 Rectángulo"/>
              <p:cNvSpPr/>
              <p:nvPr/>
            </p:nvSpPr>
            <p:spPr>
              <a:xfrm>
                <a:off x="3485672" y="1526131"/>
                <a:ext cx="50873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99 Rectángulo"/>
              <p:cNvSpPr/>
              <p:nvPr/>
            </p:nvSpPr>
            <p:spPr>
              <a:xfrm>
                <a:off x="4223534" y="1412776"/>
                <a:ext cx="780513" cy="60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100 Rectángulo"/>
              <p:cNvSpPr/>
              <p:nvPr/>
            </p:nvSpPr>
            <p:spPr>
              <a:xfrm>
                <a:off x="-3177" y="0"/>
                <a:ext cx="2988578" cy="22768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101 Rectángulo"/>
              <p:cNvSpPr/>
              <p:nvPr/>
            </p:nvSpPr>
            <p:spPr>
              <a:xfrm>
                <a:off x="3166954" y="146353"/>
                <a:ext cx="2837853" cy="5413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102 Rectángulo"/>
              <p:cNvSpPr/>
              <p:nvPr/>
            </p:nvSpPr>
            <p:spPr>
              <a:xfrm>
                <a:off x="0" y="177281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>
                <a:off x="1979711" y="177281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043608" y="177281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493600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37208" y="127944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0" y="78607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108 Rectángulo"/>
              <p:cNvSpPr/>
              <p:nvPr/>
            </p:nvSpPr>
            <p:spPr>
              <a:xfrm>
                <a:off x="1043608" y="786076"/>
                <a:ext cx="93610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109 Rectángulo"/>
              <p:cNvSpPr/>
              <p:nvPr/>
            </p:nvSpPr>
            <p:spPr>
              <a:xfrm>
                <a:off x="1979712" y="786076"/>
                <a:ext cx="1005689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110 Rectángulo"/>
              <p:cNvSpPr/>
              <p:nvPr/>
            </p:nvSpPr>
            <p:spPr>
              <a:xfrm>
                <a:off x="493600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111 Rectángulo"/>
              <p:cNvSpPr/>
              <p:nvPr/>
            </p:nvSpPr>
            <p:spPr>
              <a:xfrm>
                <a:off x="1537208" y="292706"/>
                <a:ext cx="1043608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112 Rectángulo"/>
              <p:cNvSpPr/>
              <p:nvPr/>
            </p:nvSpPr>
            <p:spPr>
              <a:xfrm>
                <a:off x="3898" y="0"/>
                <a:ext cx="1043608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>
                <a:off x="1043608" y="0"/>
                <a:ext cx="936103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979711" y="0"/>
                <a:ext cx="1005690" cy="2927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3898" y="298752"/>
                <a:ext cx="489702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2580816" y="295729"/>
                <a:ext cx="404585" cy="487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-3177" y="1279446"/>
                <a:ext cx="496777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118 Rectángulo"/>
              <p:cNvSpPr/>
              <p:nvPr/>
            </p:nvSpPr>
            <p:spPr>
              <a:xfrm>
                <a:off x="2580816" y="1279446"/>
                <a:ext cx="404584" cy="4933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0" name="119 Grupo"/>
              <p:cNvGrpSpPr/>
              <p:nvPr/>
            </p:nvGrpSpPr>
            <p:grpSpPr>
              <a:xfrm>
                <a:off x="6186362" y="0"/>
                <a:ext cx="2954461" cy="2276872"/>
                <a:chOff x="6186362" y="0"/>
                <a:chExt cx="2988578" cy="2276872"/>
              </a:xfrm>
            </p:grpSpPr>
            <p:sp>
              <p:nvSpPr>
                <p:cNvPr id="129" name="128 Rectángulo"/>
                <p:cNvSpPr/>
                <p:nvPr/>
              </p:nvSpPr>
              <p:spPr>
                <a:xfrm>
                  <a:off x="6186362" y="0"/>
                  <a:ext cx="2988578" cy="22768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129 Rectángulo"/>
                <p:cNvSpPr/>
                <p:nvPr/>
              </p:nvSpPr>
              <p:spPr>
                <a:xfrm>
                  <a:off x="6189539" y="177281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1" name="130 Rectángulo"/>
                <p:cNvSpPr/>
                <p:nvPr/>
              </p:nvSpPr>
              <p:spPr>
                <a:xfrm>
                  <a:off x="8169250" y="177281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2" name="131 Rectángulo"/>
                <p:cNvSpPr/>
                <p:nvPr/>
              </p:nvSpPr>
              <p:spPr>
                <a:xfrm>
                  <a:off x="7233147" y="177281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3" name="132 Rectángulo"/>
                <p:cNvSpPr/>
                <p:nvPr/>
              </p:nvSpPr>
              <p:spPr>
                <a:xfrm>
                  <a:off x="6683139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4" name="133 Rectángulo"/>
                <p:cNvSpPr/>
                <p:nvPr/>
              </p:nvSpPr>
              <p:spPr>
                <a:xfrm>
                  <a:off x="7726747" y="127944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5" name="134 Rectángulo"/>
                <p:cNvSpPr/>
                <p:nvPr/>
              </p:nvSpPr>
              <p:spPr>
                <a:xfrm>
                  <a:off x="6189539" y="78607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135 Rectángulo"/>
                <p:cNvSpPr/>
                <p:nvPr/>
              </p:nvSpPr>
              <p:spPr>
                <a:xfrm>
                  <a:off x="7233147" y="786076"/>
                  <a:ext cx="93610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136 Rectángulo"/>
                <p:cNvSpPr/>
                <p:nvPr/>
              </p:nvSpPr>
              <p:spPr>
                <a:xfrm>
                  <a:off x="8169251" y="786076"/>
                  <a:ext cx="1005689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137 Rectángulo"/>
                <p:cNvSpPr/>
                <p:nvPr/>
              </p:nvSpPr>
              <p:spPr>
                <a:xfrm>
                  <a:off x="6683139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138 Rectángulo"/>
                <p:cNvSpPr/>
                <p:nvPr/>
              </p:nvSpPr>
              <p:spPr>
                <a:xfrm>
                  <a:off x="7726747" y="292706"/>
                  <a:ext cx="1043608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139 Rectángulo"/>
                <p:cNvSpPr/>
                <p:nvPr/>
              </p:nvSpPr>
              <p:spPr>
                <a:xfrm>
                  <a:off x="6193437" y="0"/>
                  <a:ext cx="1043608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140 Rectángulo"/>
                <p:cNvSpPr/>
                <p:nvPr/>
              </p:nvSpPr>
              <p:spPr>
                <a:xfrm>
                  <a:off x="7233147" y="0"/>
                  <a:ext cx="936103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2" name="141 Rectángulo"/>
                <p:cNvSpPr/>
                <p:nvPr/>
              </p:nvSpPr>
              <p:spPr>
                <a:xfrm>
                  <a:off x="8169250" y="0"/>
                  <a:ext cx="1005690" cy="29270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3" name="142 Rectángulo"/>
                <p:cNvSpPr/>
                <p:nvPr/>
              </p:nvSpPr>
              <p:spPr>
                <a:xfrm>
                  <a:off x="6193437" y="298752"/>
                  <a:ext cx="489702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143 Rectángulo"/>
                <p:cNvSpPr/>
                <p:nvPr/>
              </p:nvSpPr>
              <p:spPr>
                <a:xfrm>
                  <a:off x="8770355" y="295729"/>
                  <a:ext cx="404585" cy="48732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144 Rectángulo"/>
                <p:cNvSpPr/>
                <p:nvPr/>
              </p:nvSpPr>
              <p:spPr>
                <a:xfrm>
                  <a:off x="6186362" y="1279446"/>
                  <a:ext cx="496777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145 Rectángulo"/>
                <p:cNvSpPr/>
                <p:nvPr/>
              </p:nvSpPr>
              <p:spPr>
                <a:xfrm>
                  <a:off x="8770355" y="1279446"/>
                  <a:ext cx="404584" cy="4933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1" name="120 Conector recto"/>
              <p:cNvCxnSpPr/>
              <p:nvPr/>
            </p:nvCxnSpPr>
            <p:spPr>
              <a:xfrm flipH="1">
                <a:off x="2985400" y="0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 flipH="1">
                <a:off x="6193356" y="-10686"/>
                <a:ext cx="7578" cy="22768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122 Rectángulo"/>
              <p:cNvSpPr/>
              <p:nvPr/>
            </p:nvSpPr>
            <p:spPr>
              <a:xfrm>
                <a:off x="135445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123 Rectángulo"/>
              <p:cNvSpPr/>
              <p:nvPr/>
            </p:nvSpPr>
            <p:spPr>
              <a:xfrm>
                <a:off x="1121403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124 Rectángulo"/>
              <p:cNvSpPr/>
              <p:nvPr/>
            </p:nvSpPr>
            <p:spPr>
              <a:xfrm>
                <a:off x="2092299" y="39164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6318946" y="39327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126 Rectángulo"/>
              <p:cNvSpPr/>
              <p:nvPr/>
            </p:nvSpPr>
            <p:spPr>
              <a:xfrm>
                <a:off x="7293648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127 Rectángulo"/>
              <p:cNvSpPr/>
              <p:nvPr/>
            </p:nvSpPr>
            <p:spPr>
              <a:xfrm>
                <a:off x="8225009" y="394903"/>
                <a:ext cx="780513" cy="301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6" name="95 Rectángulo"/>
            <p:cNvSpPr/>
            <p:nvPr/>
          </p:nvSpPr>
          <p:spPr>
            <a:xfrm>
              <a:off x="-3177" y="2132856"/>
              <a:ext cx="9143999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6" name="165 Grupo"/>
          <p:cNvGrpSpPr/>
          <p:nvPr/>
        </p:nvGrpSpPr>
        <p:grpSpPr>
          <a:xfrm>
            <a:off x="3763483" y="4372347"/>
            <a:ext cx="1658945" cy="1424338"/>
            <a:chOff x="250046" y="903658"/>
            <a:chExt cx="1658945" cy="1424338"/>
          </a:xfrm>
        </p:grpSpPr>
        <p:pic>
          <p:nvPicPr>
            <p:cNvPr id="167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38" b="97537" l="65469" r="960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99" r="1"/>
            <a:stretch/>
          </p:blipFill>
          <p:spPr bwMode="auto">
            <a:xfrm>
              <a:off x="1294853" y="903658"/>
              <a:ext cx="614138" cy="142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8" b="98065" l="2969" r="267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153"/>
            <a:stretch/>
          </p:blipFill>
          <p:spPr bwMode="auto">
            <a:xfrm>
              <a:off x="250046" y="969615"/>
              <a:ext cx="456428" cy="135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Alejandro\Downloads\WhatsApp Image 2020-10-16 at 4.17.24 PM.jpe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069" b="97274" l="36719" r="592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58" r="37974"/>
            <a:stretch/>
          </p:blipFill>
          <p:spPr bwMode="auto">
            <a:xfrm>
              <a:off x="827212" y="930995"/>
              <a:ext cx="432791" cy="136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2" name="171 Llamada rectangular redondeada"/>
          <p:cNvSpPr/>
          <p:nvPr/>
        </p:nvSpPr>
        <p:spPr>
          <a:xfrm>
            <a:off x="943690" y="3572720"/>
            <a:ext cx="7692232" cy="879398"/>
          </a:xfrm>
          <a:prstGeom prst="wedgeRoundRectCallout">
            <a:avLst>
              <a:gd name="adj1" fmla="val 4698"/>
              <a:gd name="adj2" fmla="val 72248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172 Llamada rectangular redondeada"/>
          <p:cNvSpPr/>
          <p:nvPr/>
        </p:nvSpPr>
        <p:spPr>
          <a:xfrm>
            <a:off x="923033" y="3560609"/>
            <a:ext cx="7692232" cy="879398"/>
          </a:xfrm>
          <a:prstGeom prst="wedgeRoundRectCallout">
            <a:avLst>
              <a:gd name="adj1" fmla="val -11028"/>
              <a:gd name="adj2" fmla="val 68999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" name="173 Llamada rectangular redondeada"/>
          <p:cNvSpPr/>
          <p:nvPr/>
        </p:nvSpPr>
        <p:spPr>
          <a:xfrm>
            <a:off x="936882" y="3535144"/>
            <a:ext cx="7692232" cy="879398"/>
          </a:xfrm>
          <a:prstGeom prst="wedgeRoundRectCallout">
            <a:avLst>
              <a:gd name="adj1" fmla="val -3103"/>
              <a:gd name="adj2" fmla="val 64667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¡Por favor se responsable, no solo arriesgas tu vida, </a:t>
            </a:r>
            <a:r>
              <a:rPr lang="es-ES" dirty="0" err="1" smtClean="0"/>
              <a:t>tambien</a:t>
            </a:r>
            <a:r>
              <a:rPr lang="es-ES" dirty="0" smtClean="0"/>
              <a:t> la vida otros!</a:t>
            </a:r>
          </a:p>
          <a:p>
            <a:pPr algn="ctr"/>
            <a:r>
              <a:rPr lang="es-ES" dirty="0" smtClean="0"/>
              <a:t>¡Toma en serio la vida!</a:t>
            </a:r>
          </a:p>
          <a:p>
            <a:pPr algn="ctr"/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92</Words>
  <Application>Microsoft Office PowerPoint</Application>
  <PresentationFormat>Presentación en pantalla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38</cp:revision>
  <dcterms:created xsi:type="dcterms:W3CDTF">2020-10-16T20:49:00Z</dcterms:created>
  <dcterms:modified xsi:type="dcterms:W3CDTF">2020-10-16T23:50:07Z</dcterms:modified>
</cp:coreProperties>
</file>