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46B5D-B64A-47D7-B962-3FBF79EB9529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B1FCF-1C47-40C3-AD89-33DA86712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70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61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8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58B0-A044-4E69-9366-82F456F75CA0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2729A-B8DE-454C-8128-AFE363C0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-1534684" y="-45720"/>
            <a:ext cx="12615071" cy="7474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9" y="1074076"/>
            <a:ext cx="8654003" cy="47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Abascal</dc:creator>
  <cp:lastModifiedBy>Javier Abascal</cp:lastModifiedBy>
  <cp:revision>23</cp:revision>
  <dcterms:created xsi:type="dcterms:W3CDTF">2015-06-22T22:38:25Z</dcterms:created>
  <dcterms:modified xsi:type="dcterms:W3CDTF">2015-07-26T20:01:22Z</dcterms:modified>
</cp:coreProperties>
</file>