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6" r:id="rId3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103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1/9/2025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30623"/>
          </a:xfrm>
        </p:spPr>
        <p:txBody>
          <a:bodyPr/>
          <a:lstStyle/>
          <a:p>
            <a:pPr eaLnBrk="1" hangingPunct="1">
              <a:defRPr/>
            </a:pPr>
            <a:r>
              <a:rPr lang="es-VE" b="1" dirty="0"/>
              <a:t>Hoja de ruta del producto </a:t>
            </a:r>
            <a:br>
              <a:rPr lang="es-VE" b="1" dirty="0"/>
            </a:br>
            <a:r>
              <a:rPr lang="es-VE" b="1" dirty="0"/>
              <a:t>(Agile Roadmap)</a:t>
            </a:r>
            <a:r>
              <a:rPr lang="es-VE" sz="2400" b="1" dirty="0">
                <a:solidFill>
                  <a:srgbClr val="00B050"/>
                </a:solidFill>
              </a:rPr>
              <a:t> </a:t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>
                <a:solidFill>
                  <a:srgbClr val="00B050"/>
                </a:solidFill>
              </a:rPr>
              <a:t>[</a:t>
            </a:r>
            <a:r>
              <a:rPr lang="es-VE" sz="2400" b="1" dirty="0" err="1">
                <a:solidFill>
                  <a:srgbClr val="00B050"/>
                </a:solidFill>
              </a:rPr>
              <a:t>LicitApp</a:t>
            </a:r>
            <a:r>
              <a:rPr lang="es-VE" sz="2400" b="1" dirty="0">
                <a:solidFill>
                  <a:srgbClr val="00B050"/>
                </a:solidFill>
              </a:rPr>
              <a:t> / Proyecto Semestral]</a:t>
            </a:r>
            <a:endParaRPr lang="es-VE" sz="24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3638" y="4229405"/>
            <a:ext cx="6116724" cy="2135262"/>
          </a:xfrm>
        </p:spPr>
        <p:txBody>
          <a:bodyPr rtlCol="0">
            <a:normAutofit fontScale="85000" lnSpcReduction="1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Período: </a:t>
            </a:r>
            <a:r>
              <a:rPr lang="es-VE" sz="2800" b="1" dirty="0">
                <a:solidFill>
                  <a:srgbClr val="00B050"/>
                </a:solidFill>
              </a:rPr>
              <a:t>[12/08/2025] al [12/09/2025]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Organización: </a:t>
            </a:r>
            <a:r>
              <a:rPr lang="es-VE" sz="2800" b="1" dirty="0">
                <a:solidFill>
                  <a:srgbClr val="00B050"/>
                </a:solidFill>
              </a:rPr>
              <a:t>[</a:t>
            </a:r>
            <a:r>
              <a:rPr lang="es-VE" sz="2800" b="1" dirty="0" err="1">
                <a:solidFill>
                  <a:srgbClr val="00B050"/>
                </a:solidFill>
              </a:rPr>
              <a:t>LicitApp</a:t>
            </a:r>
            <a:r>
              <a:rPr lang="es-VE" sz="2800" b="1" dirty="0">
                <a:solidFill>
                  <a:srgbClr val="00B050"/>
                </a:solidFill>
              </a:rPr>
              <a:t> / Licit]</a:t>
            </a: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Cliente: </a:t>
            </a:r>
            <a:r>
              <a:rPr lang="es-VE" sz="2800" b="1" dirty="0">
                <a:solidFill>
                  <a:srgbClr val="00B050"/>
                </a:solidFill>
              </a:rPr>
              <a:t>[Empresas que postulen a Licitaciones]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Dueño del producto (Owner): </a:t>
            </a:r>
            <a:r>
              <a:rPr lang="es-VE" sz="2800" b="1" dirty="0">
                <a:solidFill>
                  <a:srgbClr val="00B050"/>
                </a:solidFill>
              </a:rPr>
              <a:t>[Licit]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Scrum Master: </a:t>
            </a:r>
            <a:r>
              <a:rPr lang="es-VE" sz="2800" b="1" dirty="0">
                <a:solidFill>
                  <a:srgbClr val="00B050"/>
                </a:solidFill>
              </a:rPr>
              <a:t>[Isa</a:t>
            </a:r>
            <a:r>
              <a:rPr lang="es-ES" sz="2800" b="1" dirty="0">
                <a:solidFill>
                  <a:srgbClr val="00B050"/>
                </a:solidFill>
              </a:rPr>
              <a:t>í Villalobos</a:t>
            </a:r>
            <a:r>
              <a:rPr lang="es-VE" sz="2800" b="1" dirty="0">
                <a:solidFill>
                  <a:srgbClr val="00B050"/>
                </a:solidFill>
              </a:rPr>
              <a:t>]</a:t>
            </a: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43576"/>
              </p:ext>
            </p:extLst>
          </p:nvPr>
        </p:nvGraphicFramePr>
        <p:xfrm>
          <a:off x="323528" y="1484784"/>
          <a:ext cx="8568949" cy="51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226">
                  <a:extLst>
                    <a:ext uri="{9D8B030D-6E8A-4147-A177-3AD203B41FA5}">
                      <a16:colId xmlns:a16="http://schemas.microsoft.com/office/drawing/2014/main" val="2359231972"/>
                    </a:ext>
                  </a:extLst>
                </a:gridCol>
                <a:gridCol w="1276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703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&lt;</a:t>
                      </a:r>
                      <a:r>
                        <a:rPr lang="es-VE" dirty="0" err="1"/>
                        <a:t>LicitApp</a:t>
                      </a:r>
                      <a:r>
                        <a:rPr lang="es-VE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Agosto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Septiembre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Octubre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dirty="0"/>
                        <a:t>Noviembre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Diciembre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523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&lt;Sprint 1&gt;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3538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&lt;Sprint 2&gt;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265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&lt;Sprint 3&gt;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2539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&lt;Marcha Blanca&gt;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Pentágono 2"/>
          <p:cNvSpPr/>
          <p:nvPr/>
        </p:nvSpPr>
        <p:spPr>
          <a:xfrm>
            <a:off x="2555776" y="2060847"/>
            <a:ext cx="1368152" cy="19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Documentación </a:t>
            </a:r>
          </a:p>
        </p:txBody>
      </p:sp>
      <p:sp>
        <p:nvSpPr>
          <p:cNvPr id="7" name="Pentágono 6"/>
          <p:cNvSpPr/>
          <p:nvPr/>
        </p:nvSpPr>
        <p:spPr>
          <a:xfrm>
            <a:off x="3779912" y="3050957"/>
            <a:ext cx="1872208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Documentación Software</a:t>
            </a:r>
          </a:p>
        </p:txBody>
      </p:sp>
      <p:sp>
        <p:nvSpPr>
          <p:cNvPr id="8" name="Pentágono 7"/>
          <p:cNvSpPr/>
          <p:nvPr/>
        </p:nvSpPr>
        <p:spPr>
          <a:xfrm>
            <a:off x="4644008" y="3320992"/>
            <a:ext cx="1008112" cy="3060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Estructura Software</a:t>
            </a:r>
          </a:p>
        </p:txBody>
      </p:sp>
      <p:sp>
        <p:nvSpPr>
          <p:cNvPr id="9" name="Pentágono 8"/>
          <p:cNvSpPr/>
          <p:nvPr/>
        </p:nvSpPr>
        <p:spPr>
          <a:xfrm>
            <a:off x="7236296" y="4112616"/>
            <a:ext cx="1152128" cy="36348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Documentación</a:t>
            </a:r>
          </a:p>
        </p:txBody>
      </p:sp>
      <p:sp>
        <p:nvSpPr>
          <p:cNvPr id="10" name="Pentágono 9"/>
          <p:cNvSpPr/>
          <p:nvPr/>
        </p:nvSpPr>
        <p:spPr>
          <a:xfrm>
            <a:off x="7235316" y="4616164"/>
            <a:ext cx="1153108" cy="26661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Pruebas</a:t>
            </a:r>
          </a:p>
        </p:txBody>
      </p:sp>
      <p:sp>
        <p:nvSpPr>
          <p:cNvPr id="11" name="Pentágono 10"/>
          <p:cNvSpPr/>
          <p:nvPr/>
        </p:nvSpPr>
        <p:spPr>
          <a:xfrm>
            <a:off x="7235316" y="4976204"/>
            <a:ext cx="1153108" cy="26661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Presentación</a:t>
            </a:r>
          </a:p>
        </p:txBody>
      </p:sp>
      <p:sp>
        <p:nvSpPr>
          <p:cNvPr id="12" name="Pentágono 11"/>
          <p:cNvSpPr/>
          <p:nvPr/>
        </p:nvSpPr>
        <p:spPr>
          <a:xfrm>
            <a:off x="7703368" y="5351515"/>
            <a:ext cx="1153108" cy="266616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Publicación Repositorio</a:t>
            </a:r>
          </a:p>
        </p:txBody>
      </p:sp>
      <p:sp>
        <p:nvSpPr>
          <p:cNvPr id="13" name="Pentágono 12"/>
          <p:cNvSpPr/>
          <p:nvPr/>
        </p:nvSpPr>
        <p:spPr>
          <a:xfrm>
            <a:off x="7703367" y="5754593"/>
            <a:ext cx="1189109" cy="332271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Presentación</a:t>
            </a:r>
            <a:r>
              <a:rPr lang="es-ES" sz="1000" dirty="0">
                <a:solidFill>
                  <a:schemeClr val="tx1"/>
                </a:solidFill>
              </a:rPr>
              <a:t> a Usuarios Finales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4" name="Pentágono 2">
            <a:extLst>
              <a:ext uri="{FF2B5EF4-FFF2-40B4-BE49-F238E27FC236}">
                <a16:creationId xmlns:a16="http://schemas.microsoft.com/office/drawing/2014/main" id="{C74490E1-550D-A8FF-3BB1-9BC0A5403D03}"/>
              </a:ext>
            </a:extLst>
          </p:cNvPr>
          <p:cNvSpPr/>
          <p:nvPr/>
        </p:nvSpPr>
        <p:spPr>
          <a:xfrm>
            <a:off x="2987824" y="2356562"/>
            <a:ext cx="952128" cy="2949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Revisión Documentos</a:t>
            </a:r>
          </a:p>
        </p:txBody>
      </p:sp>
      <p:sp>
        <p:nvSpPr>
          <p:cNvPr id="17" name="Pentágono 7">
            <a:extLst>
              <a:ext uri="{FF2B5EF4-FFF2-40B4-BE49-F238E27FC236}">
                <a16:creationId xmlns:a16="http://schemas.microsoft.com/office/drawing/2014/main" id="{05CEAE7D-B71B-96BF-0B9E-D654DF5FE20C}"/>
              </a:ext>
            </a:extLst>
          </p:cNvPr>
          <p:cNvSpPr/>
          <p:nvPr/>
        </p:nvSpPr>
        <p:spPr>
          <a:xfrm>
            <a:off x="5652120" y="3666517"/>
            <a:ext cx="1583196" cy="3060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Pagina Web</a:t>
            </a:r>
          </a:p>
        </p:txBody>
      </p:sp>
      <p:sp>
        <p:nvSpPr>
          <p:cNvPr id="19" name="Pentágono 12">
            <a:extLst>
              <a:ext uri="{FF2B5EF4-FFF2-40B4-BE49-F238E27FC236}">
                <a16:creationId xmlns:a16="http://schemas.microsoft.com/office/drawing/2014/main" id="{A4F17D5B-7250-5B9D-27A0-D4949E4E5CCA}"/>
              </a:ext>
            </a:extLst>
          </p:cNvPr>
          <p:cNvSpPr/>
          <p:nvPr/>
        </p:nvSpPr>
        <p:spPr>
          <a:xfrm>
            <a:off x="7956376" y="6190214"/>
            <a:ext cx="936100" cy="332271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Lanzamiento al Mercado</a:t>
            </a:r>
            <a:endParaRPr lang="es-VE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106</Words>
  <Application>Microsoft Office PowerPoint</Application>
  <PresentationFormat>Presentación en pantalla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Hoja de ruta del producto  (Agile Roadmap)  [LicitApp / Proyecto Semestral]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cristian andres castro bustamante</cp:lastModifiedBy>
  <cp:revision>48</cp:revision>
  <dcterms:created xsi:type="dcterms:W3CDTF">2013-07-13T16:52:20Z</dcterms:created>
  <dcterms:modified xsi:type="dcterms:W3CDTF">2025-09-02T19:43:03Z</dcterms:modified>
</cp:coreProperties>
</file>