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9" r:id="rId3"/>
    <p:sldId id="257" r:id="rId4"/>
    <p:sldId id="270" r:id="rId5"/>
    <p:sldId id="258" r:id="rId6"/>
    <p:sldId id="272" r:id="rId7"/>
    <p:sldId id="259" r:id="rId8"/>
    <p:sldId id="271" r:id="rId9"/>
    <p:sldId id="273" r:id="rId10"/>
    <p:sldId id="260" r:id="rId11"/>
    <p:sldId id="261" r:id="rId12"/>
    <p:sldId id="263" r:id="rId13"/>
    <p:sldId id="274" r:id="rId14"/>
    <p:sldId id="264" r:id="rId15"/>
    <p:sldId id="265" r:id="rId16"/>
    <p:sldId id="266" r:id="rId17"/>
    <p:sldId id="267" r:id="rId18"/>
    <p:sldId id="268" r:id="rId19"/>
    <p:sldId id="27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QmsH+pV/NmiBuiiX5ByQMefD9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73479"/>
            <a:ext cx="9144000" cy="180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Capstone</a:t>
            </a:r>
            <a:br>
              <a:rPr lang="es-CL"/>
            </a:br>
            <a:r>
              <a:rPr lang="es-CL" sz="3200"/>
              <a:t>Plataforma de Licitaciones - LicitApp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279649"/>
            <a:ext cx="9144000" cy="30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b="1"/>
              <a:t>Docente Instructor de la Asignatura:</a:t>
            </a: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b="1"/>
              <a:t>FABIAN ENRIQUE SALDAÑO PEREZ</a:t>
            </a:r>
            <a:endParaRPr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b="1"/>
              <a:t>Integrantes del Equipo:</a:t>
            </a:r>
            <a:endParaRPr sz="14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b="1"/>
              <a:t>Isai Villalobos, Cristian Castro, Javier Acuña</a:t>
            </a:r>
            <a:endParaRPr sz="14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357171" y="1620886"/>
            <a:ext cx="9960309" cy="464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Funcionales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b="1" dirty="0"/>
              <a:t>R.1 Autenticación de Usuarios</a:t>
            </a:r>
            <a:r>
              <a:rPr lang="es-ES" dirty="0"/>
              <a:t>: acceso seguro al sistema.</a:t>
            </a:r>
          </a:p>
          <a:p>
            <a:r>
              <a:rPr lang="es-ES" b="1" dirty="0"/>
              <a:t>R.4 Gestión de Licitaciones</a:t>
            </a:r>
            <a:r>
              <a:rPr lang="es-ES" dirty="0"/>
              <a:t>: crear, editar y administrar procesos de licitación.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No Funcionales: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b="1" dirty="0"/>
              <a:t>R.28 Seguridad de Credenciales</a:t>
            </a:r>
            <a:r>
              <a:rPr lang="es-ES" dirty="0"/>
              <a:t>: proteger información de acceso y datos sensibles.</a:t>
            </a:r>
          </a:p>
          <a:p>
            <a:r>
              <a:rPr lang="es-ES" b="1" dirty="0"/>
              <a:t>R.29 Disponibilidad del Sistema</a:t>
            </a:r>
            <a:r>
              <a:rPr lang="es-ES" dirty="0"/>
              <a:t>: asegurar que la plataforma esté operativa en todo momento.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7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641252" y="2031962"/>
            <a:ext cx="8457028" cy="34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58F2A0-01C6-4706-CAAC-582ABF4DD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675" y="1798321"/>
            <a:ext cx="6744641" cy="45726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88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E52CE0-B028-B461-F375-A5B10F62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2" y="1950721"/>
            <a:ext cx="9288171" cy="46107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56FAB5-495D-740A-BD88-E35CC5C30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854" y="1498382"/>
            <a:ext cx="6024277" cy="464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2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9A247C-5557-27CB-F778-9D794360C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2" y="3066296"/>
            <a:ext cx="2607347" cy="171474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D9B89F-1BB6-0287-461E-2A4CB8329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0813" y="3066295"/>
            <a:ext cx="3666363" cy="1714741"/>
          </a:xfrm>
          <a:prstGeom prst="rect">
            <a:avLst/>
          </a:prstGeom>
        </p:spPr>
      </p:pic>
      <p:pic>
        <p:nvPicPr>
          <p:cNvPr id="7" name="Imagen 6" descr="Forma, Flecha&#10;&#10;El contenido generado por IA puede ser incorrecto.">
            <a:extLst>
              <a:ext uri="{FF2B5EF4-FFF2-40B4-BE49-F238E27FC236}">
                <a16:creationId xmlns:a16="http://schemas.microsoft.com/office/drawing/2014/main" id="{6804C44B-BDC4-2C86-9D89-93A99B559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526" y="2394073"/>
            <a:ext cx="3380326" cy="33954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767649" y="15082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Responsabilidades</a:t>
            </a:r>
            <a:endParaRPr dirty="0"/>
          </a:p>
        </p:txBody>
      </p:sp>
      <p:sp>
        <p:nvSpPr>
          <p:cNvPr id="140" name="Google Shape;140;p10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A01A10-3C56-22C3-008E-C135805F7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51" y="2604723"/>
            <a:ext cx="6794360" cy="22249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138F49-F69A-22CE-8F69-BB642337B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457" y="2604723"/>
            <a:ext cx="3059329" cy="222496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/>
        </p:nvSpPr>
        <p:spPr>
          <a:xfrm>
            <a:off x="753794" y="95033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s-CL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 del proyecto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B2A1F-CA8A-CEA1-9233-98AEA48F9427}"/>
              </a:ext>
            </a:extLst>
          </p:cNvPr>
          <p:cNvSpPr txBox="1"/>
          <p:nvPr/>
        </p:nvSpPr>
        <p:spPr>
          <a:xfrm>
            <a:off x="753794" y="2275899"/>
            <a:ext cx="86193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b="1" dirty="0"/>
              <a:t>Retrasos en la planificación</a:t>
            </a:r>
            <a:endParaRPr lang="es-ES" dirty="0"/>
          </a:p>
          <a:p>
            <a:pPr lvl="1"/>
            <a:r>
              <a:rPr lang="es-ES" dirty="0"/>
              <a:t>      - Posibles atrasos en la entrega de hitos por carga académica.</a:t>
            </a:r>
          </a:p>
          <a:p>
            <a:pPr lvl="1"/>
            <a:endParaRPr lang="es-ES" dirty="0"/>
          </a:p>
          <a:p>
            <a:pPr lvl="0"/>
            <a:r>
              <a:rPr lang="es-ES" b="1" dirty="0"/>
              <a:t>Cambios en los requerimientos</a:t>
            </a:r>
            <a:endParaRPr lang="es-ES" dirty="0"/>
          </a:p>
          <a:p>
            <a:pPr lvl="1"/>
            <a:r>
              <a:rPr lang="es-ES" dirty="0"/>
              <a:t>      - Ajustes solicitados a mitad del desarrollo que afecten tiempos y diseño.</a:t>
            </a:r>
          </a:p>
          <a:p>
            <a:pPr lvl="1"/>
            <a:endParaRPr lang="es-ES" dirty="0"/>
          </a:p>
          <a:p>
            <a:pPr lvl="0"/>
            <a:r>
              <a:rPr lang="es-ES" b="1" dirty="0"/>
              <a:t>Falta de experiencia en algunas tecnologías</a:t>
            </a:r>
            <a:endParaRPr lang="es-ES" dirty="0"/>
          </a:p>
          <a:p>
            <a:pPr lvl="1"/>
            <a:r>
              <a:rPr lang="es-ES" dirty="0"/>
              <a:t>      - Curva de aprendizaje que puede ralentizar la implementación.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A8B838-74FC-0CCA-EF72-19BE2496B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912" y="1994231"/>
            <a:ext cx="5049087" cy="45081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894389" y="2028312"/>
            <a:ext cx="1263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Costos Estimados del Proyecto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B214F2-02F7-049D-0470-72E408607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28" y="2028311"/>
            <a:ext cx="3495890" cy="3592999"/>
          </a:xfrm>
          <a:prstGeom prst="rect">
            <a:avLst/>
          </a:prstGeom>
        </p:spPr>
      </p:pic>
      <p:pic>
        <p:nvPicPr>
          <p:cNvPr id="5" name="Imagen 4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id="{88693446-0533-5F85-B803-2DD04663A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94" y="1664817"/>
            <a:ext cx="4877481" cy="487748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81D0C-7A80-6034-D562-584A8161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712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Conclusión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3E322D-7B3E-7CD8-4D1A-62A49F972F0C}"/>
              </a:ext>
            </a:extLst>
          </p:cNvPr>
          <p:cNvSpPr txBox="1"/>
          <p:nvPr/>
        </p:nvSpPr>
        <p:spPr>
          <a:xfrm>
            <a:off x="1066800" y="2228671"/>
            <a:ext cx="1005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LicitAPP</a:t>
            </a:r>
            <a:r>
              <a:rPr lang="es-ES" sz="2400" dirty="0"/>
              <a:t> ofrece una solución centralizada y transparente para la gestión de licitaciones. El proyecto demuestra la importancia de digitalizar procesos para optimizar tiempos y garantizar eficiencia.</a:t>
            </a:r>
          </a:p>
        </p:txBody>
      </p:sp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07D196BD-666A-3B39-7647-F767FBAD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629" y="3908684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3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C7E5D-6697-7039-50AB-15C7BDC84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21" y="1159604"/>
            <a:ext cx="10515600" cy="1325563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8A33703-7B4B-A786-7125-DC9DE576109A}"/>
              </a:ext>
            </a:extLst>
          </p:cNvPr>
          <p:cNvSpPr txBox="1"/>
          <p:nvPr/>
        </p:nvSpPr>
        <p:spPr>
          <a:xfrm>
            <a:off x="958122" y="2248524"/>
            <a:ext cx="40785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LicitAPP</a:t>
            </a:r>
            <a:r>
              <a:rPr lang="es-ES" dirty="0"/>
              <a:t> es una plataforma web diseñada para centralizar y optimizar los procesos de licitación, garantizando eficiencia y transparencia. Este proyecto surge como respuesta a la necesidad de digitalizar y modernizar la gestión de licitaciones en instituciones y empresas.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35E81E-CB58-ADE6-A036-6C7823092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1861" y="2248524"/>
            <a:ext cx="251495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Problemática a Resolver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866253" y="2436275"/>
            <a:ext cx="3570836" cy="369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1800"/>
            </a:pPr>
            <a:r>
              <a:rPr lang="es-ES" sz="2400" dirty="0"/>
              <a:t>La falta de una plataforma centralizada dificulta la gestión eficiente y transparente de los procesos de licitación.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D87E52-F8CA-223D-1399-89DB10F0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215" y="2213684"/>
            <a:ext cx="6318638" cy="29650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ADE09-6CA8-DBBB-30BF-60F7D1BF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28" y="1039682"/>
            <a:ext cx="10515600" cy="1325563"/>
          </a:xfrm>
        </p:spPr>
        <p:txBody>
          <a:bodyPr/>
          <a:lstStyle/>
          <a:p>
            <a:r>
              <a:rPr lang="es-ES" dirty="0"/>
              <a:t>Objetivo del Proyecto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62423F-6EB1-63E1-B0A5-70F55A873C78}"/>
              </a:ext>
            </a:extLst>
          </p:cNvPr>
          <p:cNvSpPr txBox="1"/>
          <p:nvPr/>
        </p:nvSpPr>
        <p:spPr>
          <a:xfrm>
            <a:off x="643328" y="2365245"/>
            <a:ext cx="5891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Desarrollar una plataforma web que optimice la gestión integral de licitaciones.</a:t>
            </a:r>
          </a:p>
        </p:txBody>
      </p:sp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2DDEC151-56EB-ED87-614D-40114E7C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466" y="2365245"/>
            <a:ext cx="3867462" cy="386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7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95293F1-4A06-F8B4-9082-CAB74D2F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184" y="937952"/>
            <a:ext cx="10515600" cy="1325563"/>
          </a:xfrm>
        </p:spPr>
        <p:txBody>
          <a:bodyPr/>
          <a:lstStyle/>
          <a:p>
            <a:r>
              <a:rPr lang="es-ES" dirty="0"/>
              <a:t>Solución Propuesta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894625-20C7-FAFD-A293-9E6635B056DF}"/>
              </a:ext>
            </a:extLst>
          </p:cNvPr>
          <p:cNvSpPr txBox="1"/>
          <p:nvPr/>
        </p:nvSpPr>
        <p:spPr>
          <a:xfrm>
            <a:off x="1244185" y="2263515"/>
            <a:ext cx="6265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/>
              <a:t>LicitAPP</a:t>
            </a:r>
            <a:r>
              <a:rPr lang="es-ES" sz="2400" dirty="0"/>
              <a:t> centraliza y digitaliza los procesos de licitación, asegurando eficiencia, trazabilidad y transparencia.</a:t>
            </a:r>
          </a:p>
        </p:txBody>
      </p:sp>
      <p:pic>
        <p:nvPicPr>
          <p:cNvPr id="6" name="Imagen 5" descr="Diagrama, Icono&#10;&#10;El contenido generado por IA puede ser incorrecto.">
            <a:extLst>
              <a:ext uri="{FF2B5EF4-FFF2-40B4-BE49-F238E27FC236}">
                <a16:creationId xmlns:a16="http://schemas.microsoft.com/office/drawing/2014/main" id="{BE4522A5-F8DD-1908-CDDB-4FBBB2E0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26" y="2263514"/>
            <a:ext cx="3656533" cy="36565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B594DC1-B73E-AF57-81D7-CCCDB495C2E8}"/>
              </a:ext>
            </a:extLst>
          </p:cNvPr>
          <p:cNvSpPr txBox="1"/>
          <p:nvPr/>
        </p:nvSpPr>
        <p:spPr>
          <a:xfrm>
            <a:off x="1738859" y="1888761"/>
            <a:ext cx="8634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000" dirty="0"/>
              <a:t>Alcances del sistema</a:t>
            </a:r>
          </a:p>
        </p:txBody>
      </p:sp>
    </p:spTree>
    <p:extLst>
      <p:ext uri="{BB962C8B-B14F-4D97-AF65-F5344CB8AC3E}">
        <p14:creationId xmlns:p14="http://schemas.microsoft.com/office/powerpoint/2010/main" val="220240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4400"/>
            </a:pPr>
            <a:r>
              <a:rPr lang="es-ES" dirty="0"/>
              <a:t>Qué hace el Sistema</a:t>
            </a:r>
            <a:endParaRPr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A1EC25-ADCC-7B20-3EE8-1417005C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065" y="2361725"/>
            <a:ext cx="571823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Registro, autenticación y recuperación de usuarios.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Publicación, modificación y cierre de licitaciones.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Postulación digital de propuestas.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Administración de roles y usuarios.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Generación de reportes básicos.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Trazabilidad completa de las licitaciones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n 7" descr="Imagen de la pantalla de un computador&#10;&#10;El contenido generado por IA puede ser incorrecto.">
            <a:extLst>
              <a:ext uri="{FF2B5EF4-FFF2-40B4-BE49-F238E27FC236}">
                <a16:creationId xmlns:a16="http://schemas.microsoft.com/office/drawing/2014/main" id="{E5579A04-8B48-3DFB-1472-0486C8660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89" y="2361725"/>
            <a:ext cx="4357475" cy="27504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90A17-6127-AF91-9166-243D94B0D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594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Qué no hace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58B2C-AEAD-6DF4-412B-99A367AD8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052" y="4447294"/>
            <a:ext cx="3237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7AB1311-44E0-B4A7-187C-4055449B9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0706"/>
            <a:ext cx="715772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No incluye procesos de preventa ni negociación comercial.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No integra plataformas externas como Mercado Público.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No evalúa automáticamente propuestas complejas.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No contempla pagos en línea.</a:t>
            </a:r>
          </a:p>
        </p:txBody>
      </p:sp>
    </p:spTree>
    <p:extLst>
      <p:ext uri="{BB962C8B-B14F-4D97-AF65-F5344CB8AC3E}">
        <p14:creationId xmlns:p14="http://schemas.microsoft.com/office/powerpoint/2010/main" val="2353090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FC696-ED35-0AF8-E708-CBE6E9F6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7" y="979721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Otros Alcances o restricciones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2D40F2F-5BBD-A8B4-59C4-BAC8341A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10707"/>
            <a:ext cx="704071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Requiere RUN/RUT válido y correo único para el acceso.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Seguridad basada en autenticación y resguardo de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Orientado inicialmente a un entorno académico.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Escalable para futuras ampliaciones de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39970593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429</Words>
  <Application>Microsoft Office PowerPoint</Application>
  <PresentationFormat>Panorámica</PresentationFormat>
  <Paragraphs>72</Paragraphs>
  <Slides>19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Capstone Plataforma de Licitaciones - LicitApp</vt:lpstr>
      <vt:lpstr>Introducción</vt:lpstr>
      <vt:lpstr>Problemática a Resolver</vt:lpstr>
      <vt:lpstr>Objetivo del Proyecto</vt:lpstr>
      <vt:lpstr>Solución Propuesta</vt:lpstr>
      <vt:lpstr>Presentación de PowerPoint</vt:lpstr>
      <vt:lpstr>Qué hace el Sistema</vt:lpstr>
      <vt:lpstr>Qué no hace</vt:lpstr>
      <vt:lpstr>Otros Alcances o restricciones</vt:lpstr>
      <vt:lpstr>Lista de Requerimientos</vt:lpstr>
      <vt:lpstr>Diseño del Sistema</vt:lpstr>
      <vt:lpstr>Diseño del Sistema</vt:lpstr>
      <vt:lpstr>Presentación de PowerPoint</vt:lpstr>
      <vt:lpstr>Tecnologías del Desarrollo</vt:lpstr>
      <vt:lpstr>Responsabilidades</vt:lpstr>
      <vt:lpstr>Presentación de PowerPoint</vt:lpstr>
      <vt:lpstr>Planificación</vt:lpstr>
      <vt:lpstr>Costos Estimados del Proyecto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isai villalobos</dc:creator>
  <cp:lastModifiedBy>isai villalobos</cp:lastModifiedBy>
  <cp:revision>2</cp:revision>
  <dcterms:modified xsi:type="dcterms:W3CDTF">2025-09-02T21:39:47Z</dcterms:modified>
</cp:coreProperties>
</file>