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1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B34D4-E33C-4085-A2A5-A4DCC9B472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F80FD-4CFC-4643-A925-D1D62A15AC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Suma de Nº de casos diarios por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Número total de casos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40a696-692d-4f4a-9a96-874f55f114e3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640a696-692d-4f4a-9a96-874f55f114e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practica4_J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19/12/2023 11:55:06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19/12/2023 11:54:24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71543EE-4B14-6F00-1C65-1F91D54D9A7F}"/>
              </a:ext>
            </a:extLst>
          </p:cNvPr>
          <p:cNvSpPr txBox="1"/>
          <p:nvPr/>
        </p:nvSpPr>
        <p:spPr>
          <a:xfrm>
            <a:off x="853448" y="4163209"/>
            <a:ext cx="249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Javier Alarcón Caracena</a:t>
            </a:r>
          </a:p>
          <a:p>
            <a:r>
              <a:rPr lang="es-ES" dirty="0">
                <a:solidFill>
                  <a:schemeClr val="bg1"/>
                </a:solidFill>
              </a:rPr>
              <a:t>Óscar Calvet Sisó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illedMap ,areaChart ,pieChart ,Suma de Nº de casos diarios por Comunidad Autónoma ,scatterChart ,Número total de casos ,actionButton ,Comunidad Autónom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80</Words>
  <Application>Microsoft Office PowerPoint</Application>
  <PresentationFormat>Panorámica</PresentationFormat>
  <Paragraphs>32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practica4_J</vt:lpstr>
      <vt:lpstr>Página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Óscar Calvet Sisó</cp:lastModifiedBy>
  <cp:revision>5</cp:revision>
  <dcterms:created xsi:type="dcterms:W3CDTF">2016-09-04T11:54:55Z</dcterms:created>
  <dcterms:modified xsi:type="dcterms:W3CDTF">2023-12-19T11:56:04Z</dcterms:modified>
</cp:coreProperties>
</file>