
<file path=[Content_Types].xml><?xml version="1.0" encoding="utf-8"?>
<Types xmlns="http://schemas.openxmlformats.org/package/2006/content-types">
  <Default Extension="jpeg" ContentType="image/jpeg"/>
  <Default Extension="png" ContentType="image/png"/>
  <Default Extension="R5GvNI1s3s8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A5AF-B250-4750-9C86-86072FEAFD76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205-D8E1-4654-82F4-18B7EAF2F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7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7E5CD-FCFC-119B-1DF4-FA49350F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345C5-EB36-2F1D-6095-A7C69CD65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114C-4587-1E37-71A7-6913F4B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7B498-D16C-45F4-5CDC-FA846306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64AD9-A6B1-0502-8988-6A0252AE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2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F7410-3777-FD25-D192-5FBEBE7B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B25A5E-02F2-238E-7A3C-A42A5AF6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53402-5A9B-FF20-0668-C0E0EE73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9709D-CBD8-FDF9-AC2B-F8E5F011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5A2B0-F28D-8248-5B39-84BF203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9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5A65C6-B5C2-3715-69CB-21C0022D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B5D97-BC68-68BF-E607-664BF91F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32F49-0400-73C6-CC96-B11FC4D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B621B-ECF6-413F-9952-2AB42BD2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7EC4A-DB22-9C71-7226-4D13B044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95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7530-6A50-1162-9574-20673B4B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A1A7C-9F82-EB8B-D1CE-B6D358F1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A5450-1E25-5616-3BC6-CBDF0B76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5F830-7289-AAD6-7E60-1CBC16DD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B27AE-1DE0-4F01-8210-D295A380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3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285EC-F347-4DD2-0DF2-00759FA4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B9F58-9AE5-A6C1-EF3C-DC3E2538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F4576-CA80-BEB6-20CB-10A820A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FC951-A6E5-5967-4C57-D777CE0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C1BAC-043C-932C-CE69-0A78F2FF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3285-FFDF-DC31-921A-128D085F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2D0B5-1CC3-A83F-970A-074EEEA60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21A81-8C86-0042-90C4-726D5267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23D1E8-09F8-CE83-4753-70E9F061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A7405-6C5B-EBF5-54AA-80A2E14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5F890-E5AD-A7F9-E74B-585AED18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0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DF18-3433-7154-3AA3-38575729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B5DB3-EA5E-7C80-DA11-E5602D2F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E0CFFA-C0A7-9F15-24E0-92A613DD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CB8F81-DFF5-4C3D-29DB-5598E13B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6DB72-BE7C-713E-B14F-7165968D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113932-DA9B-E140-BB03-CFF97620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57930B-D2F5-1F6E-B129-B97CE009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226A3-FCC7-BCDB-0955-FE8A504E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8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E277-9863-6EF8-1677-42CB3702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6A2121-A441-E21B-1170-911C6A2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ED5BA8-7662-1C9F-CFD6-A07E1DF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454647-2E55-CD83-683E-13C67139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5BE42B-7007-3A65-2F06-FB0B5DE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1454B3-E020-B74A-84FA-6919506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6C8F00-8041-5B0A-EBBA-7D24228C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4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652A-CC76-DCC7-39D6-3D828639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54ADD-06A8-9724-4B34-C676E2C7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834E40-4114-CF78-BAB7-D55A4155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FE28A-DFDD-796B-B7E4-904F72DF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53E287-7660-41F9-D8BB-CD4F2C7A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C11D7-7677-E3E0-2322-B30A7696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75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E50DC-016A-3CA7-DBEF-13A53208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CA9237-89D2-17BE-541F-5FC4A367F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295A9-4E2A-4464-9785-5DB86F0D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A5934-AAA4-FBCD-97C4-5AE6A42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F53AA-68F6-80A0-3A5F-3EEA6E37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77EFE-8B83-BE1E-7866-C8D40344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40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158AEB-AD2B-6133-BD1A-6CD95A24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6F196-F49F-0560-3A78-A78D6AD2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8A90D-2359-65B7-75A8-BCEC38813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7DB2-85DD-40D2-817D-8C64AB2BBEA7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778FD-79BD-CE35-9F13-687D70DD8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D4B95-9BAA-7996-85F0-94822FB11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5E08-97D2-4395-8056-2F4506307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dmiral-kevin/art/Titanic-s-death-moment-683552623" TargetMode="External"/><Relationship Id="rId2" Type="http://schemas.openxmlformats.org/officeDocument/2006/relationships/image" Target="../media/image1.R5GvNI1s3s8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CD119C98-DAFD-6823-1A63-8F2B13B7A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0791" y="279918"/>
            <a:ext cx="7330417" cy="525168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7DD61CC-11CF-7F8D-E078-55970794E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endParaRPr lang="es-ES" dirty="0"/>
          </a:p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 </a:t>
            </a:r>
            <a:r>
              <a:rPr lang="es-ES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Titanic</a:t>
            </a:r>
            <a:endParaRPr lang="es-E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92E87D-7431-100C-F3E8-8D21912CB29B}"/>
              </a:ext>
            </a:extLst>
          </p:cNvPr>
          <p:cNvSpPr txBox="1"/>
          <p:nvPr/>
        </p:nvSpPr>
        <p:spPr>
          <a:xfrm>
            <a:off x="1309730" y="6858000"/>
            <a:ext cx="9572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www.deviantart.com/admiral-kevin/art/Titanic-s-death-moment-683552623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-nd/3.0/"/>
              </a:rPr>
              <a:t>CC BY-NC-ND</a:t>
            </a:r>
            <a:endParaRPr lang="es-ES" sz="9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42FC0B-576D-68F3-3165-17F666D52636}"/>
              </a:ext>
            </a:extLst>
          </p:cNvPr>
          <p:cNvSpPr txBox="1"/>
          <p:nvPr/>
        </p:nvSpPr>
        <p:spPr>
          <a:xfrm>
            <a:off x="9761208" y="6208750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Javier Álvarez Lomba</a:t>
            </a:r>
          </a:p>
        </p:txBody>
      </p:sp>
    </p:spTree>
    <p:extLst>
      <p:ext uri="{BB962C8B-B14F-4D97-AF65-F5344CB8AC3E}">
        <p14:creationId xmlns:p14="http://schemas.microsoft.com/office/powerpoint/2010/main" val="267783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C8F7A2-9CE9-604C-C2A5-77A7A8F78679}"/>
              </a:ext>
            </a:extLst>
          </p:cNvPr>
          <p:cNvSpPr txBox="1"/>
          <p:nvPr/>
        </p:nvSpPr>
        <p:spPr>
          <a:xfrm>
            <a:off x="3394364" y="321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ystem-ui"/>
              </a:rPr>
              <a:t>1- El </a:t>
            </a:r>
            <a:r>
              <a:rPr lang="es-ES" b="0" i="0" dirty="0" err="1">
                <a:effectLst/>
                <a:latin typeface="system-ui"/>
              </a:rPr>
              <a:t>titanic</a:t>
            </a:r>
            <a:r>
              <a:rPr lang="es-ES" b="0" i="0" dirty="0">
                <a:effectLst/>
                <a:latin typeface="system-ui"/>
              </a:rPr>
              <a:t> fue un accidente con una tasa de mortalidad alta</a:t>
            </a:r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EB49B75-7227-C14E-D873-91776C77D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6001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8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54473DB-9DAD-E5CF-9037-25C8D0EB349C}"/>
              </a:ext>
            </a:extLst>
          </p:cNvPr>
          <p:cNvSpPr txBox="1"/>
          <p:nvPr/>
        </p:nvSpPr>
        <p:spPr>
          <a:xfrm>
            <a:off x="1842655" y="404198"/>
            <a:ext cx="919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ystem-ui"/>
              </a:rPr>
              <a:t>2- En esa ocasión los datos apoyan que se dio el "Las mujeres y los niños primero", pero...</a:t>
            </a:r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C48441B-BC6E-A018-A614-04B97B8DD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1" y="1193287"/>
            <a:ext cx="7049729" cy="52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41CB7B2-EBD5-3EBD-3DEA-266664267520}"/>
              </a:ext>
            </a:extLst>
          </p:cNvPr>
          <p:cNvSpPr txBox="1"/>
          <p:nvPr/>
        </p:nvSpPr>
        <p:spPr>
          <a:xfrm>
            <a:off x="1745672" y="459617"/>
            <a:ext cx="8700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ystem-ui"/>
              </a:rPr>
              <a:t>3- ... que la clase en la que se viajes tuvo una influencia significativa y podría explicar...</a:t>
            </a:r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DFF893A-637C-290B-74AB-E7AC32D4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536"/>
            <a:ext cx="12192000" cy="37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8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072705A-34D2-19EE-2E12-DA1AC518A6CE}"/>
              </a:ext>
            </a:extLst>
          </p:cNvPr>
          <p:cNvSpPr txBox="1"/>
          <p:nvPr/>
        </p:nvSpPr>
        <p:spPr>
          <a:xfrm>
            <a:off x="2493818" y="445762"/>
            <a:ext cx="831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ystem-ui"/>
              </a:rPr>
              <a:t>4- ... las diferencias de tasas de supervivencia entre mujeres y niños.</a:t>
            </a:r>
            <a:endParaRPr lang="es-ES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FA24F51-4041-3E66-1CA3-82D4ED87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297859"/>
            <a:ext cx="6886156" cy="51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C864F3-3F7F-E219-A6FC-143F69C7568D}"/>
              </a:ext>
            </a:extLst>
          </p:cNvPr>
          <p:cNvSpPr txBox="1"/>
          <p:nvPr/>
        </p:nvSpPr>
        <p:spPr>
          <a:xfrm>
            <a:off x="1399308" y="404244"/>
            <a:ext cx="9324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ystem-ui"/>
              </a:rPr>
              <a:t>5- Además aunque el puerto de embarque parece influir, se podría asumir que lo fue el tipo de pasaje que embarcó en cada uno.</a:t>
            </a:r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93A2C2C-699F-89DC-ADD2-E894D3A08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007"/>
            <a:ext cx="12192000" cy="37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508B651-1148-B060-885A-D9A39DA30C19}"/>
              </a:ext>
            </a:extLst>
          </p:cNvPr>
          <p:cNvSpPr txBox="1"/>
          <p:nvPr/>
        </p:nvSpPr>
        <p:spPr>
          <a:xfrm>
            <a:off x="1539083" y="889154"/>
            <a:ext cx="8796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ystem-ui"/>
              </a:rPr>
              <a:t>6 - Conclusiones:</a:t>
            </a:r>
          </a:p>
          <a:p>
            <a:endParaRPr lang="es-ES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Con 549 fallecidos por 889 personas del total de la muestra se puede decir que la tasa de mortalidad es muy alta (62%).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Los datos no apoyan que se priorizase primero a mujeres y niños en términos absolutos, debemos apoyarnos en la clase para ver que se salvaron mas de primera y no tanto de tercera.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La diferencia de tasa de supervivencia entre niños y mujeres puede deberse a la clase o  puerto de embarque. En términos relativos se puede ver que influyó mas la clase que la edad o el sexo.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El puerto de embarque nos indica que en el primer puerto (Southampton), embarcó la gran mayoría de personas, aunque en </a:t>
            </a:r>
            <a:r>
              <a:rPr lang="es-ES" dirty="0" err="1">
                <a:latin typeface="system-ui"/>
              </a:rPr>
              <a:t>Cherbourg</a:t>
            </a:r>
            <a:r>
              <a:rPr lang="es-ES" dirty="0">
                <a:latin typeface="system-ui"/>
              </a:rPr>
              <a:t>, el segundo puerto, la gran mayoría fueron de primera clase. Y en </a:t>
            </a:r>
            <a:r>
              <a:rPr lang="es-ES" dirty="0" err="1">
                <a:latin typeface="system-ui"/>
              </a:rPr>
              <a:t>Queenstown</a:t>
            </a:r>
            <a:r>
              <a:rPr lang="es-ES" dirty="0">
                <a:latin typeface="system-ui"/>
              </a:rPr>
              <a:t>, último puerto, casi todos de tercera clase.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400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257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alvarez</dc:creator>
  <cp:lastModifiedBy>Javi alvarez</cp:lastModifiedBy>
  <cp:revision>1</cp:revision>
  <dcterms:created xsi:type="dcterms:W3CDTF">2023-12-14T20:56:27Z</dcterms:created>
  <dcterms:modified xsi:type="dcterms:W3CDTF">2023-12-14T21:34:48Z</dcterms:modified>
</cp:coreProperties>
</file>