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4" autoAdjust="0"/>
  </p:normalViewPr>
  <p:slideViewPr>
    <p:cSldViewPr snapToGrid="0">
      <p:cViewPr varScale="1">
        <p:scale>
          <a:sx n="118" d="100"/>
          <a:sy n="118" d="100"/>
        </p:scale>
        <p:origin x="14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0462691e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0462691e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kern="1200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goal of this work package is to demonstrate capabilities enabled by the use of </a:t>
            </a:r>
            <a:r>
              <a:rPr lang="en-US" sz="1100" b="0" i="0" u="none" strike="noStrike" kern="1200" cap="none" dirty="0" err="1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Modelica</a:t>
            </a:r>
            <a:r>
              <a:rPr lang="en-US" sz="1100" b="0" i="0" u="none" strike="noStrike" kern="1200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building and district energy systems. </a:t>
            </a:r>
            <a:r>
              <a:rPr lang="en-US" sz="1100" b="0" i="0" u="none" strike="noStrike" kern="1200" cap="none" baseline="0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kern="1200" cap="none" baseline="0" dirty="0" smtClean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kern="1200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is accomplished by collecting a number of case studies</a:t>
            </a:r>
            <a:r>
              <a:rPr lang="en-US" sz="1100" b="0" i="0" u="none" strike="noStrike" kern="1200" cap="none" baseline="0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kern="1200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 facilitates a systematic comparison and illustrates key findings from different applications. </a:t>
            </a:r>
            <a:r>
              <a:rPr lang="en-US" sz="1100" b="0" i="0" u="none" strike="noStrike" kern="1200" cap="none" baseline="0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kern="1200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aim is</a:t>
            </a:r>
            <a:r>
              <a:rPr lang="en-US" sz="1100" b="0" i="0" u="none" strike="noStrike" kern="1200" cap="none" baseline="0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kern="1200" cap="none" baseline="0" dirty="0" smtClean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kern="1200" cap="none" baseline="0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-share best practices to the simulation community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kern="1200" cap="none" baseline="0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-illustrating the possibilities that </a:t>
            </a:r>
            <a:r>
              <a:rPr lang="en-US" sz="1100" b="0" i="0" u="none" strike="noStrike" kern="1200" cap="none" baseline="0" dirty="0" err="1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Modelica</a:t>
            </a:r>
            <a:r>
              <a:rPr lang="en-US" sz="1100" b="0" i="0" u="none" strike="noStrike" kern="1200" cap="none" baseline="0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offers for the design, modeling and analysis of building and district energy system and,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kern="1200" cap="none" baseline="0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-identifying research needs for Task 1 and Task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462691e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462691e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case studies are collected using a “case study</a:t>
            </a:r>
            <a:r>
              <a:rPr lang="en-US" baseline="0" dirty="0" smtClean="0"/>
              <a:t> template” that is available on the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page of IBPSA Project 1.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The template asks for information such as objective of the case study, layout of the HVAC/district energy system, thermal zone modeling, </a:t>
            </a:r>
            <a:r>
              <a:rPr lang="en-US" baseline="0" dirty="0" err="1" smtClean="0"/>
              <a:t>Modelica</a:t>
            </a:r>
            <a:r>
              <a:rPr lang="en-US" baseline="0" dirty="0" smtClean="0"/>
              <a:t> libraries used, computation time etc…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462691e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462691e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 far, 11 case studies from 5 different institutes have been collected. Applications range from hydronic heating loops and cooling systems in data centers to district heating networks and multi-infrastructure smart community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terms of application scale, the majority of case studies deal with applications at district level. This highlights that the use of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Modelica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simulation of district energy systems has grown rapidly in the recent few years.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new case study from LBNL will be included soon.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462691e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0462691e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information gathered through the templates have been recently uploaded to the project website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order to increase the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visibity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the works and show the different applications of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Modelica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a larger audience.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Message to participants of WP3.2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Please check that the information shown in your case study webpage are correct. If you want to make any change/addition, just drop me an email.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0462691e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0462691e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collection of</a:t>
            </a:r>
            <a:r>
              <a:rPr lang="en-US" baseline="0" dirty="0" smtClean="0"/>
              <a:t> case studies will be continued. Participants interested in including their case studies to the IBPSA Project 1 can fill in the template and send it to 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Ideas for new potential activities within this WP will be discussed in the coming months (e.g. Making publicly available the </a:t>
            </a:r>
            <a:r>
              <a:rPr lang="en-US" baseline="0" dirty="0" err="1" smtClean="0"/>
              <a:t>Modelica</a:t>
            </a:r>
            <a:r>
              <a:rPr lang="en-US" baseline="0" dirty="0" smtClean="0"/>
              <a:t> models of the case studies and/or developing python-based script for accelerating the generation of </a:t>
            </a:r>
            <a:r>
              <a:rPr lang="en-US" baseline="0" dirty="0" err="1" smtClean="0"/>
              <a:t>Modelica</a:t>
            </a:r>
            <a:r>
              <a:rPr lang="en-US" baseline="0" dirty="0" smtClean="0"/>
              <a:t> models)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mac@build.aau.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psa/project1/tree/master/wp_3_2_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bpsa.github.io/project1/applic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mac@build.aau.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10825" y="947300"/>
            <a:ext cx="84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 txBox="1"/>
          <p:nvPr/>
        </p:nvSpPr>
        <p:spPr>
          <a:xfrm>
            <a:off x="228325" y="1141025"/>
            <a:ext cx="84420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WP 3.2 Application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Alessandro Maccarini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Researcher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Aalborg University - Department of the Built Environment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amac@build.aau.dk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5" y="222400"/>
            <a:ext cx="3542003" cy="5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00" y="3877950"/>
            <a:ext cx="1040225" cy="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25200" y="741600"/>
            <a:ext cx="8442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Objective of WP3.2</a:t>
            </a:r>
            <a:endParaRPr sz="1600"/>
          </a:p>
        </p:txBody>
      </p:sp>
      <p:sp>
        <p:nvSpPr>
          <p:cNvPr id="63" name="Google Shape;63;p14"/>
          <p:cNvSpPr txBox="1"/>
          <p:nvPr/>
        </p:nvSpPr>
        <p:spPr>
          <a:xfrm>
            <a:off x="225200" y="1272800"/>
            <a:ext cx="8442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To demonstrate capabilities enabled by the use of Modelica for building and district energy systems design and operation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310813" y="2838300"/>
            <a:ext cx="84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225188" y="2404000"/>
            <a:ext cx="8442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Outcome</a:t>
            </a:r>
            <a:endParaRPr sz="1600"/>
          </a:p>
        </p:txBody>
      </p:sp>
      <p:sp>
        <p:nvSpPr>
          <p:cNvPr id="66" name="Google Shape;66;p14"/>
          <p:cNvSpPr txBox="1"/>
          <p:nvPr/>
        </p:nvSpPr>
        <p:spPr>
          <a:xfrm>
            <a:off x="225200" y="2923400"/>
            <a:ext cx="8442000" cy="20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Collection of application case studies aiming at: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disseminating best practices to the simulation community,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illustrating the possibilities that Modelica offers for the design, modeling and analysis of building and district energy system, and 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identifying research needs for Task 1 and Task 2 of IBPSA Project 1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310813" y="1177525"/>
            <a:ext cx="84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5"/>
          <p:cNvCxnSpPr/>
          <p:nvPr/>
        </p:nvCxnSpPr>
        <p:spPr>
          <a:xfrm>
            <a:off x="310825" y="1175900"/>
            <a:ext cx="84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/>
          <p:nvPr/>
        </p:nvSpPr>
        <p:spPr>
          <a:xfrm>
            <a:off x="225200" y="741600"/>
            <a:ext cx="8442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How are the case studies being collected?</a:t>
            </a:r>
            <a:endParaRPr sz="16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225200" y="1272800"/>
            <a:ext cx="84420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Participants fill in a “case study template” available at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https://github.com/ibpsa/project1/tree/master/wp_3_2_app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7" y="1660700"/>
            <a:ext cx="7574145" cy="3394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6"/>
          <p:cNvCxnSpPr/>
          <p:nvPr/>
        </p:nvCxnSpPr>
        <p:spPr>
          <a:xfrm>
            <a:off x="310825" y="1175900"/>
            <a:ext cx="84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225200" y="741600"/>
            <a:ext cx="8442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Current case studies</a:t>
            </a:r>
            <a:endParaRPr sz="1600"/>
          </a:p>
        </p:txBody>
      </p:sp>
      <p:sp>
        <p:nvSpPr>
          <p:cNvPr id="82" name="Google Shape;82;p16"/>
          <p:cNvSpPr txBox="1"/>
          <p:nvPr/>
        </p:nvSpPr>
        <p:spPr>
          <a:xfrm>
            <a:off x="225200" y="1272800"/>
            <a:ext cx="84420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So far </a:t>
            </a:r>
            <a:r>
              <a:rPr lang="en" sz="1300" dirty="0" smtClean="0">
                <a:solidFill>
                  <a:schemeClr val="dk1"/>
                </a:solidFill>
              </a:rPr>
              <a:t>11 </a:t>
            </a:r>
            <a:r>
              <a:rPr lang="en" sz="1300" dirty="0">
                <a:solidFill>
                  <a:schemeClr val="dk1"/>
                </a:solidFill>
              </a:rPr>
              <a:t>case studies have been collected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6675450" y="2701275"/>
            <a:ext cx="1532100" cy="784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New case study from LBNL coming soon!</a:t>
            </a:r>
            <a:endParaRPr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0" y="1842700"/>
            <a:ext cx="5462124" cy="273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7"/>
          <p:cNvCxnSpPr/>
          <p:nvPr/>
        </p:nvCxnSpPr>
        <p:spPr>
          <a:xfrm>
            <a:off x="310825" y="1175900"/>
            <a:ext cx="84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7"/>
          <p:cNvSpPr txBox="1"/>
          <p:nvPr/>
        </p:nvSpPr>
        <p:spPr>
          <a:xfrm>
            <a:off x="225200" y="741600"/>
            <a:ext cx="8442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Uploading case studies on IBPSA Project 1 website</a:t>
            </a:r>
            <a:endParaRPr sz="1600"/>
          </a:p>
        </p:txBody>
      </p:sp>
      <p:sp>
        <p:nvSpPr>
          <p:cNvPr id="90" name="Google Shape;90;p17"/>
          <p:cNvSpPr txBox="1"/>
          <p:nvPr/>
        </p:nvSpPr>
        <p:spPr>
          <a:xfrm>
            <a:off x="225200" y="1272800"/>
            <a:ext cx="90258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case studies have been recently uploaded on the Project 1 website at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https://ibpsa.github.io/project1/applications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" y="1750399"/>
            <a:ext cx="6718852" cy="3265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8"/>
          <p:cNvCxnSpPr/>
          <p:nvPr/>
        </p:nvCxnSpPr>
        <p:spPr>
          <a:xfrm>
            <a:off x="310825" y="1175900"/>
            <a:ext cx="84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8"/>
          <p:cNvSpPr txBox="1"/>
          <p:nvPr/>
        </p:nvSpPr>
        <p:spPr>
          <a:xfrm>
            <a:off x="225200" y="741600"/>
            <a:ext cx="8442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Next steps</a:t>
            </a:r>
            <a:endParaRPr sz="1600"/>
          </a:p>
        </p:txBody>
      </p:sp>
      <p:sp>
        <p:nvSpPr>
          <p:cNvPr id="97" name="Google Shape;97;p18"/>
          <p:cNvSpPr txBox="1"/>
          <p:nvPr/>
        </p:nvSpPr>
        <p:spPr>
          <a:xfrm>
            <a:off x="225200" y="1272800"/>
            <a:ext cx="8611303" cy="17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Continuing the collection and coordination of new case studies (if you have a new case study to be included in the IBPSA Project 1 please drop me an email at </a:t>
            </a:r>
            <a:r>
              <a:rPr lang="en" sz="1300" u="sng" dirty="0">
                <a:solidFill>
                  <a:schemeClr val="hlink"/>
                </a:solidFill>
                <a:hlinkClick r:id="rId3"/>
              </a:rPr>
              <a:t>amac@build.aau.dk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New potential activities will be discussed in the coming months. Possible ideas are: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 dirty="0">
                <a:solidFill>
                  <a:schemeClr val="dk1"/>
                </a:solidFill>
              </a:rPr>
              <a:t>Making publicly available the Modelica models of the case studies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 dirty="0" smtClean="0">
                <a:solidFill>
                  <a:schemeClr val="dk1"/>
                </a:solidFill>
              </a:rPr>
              <a:t>Developing </a:t>
            </a:r>
            <a:r>
              <a:rPr lang="en" sz="1300" dirty="0">
                <a:solidFill>
                  <a:schemeClr val="dk1"/>
                </a:solidFill>
              </a:rPr>
              <a:t>python-based scripts in collaboration with Task 2 for accelerating the generation of Modelica models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605</Words>
  <Application>Microsoft Office PowerPoint</Application>
  <PresentationFormat>On-screen Show (16:9)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Maccarini</dc:creator>
  <cp:lastModifiedBy>Alessandro Maccarini</cp:lastModifiedBy>
  <cp:revision>7</cp:revision>
  <dcterms:modified xsi:type="dcterms:W3CDTF">2020-10-08T16:21:43Z</dcterms:modified>
</cp:coreProperties>
</file>