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8" r:id="rId2"/>
    <p:sldId id="279" r:id="rId3"/>
    <p:sldId id="258" r:id="rId4"/>
    <p:sldId id="280" r:id="rId5"/>
    <p:sldId id="259" r:id="rId6"/>
    <p:sldId id="281" r:id="rId7"/>
    <p:sldId id="282" r:id="rId8"/>
    <p:sldId id="283" r:id="rId9"/>
    <p:sldId id="287" r:id="rId10"/>
    <p:sldId id="284" r:id="rId11"/>
    <p:sldId id="285" r:id="rId12"/>
    <p:sldId id="286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68" y="64"/>
      </p:cViewPr>
      <p:guideLst>
        <p:guide orient="horz" pos="15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1DC7F-8587-4047-9A5D-1FCB6614CA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6AEDD-6B56-43B5-878A-7BCE1BA7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BDD-A577-8320-05F1-D8C684D4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CB873-F071-BBE2-FAE8-2AA24D04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397E-9564-C464-F9C0-30AA100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B54A-1C10-8CB1-5335-07A7FF0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7985-4729-FFBA-B63B-466A3B74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66D5-DCFC-1AC7-5DD7-498BD19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E0DA1-AE8F-711A-E5C2-9B946DB2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48D-CAD5-FF6B-A2B9-E4E79CA6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AF55-B3C5-5CB9-2EDD-3E4782B2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5A9-CEFF-D9E8-BAF2-8FE419E7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B239-CAF4-8824-976E-375AD4B11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F18FF-E6CD-502C-3F58-5188BA36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3DCF-C49E-BC2A-89E1-7D22AD3C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4634-02FB-989D-090A-BFBE4B41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A69D-9E1A-C98D-6F1A-5C1EF71B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01A-C95C-4DD5-99CB-6A51B17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465F-2E52-7FD6-A179-6D96FAC6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DA88-DB78-DD18-7D42-B6314DD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08F6-9014-0850-B26F-3DB9BA1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A67A-DEEC-D47E-EEB2-DFA43C19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194C-2CC5-1AF2-FBED-9D7E51C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9ADF-1630-CB53-1FFF-0A3A88E2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E353-09B6-6ACD-13D2-E3826DBF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C0AE-A4F5-57A2-1BDC-F28BB35F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F2B3-3B1D-75CA-5FD0-BE2048C4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30A4-B7A3-46B4-2AB7-2E03D3B4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E5C4-762C-0938-A190-ED6DBB82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2F8A-1F4E-1238-D382-B3C5EDC8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F505-AFC2-F5FE-7D2A-93DA64B7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35C3-4CCA-BEBB-4E4B-BAA82D9A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2DD9-1AA7-8E11-7509-9ADD070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F399-B76E-D8A4-A45C-85D31BDB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5891-A595-E464-93EC-5062A79E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32ABE-A604-7D71-F9D2-5DF4A330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2168-AAD6-24B5-6E01-81EFF6418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89E86-2912-2C8A-684B-03728D5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33C41-CB66-030D-313E-2D53CDDD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CE38A-BC70-08D9-6E55-DBBDAE2C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C894-C836-43BF-7D15-57344C1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547-8BF2-DF35-D029-111009B2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CB8B-9E8A-D949-6615-90214792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FF87C-CC42-FBFF-93F0-AEBD6255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3CE52-22FC-9FBE-3B82-7FC8E287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7B9D3-FD3F-6FA2-975A-58859A45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D58A-8C4F-B0FF-65CA-1E3B695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8BD1-6051-9BC4-5F21-9CC9FD6C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95E4-2521-8A51-03FD-FA595B5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ADA7-F9C0-197C-3D86-03E77FC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8A7AB-CF14-D3A3-C45E-2B0EC8B6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9645-646E-6819-4993-3E745E22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6BD7-6157-85AB-3AD1-623FB79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CBBA-2D34-9A5F-247A-FAC2ECD2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75A-ECBC-EA00-24B3-5C3B824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2B37-7F4E-2961-7AAD-8418E39A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E937-323A-C85B-091D-2C85A120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477A-7CBC-00AF-43FF-EDFBD03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62F4-75E3-AD6B-359C-BDC375D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9B1E-189A-E158-81A7-757FD6F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B219C-F6C3-F96B-BC4D-6AB39A81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BF8-BD76-A2CA-F5B4-9469EE0D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074D-D43D-BB4F-1FE5-DDD53641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5662-7327-465C-9A70-AD96B7A8D67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2F-6AA1-AFC6-1677-36EB26E7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F569-EEBD-3123-F84E-F255E4B9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sgd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hyperlink" Target="https://scikit-learn.org/stable/modules/generated/sklearn.svm.SVC.html?highlight=svc#sklearn.svm.SV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Confusion_matri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9E1-AF61-D990-6400-45A53A4A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44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cs typeface="Times New Roman" panose="02020603050405020304" pitchFamily="18" charset="0"/>
              </a:rPr>
              <a:t>Introduction to Machine Learning</a:t>
            </a:r>
            <a:br>
              <a:rPr lang="en-US" sz="4800" dirty="0">
                <a:cs typeface="Times New Roman" panose="02020603050405020304" pitchFamily="18" charset="0"/>
              </a:rPr>
            </a:br>
            <a:r>
              <a:rPr lang="en-US" sz="4000" dirty="0">
                <a:cs typeface="Times New Roman" panose="02020603050405020304" pitchFamily="18" charset="0"/>
              </a:rPr>
              <a:t>Topic 4 – </a:t>
            </a:r>
            <a:r>
              <a:rPr lang="en-US" sz="4000" dirty="0"/>
              <a:t>Classification</a:t>
            </a:r>
            <a:br>
              <a:rPr lang="en-US" sz="4000" dirty="0"/>
            </a:br>
            <a:r>
              <a:rPr lang="en-US" sz="3200" dirty="0"/>
              <a:t>(HOML Ch. 3 / ISL Ch. 4 )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AA87-E000-52D2-F65D-4B414B00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118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Javier Bas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Universidad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Aut</a:t>
            </a:r>
            <a:r>
              <a:rPr lang="es-ES" sz="2000" dirty="0" err="1">
                <a:latin typeface="+mj-lt"/>
                <a:cs typeface="Times New Roman" panose="02020603050405020304" pitchFamily="18" charset="0"/>
              </a:rPr>
              <a:t>ónoma</a:t>
            </a:r>
            <a:r>
              <a:rPr lang="es-ES" sz="2000" dirty="0">
                <a:latin typeface="+mj-lt"/>
                <a:cs typeface="Times New Roman" panose="02020603050405020304" pitchFamily="18" charset="0"/>
              </a:rPr>
              <a:t> de Madrid</a:t>
            </a:r>
          </a:p>
          <a:p>
            <a:r>
              <a:rPr lang="es-ES" sz="2000" dirty="0">
                <a:latin typeface="+mj-lt"/>
                <a:cs typeface="Times New Roman" panose="02020603050405020304" pitchFamily="18" charset="0"/>
              </a:rPr>
              <a:t>2022/2023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up 137">
            <a:extLst>
              <a:ext uri="{FF2B5EF4-FFF2-40B4-BE49-F238E27FC236}">
                <a16:creationId xmlns:a16="http://schemas.microsoft.com/office/drawing/2014/main" id="{16A436F8-6DE9-4C30-0C00-0E8A5AD58376}"/>
              </a:ext>
            </a:extLst>
          </p:cNvPr>
          <p:cNvGrpSpPr>
            <a:grpSpLocks/>
          </p:cNvGrpSpPr>
          <p:nvPr/>
        </p:nvGrpSpPr>
        <p:grpSpPr bwMode="auto">
          <a:xfrm>
            <a:off x="563390" y="364533"/>
            <a:ext cx="426720" cy="426720"/>
            <a:chOff x="1099" y="8"/>
            <a:chExt cx="672" cy="672"/>
          </a:xfrm>
        </p:grpSpPr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C6FB1EFD-FCA1-2176-92D1-D9FFCE252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18"/>
              <a:ext cx="652" cy="652"/>
              <a:chOff x="1109" y="18"/>
              <a:chExt cx="652" cy="652"/>
            </a:xfrm>
          </p:grpSpPr>
          <p:sp>
            <p:nvSpPr>
              <p:cNvPr id="11" name="Freeform 143">
                <a:extLst>
                  <a:ext uri="{FF2B5EF4-FFF2-40B4-BE49-F238E27FC236}">
                    <a16:creationId xmlns:a16="http://schemas.microsoft.com/office/drawing/2014/main" id="{66FDFACE-D6E1-6A38-A4DE-EE05FE23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18"/>
                <a:ext cx="652" cy="652"/>
              </a:xfrm>
              <a:custGeom>
                <a:avLst/>
                <a:gdLst>
                  <a:gd name="T0" fmla="+- 0 1761 1109"/>
                  <a:gd name="T1" fmla="*/ T0 w 652"/>
                  <a:gd name="T2" fmla="+- 0 670 18"/>
                  <a:gd name="T3" fmla="*/ 670 h 652"/>
                  <a:gd name="T4" fmla="+- 0 1109 1109"/>
                  <a:gd name="T5" fmla="*/ T4 w 652"/>
                  <a:gd name="T6" fmla="+- 0 670 18"/>
                  <a:gd name="T7" fmla="*/ 670 h 652"/>
                  <a:gd name="T8" fmla="+- 0 1109 1109"/>
                  <a:gd name="T9" fmla="*/ T8 w 652"/>
                  <a:gd name="T10" fmla="+- 0 18 18"/>
                  <a:gd name="T11" fmla="*/ 18 h 652"/>
                  <a:gd name="T12" fmla="+- 0 1761 1109"/>
                  <a:gd name="T13" fmla="*/ T12 w 652"/>
                  <a:gd name="T14" fmla="+- 0 18 18"/>
                  <a:gd name="T15" fmla="*/ 18 h 652"/>
                  <a:gd name="T16" fmla="+- 0 1761 1109"/>
                  <a:gd name="T17" fmla="*/ T16 w 652"/>
                  <a:gd name="T18" fmla="+- 0 670 18"/>
                  <a:gd name="T19" fmla="*/ 670 h 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2" h="652">
                    <a:moveTo>
                      <a:pt x="652" y="652"/>
                    </a:moveTo>
                    <a:lnTo>
                      <a:pt x="0" y="652"/>
                    </a:lnTo>
                    <a:lnTo>
                      <a:pt x="0" y="0"/>
                    </a:lnTo>
                    <a:lnTo>
                      <a:pt x="652" y="0"/>
                    </a:lnTo>
                    <a:lnTo>
                      <a:pt x="652" y="652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83D5F9-6270-5EB6-AB2A-936A52164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99"/>
              <a:ext cx="272" cy="272"/>
              <a:chOff x="1109" y="399"/>
              <a:chExt cx="272" cy="272"/>
            </a:xfrm>
          </p:grpSpPr>
          <p:sp>
            <p:nvSpPr>
              <p:cNvPr id="10" name="Freeform 141">
                <a:extLst>
                  <a:ext uri="{FF2B5EF4-FFF2-40B4-BE49-F238E27FC236}">
                    <a16:creationId xmlns:a16="http://schemas.microsoft.com/office/drawing/2014/main" id="{5504D982-4935-759A-B461-726FE19C4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399"/>
                <a:ext cx="272" cy="272"/>
              </a:xfrm>
              <a:custGeom>
                <a:avLst/>
                <a:gdLst>
                  <a:gd name="T0" fmla="+- 0 1109 1109"/>
                  <a:gd name="T1" fmla="*/ T0 w 272"/>
                  <a:gd name="T2" fmla="+- 0 670 399"/>
                  <a:gd name="T3" fmla="*/ 670 h 272"/>
                  <a:gd name="T4" fmla="+- 0 1381 1109"/>
                  <a:gd name="T5" fmla="*/ T4 w 272"/>
                  <a:gd name="T6" fmla="+- 0 670 399"/>
                  <a:gd name="T7" fmla="*/ 670 h 272"/>
                  <a:gd name="T8" fmla="+- 0 1381 1109"/>
                  <a:gd name="T9" fmla="*/ T8 w 272"/>
                  <a:gd name="T10" fmla="+- 0 399 399"/>
                  <a:gd name="T11" fmla="*/ 399 h 272"/>
                  <a:gd name="T12" fmla="+- 0 1109 1109"/>
                  <a:gd name="T13" fmla="*/ T12 w 272"/>
                  <a:gd name="T14" fmla="+- 0 399 399"/>
                  <a:gd name="T15" fmla="*/ 399 h 272"/>
                  <a:gd name="T16" fmla="+- 0 1109 1109"/>
                  <a:gd name="T17" fmla="*/ T16 w 272"/>
                  <a:gd name="T18" fmla="+- 0 670 399"/>
                  <a:gd name="T19" fmla="*/ 670 h 2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2" h="272">
                    <a:moveTo>
                      <a:pt x="0" y="271"/>
                    </a:moveTo>
                    <a:lnTo>
                      <a:pt x="272" y="271"/>
                    </a:lnTo>
                    <a:lnTo>
                      <a:pt x="272" y="0"/>
                    </a:lnTo>
                    <a:lnTo>
                      <a:pt x="0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8" name="Group 138">
              <a:extLst>
                <a:ext uri="{FF2B5EF4-FFF2-40B4-BE49-F238E27FC236}">
                  <a16:creationId xmlns:a16="http://schemas.microsoft.com/office/drawing/2014/main" id="{CEC3F7C3-6C2B-CBE4-4342-54B5F7161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454"/>
              <a:ext cx="216" cy="216"/>
              <a:chOff x="1109" y="454"/>
              <a:chExt cx="216" cy="216"/>
            </a:xfrm>
          </p:grpSpPr>
          <p:sp>
            <p:nvSpPr>
              <p:cNvPr id="9" name="Freeform 139">
                <a:extLst>
                  <a:ext uri="{FF2B5EF4-FFF2-40B4-BE49-F238E27FC236}">
                    <a16:creationId xmlns:a16="http://schemas.microsoft.com/office/drawing/2014/main" id="{F3CD277D-9BE8-02D4-F4B5-43EF23F3A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454"/>
                <a:ext cx="216" cy="216"/>
              </a:xfrm>
              <a:custGeom>
                <a:avLst/>
                <a:gdLst>
                  <a:gd name="T0" fmla="+- 0 1109 1109"/>
                  <a:gd name="T1" fmla="*/ T0 w 216"/>
                  <a:gd name="T2" fmla="+- 0 670 454"/>
                  <a:gd name="T3" fmla="*/ 670 h 216"/>
                  <a:gd name="T4" fmla="+- 0 1325 1109"/>
                  <a:gd name="T5" fmla="*/ T4 w 216"/>
                  <a:gd name="T6" fmla="+- 0 670 454"/>
                  <a:gd name="T7" fmla="*/ 670 h 216"/>
                  <a:gd name="T8" fmla="+- 0 1325 1109"/>
                  <a:gd name="T9" fmla="*/ T8 w 216"/>
                  <a:gd name="T10" fmla="+- 0 454 454"/>
                  <a:gd name="T11" fmla="*/ 454 h 216"/>
                  <a:gd name="T12" fmla="+- 0 1109 1109"/>
                  <a:gd name="T13" fmla="*/ T12 w 216"/>
                  <a:gd name="T14" fmla="+- 0 454 454"/>
                  <a:gd name="T15" fmla="*/ 454 h 216"/>
                  <a:gd name="T16" fmla="+- 0 1109 1109"/>
                  <a:gd name="T17" fmla="*/ T16 w 216"/>
                  <a:gd name="T18" fmla="+- 0 670 454"/>
                  <a:gd name="T19" fmla="*/ 670 h 2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16" h="216">
                    <a:moveTo>
                      <a:pt x="0" y="216"/>
                    </a:move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DF4AEDBD-5D57-6FCC-4974-3A813E573237}"/>
              </a:ext>
            </a:extLst>
          </p:cNvPr>
          <p:cNvGrpSpPr>
            <a:grpSpLocks/>
          </p:cNvGrpSpPr>
          <p:nvPr/>
        </p:nvGrpSpPr>
        <p:grpSpPr bwMode="auto">
          <a:xfrm>
            <a:off x="1264285" y="369567"/>
            <a:ext cx="3069590" cy="681355"/>
            <a:chOff x="1991" y="-24"/>
            <a:chExt cx="4834" cy="1073"/>
          </a:xfrm>
        </p:grpSpPr>
        <p:pic>
          <p:nvPicPr>
            <p:cNvPr id="13" name="Picture 136">
              <a:extLst>
                <a:ext uri="{FF2B5EF4-FFF2-40B4-BE49-F238E27FC236}">
                  <a16:creationId xmlns:a16="http://schemas.microsoft.com/office/drawing/2014/main" id="{524493D4-31AE-6F76-0848-6F0B4DC2F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" y="-24"/>
              <a:ext cx="3500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32">
              <a:extLst>
                <a:ext uri="{FF2B5EF4-FFF2-40B4-BE49-F238E27FC236}">
                  <a16:creationId xmlns:a16="http://schemas.microsoft.com/office/drawing/2014/main" id="{AAA36877-A210-F89E-F4B9-47675487E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2"/>
              <a:ext cx="207" cy="277"/>
              <a:chOff x="4094" y="12"/>
              <a:chExt cx="207" cy="277"/>
            </a:xfrm>
          </p:grpSpPr>
          <p:sp>
            <p:nvSpPr>
              <p:cNvPr id="143" name="Freeform 135">
                <a:extLst>
                  <a:ext uri="{FF2B5EF4-FFF2-40B4-BE49-F238E27FC236}">
                    <a16:creationId xmlns:a16="http://schemas.microsoft.com/office/drawing/2014/main" id="{B3302E69-2E79-4F7C-AB33-CBEEE4063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32 4094"/>
                  <a:gd name="T1" fmla="*/ T0 w 207"/>
                  <a:gd name="T2" fmla="+- 0 12 12"/>
                  <a:gd name="T3" fmla="*/ 12 h 277"/>
                  <a:gd name="T4" fmla="+- 0 4167 4094"/>
                  <a:gd name="T5" fmla="*/ T4 w 207"/>
                  <a:gd name="T6" fmla="+- 0 28 12"/>
                  <a:gd name="T7" fmla="*/ 28 h 277"/>
                  <a:gd name="T8" fmla="+- 0 4120 4094"/>
                  <a:gd name="T9" fmla="*/ T8 w 207"/>
                  <a:gd name="T10" fmla="+- 0 68 12"/>
                  <a:gd name="T11" fmla="*/ 68 h 277"/>
                  <a:gd name="T12" fmla="+- 0 4096 4094"/>
                  <a:gd name="T13" fmla="*/ T12 w 207"/>
                  <a:gd name="T14" fmla="+- 0 132 12"/>
                  <a:gd name="T15" fmla="*/ 132 h 277"/>
                  <a:gd name="T16" fmla="+- 0 4094 4094"/>
                  <a:gd name="T17" fmla="*/ T16 w 207"/>
                  <a:gd name="T18" fmla="+- 0 158 12"/>
                  <a:gd name="T19" fmla="*/ 158 h 277"/>
                  <a:gd name="T20" fmla="+- 0 4096 4094"/>
                  <a:gd name="T21" fmla="*/ T20 w 207"/>
                  <a:gd name="T22" fmla="+- 0 181 12"/>
                  <a:gd name="T23" fmla="*/ 181 h 277"/>
                  <a:gd name="T24" fmla="+- 0 4120 4094"/>
                  <a:gd name="T25" fmla="*/ T24 w 207"/>
                  <a:gd name="T26" fmla="+- 0 239 12"/>
                  <a:gd name="T27" fmla="*/ 239 h 277"/>
                  <a:gd name="T28" fmla="+- 0 4170 4094"/>
                  <a:gd name="T29" fmla="*/ T28 w 207"/>
                  <a:gd name="T30" fmla="+- 0 276 12"/>
                  <a:gd name="T31" fmla="*/ 276 h 277"/>
                  <a:gd name="T32" fmla="+- 0 4245 4094"/>
                  <a:gd name="T33" fmla="*/ T32 w 207"/>
                  <a:gd name="T34" fmla="+- 0 289 12"/>
                  <a:gd name="T35" fmla="*/ 289 h 277"/>
                  <a:gd name="T36" fmla="+- 0 4269 4094"/>
                  <a:gd name="T37" fmla="*/ T36 w 207"/>
                  <a:gd name="T38" fmla="+- 0 287 12"/>
                  <a:gd name="T39" fmla="*/ 287 h 277"/>
                  <a:gd name="T40" fmla="+- 0 4288 4094"/>
                  <a:gd name="T41" fmla="*/ T40 w 207"/>
                  <a:gd name="T42" fmla="+- 0 282 12"/>
                  <a:gd name="T43" fmla="*/ 282 h 277"/>
                  <a:gd name="T44" fmla="+- 0 4301 4094"/>
                  <a:gd name="T45" fmla="*/ T44 w 207"/>
                  <a:gd name="T46" fmla="+- 0 277 12"/>
                  <a:gd name="T47" fmla="*/ 277 h 277"/>
                  <a:gd name="T48" fmla="+- 0 4282 4094"/>
                  <a:gd name="T49" fmla="*/ T48 w 207"/>
                  <a:gd name="T50" fmla="+- 0 249 12"/>
                  <a:gd name="T51" fmla="*/ 249 h 277"/>
                  <a:gd name="T52" fmla="+- 0 4235 4094"/>
                  <a:gd name="T53" fmla="*/ T52 w 207"/>
                  <a:gd name="T54" fmla="+- 0 249 12"/>
                  <a:gd name="T55" fmla="*/ 249 h 277"/>
                  <a:gd name="T56" fmla="+- 0 4212 4094"/>
                  <a:gd name="T57" fmla="*/ T56 w 207"/>
                  <a:gd name="T58" fmla="+- 0 246 12"/>
                  <a:gd name="T59" fmla="*/ 246 h 277"/>
                  <a:gd name="T60" fmla="+- 0 4163 4094"/>
                  <a:gd name="T61" fmla="*/ T60 w 207"/>
                  <a:gd name="T62" fmla="+- 0 211 12"/>
                  <a:gd name="T63" fmla="*/ 211 h 277"/>
                  <a:gd name="T64" fmla="+- 0 4146 4094"/>
                  <a:gd name="T65" fmla="*/ T64 w 207"/>
                  <a:gd name="T66" fmla="+- 0 140 12"/>
                  <a:gd name="T67" fmla="*/ 140 h 277"/>
                  <a:gd name="T68" fmla="+- 0 4150 4094"/>
                  <a:gd name="T69" fmla="*/ T68 w 207"/>
                  <a:gd name="T70" fmla="+- 0 118 12"/>
                  <a:gd name="T71" fmla="*/ 118 h 277"/>
                  <a:gd name="T72" fmla="+- 0 4186 4094"/>
                  <a:gd name="T73" fmla="*/ T72 w 207"/>
                  <a:gd name="T74" fmla="+- 0 69 12"/>
                  <a:gd name="T75" fmla="*/ 69 h 277"/>
                  <a:gd name="T76" fmla="+- 0 4256 4094"/>
                  <a:gd name="T77" fmla="*/ T76 w 207"/>
                  <a:gd name="T78" fmla="+- 0 54 12"/>
                  <a:gd name="T79" fmla="*/ 54 h 277"/>
                  <a:gd name="T80" fmla="+- 0 4293 4094"/>
                  <a:gd name="T81" fmla="*/ T80 w 207"/>
                  <a:gd name="T82" fmla="+- 0 54 12"/>
                  <a:gd name="T83" fmla="*/ 54 h 277"/>
                  <a:gd name="T84" fmla="+- 0 4297 4094"/>
                  <a:gd name="T85" fmla="*/ T84 w 207"/>
                  <a:gd name="T86" fmla="+- 0 21 12"/>
                  <a:gd name="T87" fmla="*/ 21 h 277"/>
                  <a:gd name="T88" fmla="+- 0 4282 4094"/>
                  <a:gd name="T89" fmla="*/ T88 w 207"/>
                  <a:gd name="T90" fmla="+- 0 17 12"/>
                  <a:gd name="T91" fmla="*/ 17 h 277"/>
                  <a:gd name="T92" fmla="+- 0 4260 4094"/>
                  <a:gd name="T93" fmla="*/ T92 w 207"/>
                  <a:gd name="T94" fmla="+- 0 13 12"/>
                  <a:gd name="T95" fmla="*/ 13 h 277"/>
                  <a:gd name="T96" fmla="+- 0 4232 4094"/>
                  <a:gd name="T97" fmla="*/ T96 w 207"/>
                  <a:gd name="T98" fmla="+- 0 12 12"/>
                  <a:gd name="T99" fmla="*/ 12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207" h="277">
                    <a:moveTo>
                      <a:pt x="138" y="0"/>
                    </a:moveTo>
                    <a:lnTo>
                      <a:pt x="73" y="16"/>
                    </a:lnTo>
                    <a:lnTo>
                      <a:pt x="26" y="56"/>
                    </a:lnTo>
                    <a:lnTo>
                      <a:pt x="2" y="120"/>
                    </a:lnTo>
                    <a:lnTo>
                      <a:pt x="0" y="146"/>
                    </a:lnTo>
                    <a:lnTo>
                      <a:pt x="2" y="169"/>
                    </a:lnTo>
                    <a:lnTo>
                      <a:pt x="26" y="227"/>
                    </a:lnTo>
                    <a:lnTo>
                      <a:pt x="76" y="264"/>
                    </a:lnTo>
                    <a:lnTo>
                      <a:pt x="151" y="277"/>
                    </a:lnTo>
                    <a:lnTo>
                      <a:pt x="175" y="275"/>
                    </a:lnTo>
                    <a:lnTo>
                      <a:pt x="194" y="270"/>
                    </a:lnTo>
                    <a:lnTo>
                      <a:pt x="207" y="265"/>
                    </a:lnTo>
                    <a:lnTo>
                      <a:pt x="188" y="237"/>
                    </a:lnTo>
                    <a:lnTo>
                      <a:pt x="141" y="237"/>
                    </a:lnTo>
                    <a:lnTo>
                      <a:pt x="118" y="234"/>
                    </a:lnTo>
                    <a:lnTo>
                      <a:pt x="69" y="199"/>
                    </a:lnTo>
                    <a:lnTo>
                      <a:pt x="52" y="128"/>
                    </a:lnTo>
                    <a:lnTo>
                      <a:pt x="56" y="106"/>
                    </a:lnTo>
                    <a:lnTo>
                      <a:pt x="92" y="57"/>
                    </a:lnTo>
                    <a:lnTo>
                      <a:pt x="162" y="42"/>
                    </a:lnTo>
                    <a:lnTo>
                      <a:pt x="199" y="42"/>
                    </a:lnTo>
                    <a:lnTo>
                      <a:pt x="203" y="9"/>
                    </a:lnTo>
                    <a:lnTo>
                      <a:pt x="188" y="5"/>
                    </a:lnTo>
                    <a:lnTo>
                      <a:pt x="166" y="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4" name="Freeform 134">
                <a:extLst>
                  <a:ext uri="{FF2B5EF4-FFF2-40B4-BE49-F238E27FC236}">
                    <a16:creationId xmlns:a16="http://schemas.microsoft.com/office/drawing/2014/main" id="{AD72A581-F28D-3D82-38C1-A7A814DE6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78 4094"/>
                  <a:gd name="T1" fmla="*/ T0 w 207"/>
                  <a:gd name="T2" fmla="+- 0 244 12"/>
                  <a:gd name="T3" fmla="*/ 244 h 277"/>
                  <a:gd name="T4" fmla="+- 0 4258 4094"/>
                  <a:gd name="T5" fmla="*/ T4 w 207"/>
                  <a:gd name="T6" fmla="+- 0 247 12"/>
                  <a:gd name="T7" fmla="*/ 247 h 277"/>
                  <a:gd name="T8" fmla="+- 0 4235 4094"/>
                  <a:gd name="T9" fmla="*/ T8 w 207"/>
                  <a:gd name="T10" fmla="+- 0 249 12"/>
                  <a:gd name="T11" fmla="*/ 249 h 277"/>
                  <a:gd name="T12" fmla="+- 0 4282 4094"/>
                  <a:gd name="T13" fmla="*/ T12 w 207"/>
                  <a:gd name="T14" fmla="+- 0 249 12"/>
                  <a:gd name="T15" fmla="*/ 249 h 277"/>
                  <a:gd name="T16" fmla="+- 0 4278 4094"/>
                  <a:gd name="T17" fmla="*/ T16 w 207"/>
                  <a:gd name="T18" fmla="+- 0 244 12"/>
                  <a:gd name="T19" fmla="*/ 24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84" y="232"/>
                    </a:moveTo>
                    <a:lnTo>
                      <a:pt x="164" y="235"/>
                    </a:lnTo>
                    <a:lnTo>
                      <a:pt x="141" y="237"/>
                    </a:lnTo>
                    <a:lnTo>
                      <a:pt x="188" y="237"/>
                    </a:lnTo>
                    <a:lnTo>
                      <a:pt x="184" y="23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5" name="Freeform 133">
                <a:extLst>
                  <a:ext uri="{FF2B5EF4-FFF2-40B4-BE49-F238E27FC236}">
                    <a16:creationId xmlns:a16="http://schemas.microsoft.com/office/drawing/2014/main" id="{9F364422-9A32-0FBE-977E-8307332EA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93 4094"/>
                  <a:gd name="T1" fmla="*/ T0 w 207"/>
                  <a:gd name="T2" fmla="+- 0 54 12"/>
                  <a:gd name="T3" fmla="*/ 54 h 277"/>
                  <a:gd name="T4" fmla="+- 0 4256 4094"/>
                  <a:gd name="T5" fmla="*/ T4 w 207"/>
                  <a:gd name="T6" fmla="+- 0 54 12"/>
                  <a:gd name="T7" fmla="*/ 54 h 277"/>
                  <a:gd name="T8" fmla="+- 0 4276 4094"/>
                  <a:gd name="T9" fmla="*/ T8 w 207"/>
                  <a:gd name="T10" fmla="+- 0 57 12"/>
                  <a:gd name="T11" fmla="*/ 57 h 277"/>
                  <a:gd name="T12" fmla="+- 0 4292 4094"/>
                  <a:gd name="T13" fmla="*/ T12 w 207"/>
                  <a:gd name="T14" fmla="+- 0 63 12"/>
                  <a:gd name="T15" fmla="*/ 63 h 277"/>
                  <a:gd name="T16" fmla="+- 0 4293 4094"/>
                  <a:gd name="T17" fmla="*/ T16 w 207"/>
                  <a:gd name="T18" fmla="+- 0 54 12"/>
                  <a:gd name="T19" fmla="*/ 5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99" y="42"/>
                    </a:moveTo>
                    <a:lnTo>
                      <a:pt x="162" y="42"/>
                    </a:lnTo>
                    <a:lnTo>
                      <a:pt x="182" y="45"/>
                    </a:lnTo>
                    <a:lnTo>
                      <a:pt x="198" y="51"/>
                    </a:lnTo>
                    <a:lnTo>
                      <a:pt x="199" y="4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:a16="http://schemas.microsoft.com/office/drawing/2014/main" id="{46EDC0C2-46F6-F5F7-CBCE-F981E4EE0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10"/>
              <a:ext cx="52" cy="275"/>
              <a:chOff x="4337" y="10"/>
              <a:chExt cx="52" cy="275"/>
            </a:xfrm>
          </p:grpSpPr>
          <p:sp>
            <p:nvSpPr>
              <p:cNvPr id="141" name="Freeform 131">
                <a:extLst>
                  <a:ext uri="{FF2B5EF4-FFF2-40B4-BE49-F238E27FC236}">
                    <a16:creationId xmlns:a16="http://schemas.microsoft.com/office/drawing/2014/main" id="{335417BD-6A4E-7342-D9DA-9F3525BCE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9 4337"/>
                  <a:gd name="T1" fmla="*/ T0 w 52"/>
                  <a:gd name="T2" fmla="+- 0 91 10"/>
                  <a:gd name="T3" fmla="*/ 91 h 275"/>
                  <a:gd name="T4" fmla="+- 0 4340 4337"/>
                  <a:gd name="T5" fmla="*/ T4 w 52"/>
                  <a:gd name="T6" fmla="+- 0 91 10"/>
                  <a:gd name="T7" fmla="*/ 91 h 275"/>
                  <a:gd name="T8" fmla="+- 0 4340 4337"/>
                  <a:gd name="T9" fmla="*/ T8 w 52"/>
                  <a:gd name="T10" fmla="+- 0 285 10"/>
                  <a:gd name="T11" fmla="*/ 285 h 275"/>
                  <a:gd name="T12" fmla="+- 0 4389 4337"/>
                  <a:gd name="T13" fmla="*/ T12 w 52"/>
                  <a:gd name="T14" fmla="+- 0 285 10"/>
                  <a:gd name="T15" fmla="*/ 285 h 275"/>
                  <a:gd name="T16" fmla="+- 0 4389 4337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2" name="Freeform 130">
                <a:extLst>
                  <a:ext uri="{FF2B5EF4-FFF2-40B4-BE49-F238E27FC236}">
                    <a16:creationId xmlns:a16="http://schemas.microsoft.com/office/drawing/2014/main" id="{F127D497-C9CC-DB76-3401-886E7AAB7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1 4337"/>
                  <a:gd name="T1" fmla="*/ T0 w 52"/>
                  <a:gd name="T2" fmla="+- 0 10 10"/>
                  <a:gd name="T3" fmla="*/ 10 h 275"/>
                  <a:gd name="T4" fmla="+- 0 4348 4337"/>
                  <a:gd name="T5" fmla="*/ T4 w 52"/>
                  <a:gd name="T6" fmla="+- 0 10 10"/>
                  <a:gd name="T7" fmla="*/ 10 h 275"/>
                  <a:gd name="T8" fmla="+- 0 4337 4337"/>
                  <a:gd name="T9" fmla="*/ T8 w 52"/>
                  <a:gd name="T10" fmla="+- 0 22 10"/>
                  <a:gd name="T11" fmla="*/ 22 h 275"/>
                  <a:gd name="T12" fmla="+- 0 4337 4337"/>
                  <a:gd name="T13" fmla="*/ T12 w 52"/>
                  <a:gd name="T14" fmla="+- 0 51 10"/>
                  <a:gd name="T15" fmla="*/ 51 h 275"/>
                  <a:gd name="T16" fmla="+- 0 4348 4337"/>
                  <a:gd name="T17" fmla="*/ T16 w 52"/>
                  <a:gd name="T18" fmla="+- 0 63 10"/>
                  <a:gd name="T19" fmla="*/ 63 h 275"/>
                  <a:gd name="T20" fmla="+- 0 4381 4337"/>
                  <a:gd name="T21" fmla="*/ T20 w 52"/>
                  <a:gd name="T22" fmla="+- 0 63 10"/>
                  <a:gd name="T23" fmla="*/ 63 h 275"/>
                  <a:gd name="T24" fmla="+- 0 4392 4337"/>
                  <a:gd name="T25" fmla="*/ T24 w 52"/>
                  <a:gd name="T26" fmla="+- 0 51 10"/>
                  <a:gd name="T27" fmla="*/ 51 h 275"/>
                  <a:gd name="T28" fmla="+- 0 4392 4337"/>
                  <a:gd name="T29" fmla="*/ T28 w 52"/>
                  <a:gd name="T30" fmla="+- 0 37 10"/>
                  <a:gd name="T31" fmla="*/ 37 h 275"/>
                  <a:gd name="T32" fmla="+- 0 4391 4337"/>
                  <a:gd name="T33" fmla="*/ T32 w 52"/>
                  <a:gd name="T34" fmla="+- 0 22 10"/>
                  <a:gd name="T35" fmla="*/ 22 h 275"/>
                  <a:gd name="T36" fmla="+- 0 4381 4337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4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6" name="Group 125">
              <a:extLst>
                <a:ext uri="{FF2B5EF4-FFF2-40B4-BE49-F238E27FC236}">
                  <a16:creationId xmlns:a16="http://schemas.microsoft.com/office/drawing/2014/main" id="{F99C1243-BF87-B453-4D9D-BA2FD06FB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" y="87"/>
              <a:ext cx="178" cy="202"/>
              <a:chOff x="4430" y="87"/>
              <a:chExt cx="178" cy="202"/>
            </a:xfrm>
          </p:grpSpPr>
          <p:sp>
            <p:nvSpPr>
              <p:cNvPr id="138" name="Freeform 128">
                <a:extLst>
                  <a:ext uri="{FF2B5EF4-FFF2-40B4-BE49-F238E27FC236}">
                    <a16:creationId xmlns:a16="http://schemas.microsoft.com/office/drawing/2014/main" id="{EAB10E77-3905-D7E4-0552-8C39DCAFE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13 4430"/>
                  <a:gd name="T1" fmla="*/ T0 w 178"/>
                  <a:gd name="T2" fmla="+- 0 87 87"/>
                  <a:gd name="T3" fmla="*/ 87 h 202"/>
                  <a:gd name="T4" fmla="+- 0 4457 4430"/>
                  <a:gd name="T5" fmla="*/ T4 w 178"/>
                  <a:gd name="T6" fmla="+- 0 116 87"/>
                  <a:gd name="T7" fmla="*/ 116 h 202"/>
                  <a:gd name="T8" fmla="+- 0 4431 4430"/>
                  <a:gd name="T9" fmla="*/ T8 w 178"/>
                  <a:gd name="T10" fmla="+- 0 176 87"/>
                  <a:gd name="T11" fmla="*/ 176 h 202"/>
                  <a:gd name="T12" fmla="+- 0 4430 4430"/>
                  <a:gd name="T13" fmla="*/ T12 w 178"/>
                  <a:gd name="T14" fmla="+- 0 202 87"/>
                  <a:gd name="T15" fmla="*/ 202 h 202"/>
                  <a:gd name="T16" fmla="+- 0 4433 4430"/>
                  <a:gd name="T17" fmla="*/ T16 w 178"/>
                  <a:gd name="T18" fmla="+- 0 223 87"/>
                  <a:gd name="T19" fmla="*/ 223 h 202"/>
                  <a:gd name="T20" fmla="+- 0 4469 4430"/>
                  <a:gd name="T21" fmla="*/ T20 w 178"/>
                  <a:gd name="T22" fmla="+- 0 272 87"/>
                  <a:gd name="T23" fmla="*/ 272 h 202"/>
                  <a:gd name="T24" fmla="+- 0 4540 4430"/>
                  <a:gd name="T25" fmla="*/ T24 w 178"/>
                  <a:gd name="T26" fmla="+- 0 289 87"/>
                  <a:gd name="T27" fmla="*/ 289 h 202"/>
                  <a:gd name="T28" fmla="+- 0 4562 4430"/>
                  <a:gd name="T29" fmla="*/ T28 w 178"/>
                  <a:gd name="T30" fmla="+- 0 287 87"/>
                  <a:gd name="T31" fmla="*/ 287 h 202"/>
                  <a:gd name="T32" fmla="+- 0 4581 4430"/>
                  <a:gd name="T33" fmla="*/ T32 w 178"/>
                  <a:gd name="T34" fmla="+- 0 283 87"/>
                  <a:gd name="T35" fmla="*/ 283 h 202"/>
                  <a:gd name="T36" fmla="+- 0 4597 4430"/>
                  <a:gd name="T37" fmla="*/ T36 w 178"/>
                  <a:gd name="T38" fmla="+- 0 277 87"/>
                  <a:gd name="T39" fmla="*/ 277 h 202"/>
                  <a:gd name="T40" fmla="+- 0 4583 4430"/>
                  <a:gd name="T41" fmla="*/ T40 w 178"/>
                  <a:gd name="T42" fmla="+- 0 251 87"/>
                  <a:gd name="T43" fmla="*/ 251 h 202"/>
                  <a:gd name="T44" fmla="+- 0 4545 4430"/>
                  <a:gd name="T45" fmla="*/ T44 w 178"/>
                  <a:gd name="T46" fmla="+- 0 251 87"/>
                  <a:gd name="T47" fmla="*/ 251 h 202"/>
                  <a:gd name="T48" fmla="+- 0 4515 4430"/>
                  <a:gd name="T49" fmla="*/ T48 w 178"/>
                  <a:gd name="T50" fmla="+- 0 250 87"/>
                  <a:gd name="T51" fmla="*/ 250 h 202"/>
                  <a:gd name="T52" fmla="+- 0 4496 4430"/>
                  <a:gd name="T53" fmla="*/ T52 w 178"/>
                  <a:gd name="T54" fmla="+- 0 241 87"/>
                  <a:gd name="T55" fmla="*/ 241 h 202"/>
                  <a:gd name="T56" fmla="+- 0 4482 4430"/>
                  <a:gd name="T57" fmla="*/ T56 w 178"/>
                  <a:gd name="T58" fmla="+- 0 225 87"/>
                  <a:gd name="T59" fmla="*/ 225 h 202"/>
                  <a:gd name="T60" fmla="+- 0 4476 4430"/>
                  <a:gd name="T61" fmla="*/ T60 w 178"/>
                  <a:gd name="T62" fmla="+- 0 202 87"/>
                  <a:gd name="T63" fmla="*/ 202 h 202"/>
                  <a:gd name="T64" fmla="+- 0 4607 4430"/>
                  <a:gd name="T65" fmla="*/ T64 w 178"/>
                  <a:gd name="T66" fmla="+- 0 202 87"/>
                  <a:gd name="T67" fmla="*/ 202 h 202"/>
                  <a:gd name="T68" fmla="+- 0 4607 4430"/>
                  <a:gd name="T69" fmla="*/ T68 w 178"/>
                  <a:gd name="T70" fmla="+- 0 198 87"/>
                  <a:gd name="T71" fmla="*/ 198 h 202"/>
                  <a:gd name="T72" fmla="+- 0 4608 4430"/>
                  <a:gd name="T73" fmla="*/ T72 w 178"/>
                  <a:gd name="T74" fmla="+- 0 190 87"/>
                  <a:gd name="T75" fmla="*/ 190 h 202"/>
                  <a:gd name="T76" fmla="+- 0 4607 4430"/>
                  <a:gd name="T77" fmla="*/ T76 w 178"/>
                  <a:gd name="T78" fmla="+- 0 168 87"/>
                  <a:gd name="T79" fmla="*/ 168 h 202"/>
                  <a:gd name="T80" fmla="+- 0 4562 4430"/>
                  <a:gd name="T81" fmla="*/ T80 w 178"/>
                  <a:gd name="T82" fmla="+- 0 168 87"/>
                  <a:gd name="T83" fmla="*/ 168 h 202"/>
                  <a:gd name="T84" fmla="+- 0 4478 4430"/>
                  <a:gd name="T85" fmla="*/ T84 w 178"/>
                  <a:gd name="T86" fmla="+- 0 160 87"/>
                  <a:gd name="T87" fmla="*/ 160 h 202"/>
                  <a:gd name="T88" fmla="+- 0 4485 4430"/>
                  <a:gd name="T89" fmla="*/ T88 w 178"/>
                  <a:gd name="T90" fmla="+- 0 141 87"/>
                  <a:gd name="T91" fmla="*/ 141 h 202"/>
                  <a:gd name="T92" fmla="+- 0 4501 4430"/>
                  <a:gd name="T93" fmla="*/ T92 w 178"/>
                  <a:gd name="T94" fmla="+- 0 126 87"/>
                  <a:gd name="T95" fmla="*/ 126 h 202"/>
                  <a:gd name="T96" fmla="+- 0 4526 4430"/>
                  <a:gd name="T97" fmla="*/ T96 w 178"/>
                  <a:gd name="T98" fmla="+- 0 120 87"/>
                  <a:gd name="T99" fmla="*/ 120 h 202"/>
                  <a:gd name="T100" fmla="+- 0 4590 4430"/>
                  <a:gd name="T101" fmla="*/ T100 w 178"/>
                  <a:gd name="T102" fmla="+- 0 120 87"/>
                  <a:gd name="T103" fmla="*/ 120 h 202"/>
                  <a:gd name="T104" fmla="+- 0 4584 4430"/>
                  <a:gd name="T105" fmla="*/ T104 w 178"/>
                  <a:gd name="T106" fmla="+- 0 112 87"/>
                  <a:gd name="T107" fmla="*/ 112 h 202"/>
                  <a:gd name="T108" fmla="+- 0 4566 4430"/>
                  <a:gd name="T109" fmla="*/ T108 w 178"/>
                  <a:gd name="T110" fmla="+- 0 99 87"/>
                  <a:gd name="T111" fmla="*/ 99 h 202"/>
                  <a:gd name="T112" fmla="+- 0 4543 4430"/>
                  <a:gd name="T113" fmla="*/ T112 w 178"/>
                  <a:gd name="T114" fmla="+- 0 90 87"/>
                  <a:gd name="T115" fmla="*/ 90 h 202"/>
                  <a:gd name="T116" fmla="+- 0 4513 4430"/>
                  <a:gd name="T117" fmla="*/ T116 w 178"/>
                  <a:gd name="T118" fmla="+- 0 87 87"/>
                  <a:gd name="T119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2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7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9" name="Freeform 127">
                <a:extLst>
                  <a:ext uri="{FF2B5EF4-FFF2-40B4-BE49-F238E27FC236}">
                    <a16:creationId xmlns:a16="http://schemas.microsoft.com/office/drawing/2014/main" id="{06BBFBF0-B88D-0CCF-E727-13C6F680A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81 4430"/>
                  <a:gd name="T1" fmla="*/ T0 w 178"/>
                  <a:gd name="T2" fmla="+- 0 247 87"/>
                  <a:gd name="T3" fmla="*/ 247 h 202"/>
                  <a:gd name="T4" fmla="+- 0 4566 4430"/>
                  <a:gd name="T5" fmla="*/ T4 w 178"/>
                  <a:gd name="T6" fmla="+- 0 249 87"/>
                  <a:gd name="T7" fmla="*/ 249 h 202"/>
                  <a:gd name="T8" fmla="+- 0 4545 4430"/>
                  <a:gd name="T9" fmla="*/ T8 w 178"/>
                  <a:gd name="T10" fmla="+- 0 251 87"/>
                  <a:gd name="T11" fmla="*/ 251 h 202"/>
                  <a:gd name="T12" fmla="+- 0 4583 4430"/>
                  <a:gd name="T13" fmla="*/ T12 w 178"/>
                  <a:gd name="T14" fmla="+- 0 251 87"/>
                  <a:gd name="T15" fmla="*/ 251 h 202"/>
                  <a:gd name="T16" fmla="+- 0 4581 4430"/>
                  <a:gd name="T17" fmla="*/ T16 w 178"/>
                  <a:gd name="T18" fmla="+- 0 247 87"/>
                  <a:gd name="T19" fmla="*/ 24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0" name="Freeform 126">
                <a:extLst>
                  <a:ext uri="{FF2B5EF4-FFF2-40B4-BE49-F238E27FC236}">
                    <a16:creationId xmlns:a16="http://schemas.microsoft.com/office/drawing/2014/main" id="{4A89ED27-DAF7-E24C-8AA5-FD545E4DE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90 4430"/>
                  <a:gd name="T1" fmla="*/ T0 w 178"/>
                  <a:gd name="T2" fmla="+- 0 120 87"/>
                  <a:gd name="T3" fmla="*/ 120 h 202"/>
                  <a:gd name="T4" fmla="+- 0 4526 4430"/>
                  <a:gd name="T5" fmla="*/ T4 w 178"/>
                  <a:gd name="T6" fmla="+- 0 120 87"/>
                  <a:gd name="T7" fmla="*/ 120 h 202"/>
                  <a:gd name="T8" fmla="+- 0 4548 4430"/>
                  <a:gd name="T9" fmla="*/ T8 w 178"/>
                  <a:gd name="T10" fmla="+- 0 130 87"/>
                  <a:gd name="T11" fmla="*/ 130 h 202"/>
                  <a:gd name="T12" fmla="+- 0 4559 4430"/>
                  <a:gd name="T13" fmla="*/ T12 w 178"/>
                  <a:gd name="T14" fmla="+- 0 148 87"/>
                  <a:gd name="T15" fmla="*/ 148 h 202"/>
                  <a:gd name="T16" fmla="+- 0 4562 4430"/>
                  <a:gd name="T17" fmla="*/ T16 w 178"/>
                  <a:gd name="T18" fmla="+- 0 168 87"/>
                  <a:gd name="T19" fmla="*/ 168 h 202"/>
                  <a:gd name="T20" fmla="+- 0 4607 4430"/>
                  <a:gd name="T21" fmla="*/ T20 w 178"/>
                  <a:gd name="T22" fmla="+- 0 168 87"/>
                  <a:gd name="T23" fmla="*/ 168 h 202"/>
                  <a:gd name="T24" fmla="+- 0 4607 4430"/>
                  <a:gd name="T25" fmla="*/ T24 w 178"/>
                  <a:gd name="T26" fmla="+- 0 167 87"/>
                  <a:gd name="T27" fmla="*/ 167 h 202"/>
                  <a:gd name="T28" fmla="+- 0 4604 4430"/>
                  <a:gd name="T29" fmla="*/ T28 w 178"/>
                  <a:gd name="T30" fmla="+- 0 148 87"/>
                  <a:gd name="T31" fmla="*/ 148 h 202"/>
                  <a:gd name="T32" fmla="+- 0 4596 4430"/>
                  <a:gd name="T33" fmla="*/ T32 w 178"/>
                  <a:gd name="T34" fmla="+- 0 129 87"/>
                  <a:gd name="T35" fmla="*/ 129 h 202"/>
                  <a:gd name="T36" fmla="+- 0 4590 4430"/>
                  <a:gd name="T37" fmla="*/ T36 w 178"/>
                  <a:gd name="T38" fmla="+- 0 120 87"/>
                  <a:gd name="T39" fmla="*/ 12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7" name="Group 121">
              <a:extLst>
                <a:ext uri="{FF2B5EF4-FFF2-40B4-BE49-F238E27FC236}">
                  <a16:creationId xmlns:a16="http://schemas.microsoft.com/office/drawing/2014/main" id="{57DC2790-6F98-6C0B-55BA-9F2829AC2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88"/>
              <a:ext cx="177" cy="198"/>
              <a:chOff x="4647" y="88"/>
              <a:chExt cx="177" cy="198"/>
            </a:xfrm>
          </p:grpSpPr>
          <p:sp>
            <p:nvSpPr>
              <p:cNvPr id="135" name="Freeform 124">
                <a:extLst>
                  <a:ext uri="{FF2B5EF4-FFF2-40B4-BE49-F238E27FC236}">
                    <a16:creationId xmlns:a16="http://schemas.microsoft.com/office/drawing/2014/main" id="{EFC3F131-CB7D-810A-4764-99A6C23C5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689 4647"/>
                  <a:gd name="T1" fmla="*/ T0 w 177"/>
                  <a:gd name="T2" fmla="+- 0 91 88"/>
                  <a:gd name="T3" fmla="*/ 91 h 198"/>
                  <a:gd name="T4" fmla="+- 0 4647 4647"/>
                  <a:gd name="T5" fmla="*/ T4 w 177"/>
                  <a:gd name="T6" fmla="+- 0 107 88"/>
                  <a:gd name="T7" fmla="*/ 107 h 198"/>
                  <a:gd name="T8" fmla="+- 0 4647 4647"/>
                  <a:gd name="T9" fmla="*/ T8 w 177"/>
                  <a:gd name="T10" fmla="+- 0 127 88"/>
                  <a:gd name="T11" fmla="*/ 127 h 198"/>
                  <a:gd name="T12" fmla="+- 0 4648 4647"/>
                  <a:gd name="T13" fmla="*/ T12 w 177"/>
                  <a:gd name="T14" fmla="+- 0 285 88"/>
                  <a:gd name="T15" fmla="*/ 285 h 198"/>
                  <a:gd name="T16" fmla="+- 0 4697 4647"/>
                  <a:gd name="T17" fmla="*/ T16 w 177"/>
                  <a:gd name="T18" fmla="+- 0 285 88"/>
                  <a:gd name="T19" fmla="*/ 285 h 198"/>
                  <a:gd name="T20" fmla="+- 0 4697 4647"/>
                  <a:gd name="T21" fmla="*/ T20 w 177"/>
                  <a:gd name="T22" fmla="+- 0 166 88"/>
                  <a:gd name="T23" fmla="*/ 166 h 198"/>
                  <a:gd name="T24" fmla="+- 0 4698 4647"/>
                  <a:gd name="T25" fmla="*/ T24 w 177"/>
                  <a:gd name="T26" fmla="+- 0 160 88"/>
                  <a:gd name="T27" fmla="*/ 160 h 198"/>
                  <a:gd name="T28" fmla="+- 0 4703 4647"/>
                  <a:gd name="T29" fmla="*/ T28 w 177"/>
                  <a:gd name="T30" fmla="+- 0 147 88"/>
                  <a:gd name="T31" fmla="*/ 147 h 198"/>
                  <a:gd name="T32" fmla="+- 0 4717 4647"/>
                  <a:gd name="T33" fmla="*/ T32 w 177"/>
                  <a:gd name="T34" fmla="+- 0 132 88"/>
                  <a:gd name="T35" fmla="*/ 132 h 198"/>
                  <a:gd name="T36" fmla="+- 0 4739 4647"/>
                  <a:gd name="T37" fmla="*/ T36 w 177"/>
                  <a:gd name="T38" fmla="+- 0 127 88"/>
                  <a:gd name="T39" fmla="*/ 127 h 198"/>
                  <a:gd name="T40" fmla="+- 0 4815 4647"/>
                  <a:gd name="T41" fmla="*/ T40 w 177"/>
                  <a:gd name="T42" fmla="+- 0 127 88"/>
                  <a:gd name="T43" fmla="*/ 127 h 198"/>
                  <a:gd name="T44" fmla="+- 0 4813 4647"/>
                  <a:gd name="T45" fmla="*/ T44 w 177"/>
                  <a:gd name="T46" fmla="+- 0 122 88"/>
                  <a:gd name="T47" fmla="*/ 122 h 198"/>
                  <a:gd name="T48" fmla="+- 0 4812 4647"/>
                  <a:gd name="T49" fmla="*/ T48 w 177"/>
                  <a:gd name="T50" fmla="+- 0 120 88"/>
                  <a:gd name="T51" fmla="*/ 120 h 198"/>
                  <a:gd name="T52" fmla="+- 0 4692 4647"/>
                  <a:gd name="T53" fmla="*/ T52 w 177"/>
                  <a:gd name="T54" fmla="+- 0 120 88"/>
                  <a:gd name="T55" fmla="*/ 120 h 198"/>
                  <a:gd name="T56" fmla="+- 0 4689 4647"/>
                  <a:gd name="T57" fmla="*/ T56 w 177"/>
                  <a:gd name="T58" fmla="+- 0 91 88"/>
                  <a:gd name="T59" fmla="*/ 91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77" h="198">
                    <a:moveTo>
                      <a:pt x="42" y="3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" y="197"/>
                    </a:lnTo>
                    <a:lnTo>
                      <a:pt x="50" y="197"/>
                    </a:lnTo>
                    <a:lnTo>
                      <a:pt x="50" y="78"/>
                    </a:lnTo>
                    <a:lnTo>
                      <a:pt x="51" y="72"/>
                    </a:lnTo>
                    <a:lnTo>
                      <a:pt x="56" y="59"/>
                    </a:lnTo>
                    <a:lnTo>
                      <a:pt x="70" y="44"/>
                    </a:lnTo>
                    <a:lnTo>
                      <a:pt x="92" y="39"/>
                    </a:lnTo>
                    <a:lnTo>
                      <a:pt x="168" y="39"/>
                    </a:lnTo>
                    <a:lnTo>
                      <a:pt x="166" y="34"/>
                    </a:lnTo>
                    <a:lnTo>
                      <a:pt x="165" y="32"/>
                    </a:lnTo>
                    <a:lnTo>
                      <a:pt x="45" y="32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4E7C08CE-42E1-317F-C561-B97C138D8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815 4647"/>
                  <a:gd name="T1" fmla="*/ T0 w 177"/>
                  <a:gd name="T2" fmla="+- 0 127 88"/>
                  <a:gd name="T3" fmla="*/ 127 h 198"/>
                  <a:gd name="T4" fmla="+- 0 4739 4647"/>
                  <a:gd name="T5" fmla="*/ T4 w 177"/>
                  <a:gd name="T6" fmla="+- 0 127 88"/>
                  <a:gd name="T7" fmla="*/ 127 h 198"/>
                  <a:gd name="T8" fmla="+- 0 4760 4647"/>
                  <a:gd name="T9" fmla="*/ T8 w 177"/>
                  <a:gd name="T10" fmla="+- 0 134 88"/>
                  <a:gd name="T11" fmla="*/ 134 h 198"/>
                  <a:gd name="T12" fmla="+- 0 4771 4647"/>
                  <a:gd name="T13" fmla="*/ T12 w 177"/>
                  <a:gd name="T14" fmla="+- 0 151 88"/>
                  <a:gd name="T15" fmla="*/ 151 h 198"/>
                  <a:gd name="T16" fmla="+- 0 4775 4647"/>
                  <a:gd name="T17" fmla="*/ T16 w 177"/>
                  <a:gd name="T18" fmla="+- 0 176 88"/>
                  <a:gd name="T19" fmla="*/ 176 h 198"/>
                  <a:gd name="T20" fmla="+- 0 4775 4647"/>
                  <a:gd name="T21" fmla="*/ T20 w 177"/>
                  <a:gd name="T22" fmla="+- 0 285 88"/>
                  <a:gd name="T23" fmla="*/ 285 h 198"/>
                  <a:gd name="T24" fmla="+- 0 4824 4647"/>
                  <a:gd name="T25" fmla="*/ T24 w 177"/>
                  <a:gd name="T26" fmla="+- 0 285 88"/>
                  <a:gd name="T27" fmla="*/ 285 h 198"/>
                  <a:gd name="T28" fmla="+- 0 4821 4647"/>
                  <a:gd name="T29" fmla="*/ T28 w 177"/>
                  <a:gd name="T30" fmla="+- 0 144 88"/>
                  <a:gd name="T31" fmla="*/ 144 h 198"/>
                  <a:gd name="T32" fmla="+- 0 4815 4647"/>
                  <a:gd name="T33" fmla="*/ T32 w 177"/>
                  <a:gd name="T34" fmla="+- 0 127 88"/>
                  <a:gd name="T35" fmla="*/ 127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168" y="39"/>
                    </a:moveTo>
                    <a:lnTo>
                      <a:pt x="92" y="39"/>
                    </a:lnTo>
                    <a:lnTo>
                      <a:pt x="113" y="46"/>
                    </a:lnTo>
                    <a:lnTo>
                      <a:pt x="124" y="63"/>
                    </a:lnTo>
                    <a:lnTo>
                      <a:pt x="128" y="88"/>
                    </a:lnTo>
                    <a:lnTo>
                      <a:pt x="128" y="197"/>
                    </a:lnTo>
                    <a:lnTo>
                      <a:pt x="177" y="197"/>
                    </a:lnTo>
                    <a:lnTo>
                      <a:pt x="174" y="56"/>
                    </a:lnTo>
                    <a:lnTo>
                      <a:pt x="16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7" name="Freeform 122">
                <a:extLst>
                  <a:ext uri="{FF2B5EF4-FFF2-40B4-BE49-F238E27FC236}">
                    <a16:creationId xmlns:a16="http://schemas.microsoft.com/office/drawing/2014/main" id="{6BBA77AC-1D08-D87B-3ED6-17B4AB2C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741 4647"/>
                  <a:gd name="T1" fmla="*/ T0 w 177"/>
                  <a:gd name="T2" fmla="+- 0 88 88"/>
                  <a:gd name="T3" fmla="*/ 88 h 198"/>
                  <a:gd name="T4" fmla="+- 0 4719 4647"/>
                  <a:gd name="T5" fmla="*/ T4 w 177"/>
                  <a:gd name="T6" fmla="+- 0 95 88"/>
                  <a:gd name="T7" fmla="*/ 95 h 198"/>
                  <a:gd name="T8" fmla="+- 0 4703 4647"/>
                  <a:gd name="T9" fmla="*/ T8 w 177"/>
                  <a:gd name="T10" fmla="+- 0 107 88"/>
                  <a:gd name="T11" fmla="*/ 107 h 198"/>
                  <a:gd name="T12" fmla="+- 0 4693 4647"/>
                  <a:gd name="T13" fmla="*/ T12 w 177"/>
                  <a:gd name="T14" fmla="+- 0 120 88"/>
                  <a:gd name="T15" fmla="*/ 120 h 198"/>
                  <a:gd name="T16" fmla="+- 0 4812 4647"/>
                  <a:gd name="T17" fmla="*/ T16 w 177"/>
                  <a:gd name="T18" fmla="+- 0 120 88"/>
                  <a:gd name="T19" fmla="*/ 120 h 198"/>
                  <a:gd name="T20" fmla="+- 0 4801 4647"/>
                  <a:gd name="T21" fmla="*/ T20 w 177"/>
                  <a:gd name="T22" fmla="+- 0 106 88"/>
                  <a:gd name="T23" fmla="*/ 106 h 198"/>
                  <a:gd name="T24" fmla="+- 0 4784 4647"/>
                  <a:gd name="T25" fmla="*/ T24 w 177"/>
                  <a:gd name="T26" fmla="+- 0 95 88"/>
                  <a:gd name="T27" fmla="*/ 95 h 198"/>
                  <a:gd name="T28" fmla="+- 0 4764 4647"/>
                  <a:gd name="T29" fmla="*/ T28 w 177"/>
                  <a:gd name="T30" fmla="+- 0 89 88"/>
                  <a:gd name="T31" fmla="*/ 89 h 198"/>
                  <a:gd name="T32" fmla="+- 0 4741 4647"/>
                  <a:gd name="T33" fmla="*/ T32 w 177"/>
                  <a:gd name="T34" fmla="+- 0 88 88"/>
                  <a:gd name="T35" fmla="*/ 88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94" y="0"/>
                    </a:moveTo>
                    <a:lnTo>
                      <a:pt x="72" y="7"/>
                    </a:lnTo>
                    <a:lnTo>
                      <a:pt x="56" y="19"/>
                    </a:lnTo>
                    <a:lnTo>
                      <a:pt x="46" y="32"/>
                    </a:lnTo>
                    <a:lnTo>
                      <a:pt x="165" y="32"/>
                    </a:lnTo>
                    <a:lnTo>
                      <a:pt x="154" y="18"/>
                    </a:lnTo>
                    <a:lnTo>
                      <a:pt x="137" y="7"/>
                    </a:lnTo>
                    <a:lnTo>
                      <a:pt x="117" y="1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8" name="Group 117">
              <a:extLst>
                <a:ext uri="{FF2B5EF4-FFF2-40B4-BE49-F238E27FC236}">
                  <a16:creationId xmlns:a16="http://schemas.microsoft.com/office/drawing/2014/main" id="{77FEEFAD-4FD8-DAAE-6F78-66B687EC8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" y="87"/>
              <a:ext cx="154" cy="202"/>
              <a:chOff x="4865" y="87"/>
              <a:chExt cx="154" cy="202"/>
            </a:xfrm>
          </p:grpSpPr>
          <p:sp>
            <p:nvSpPr>
              <p:cNvPr id="132" name="Freeform 120">
                <a:extLst>
                  <a:ext uri="{FF2B5EF4-FFF2-40B4-BE49-F238E27FC236}">
                    <a16:creationId xmlns:a16="http://schemas.microsoft.com/office/drawing/2014/main" id="{DC148340-B7B6-CE84-1E0B-D176A777D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4967 4865"/>
                  <a:gd name="T1" fmla="*/ T0 w 154"/>
                  <a:gd name="T2" fmla="+- 0 87 87"/>
                  <a:gd name="T3" fmla="*/ 87 h 202"/>
                  <a:gd name="T4" fmla="+- 0 4906 4865"/>
                  <a:gd name="T5" fmla="*/ T4 w 154"/>
                  <a:gd name="T6" fmla="+- 0 107 87"/>
                  <a:gd name="T7" fmla="*/ 107 h 202"/>
                  <a:gd name="T8" fmla="+- 0 4871 4865"/>
                  <a:gd name="T9" fmla="*/ T8 w 154"/>
                  <a:gd name="T10" fmla="+- 0 158 87"/>
                  <a:gd name="T11" fmla="*/ 158 h 202"/>
                  <a:gd name="T12" fmla="+- 0 4865 4865"/>
                  <a:gd name="T13" fmla="*/ T12 w 154"/>
                  <a:gd name="T14" fmla="+- 0 209 87"/>
                  <a:gd name="T15" fmla="*/ 209 h 202"/>
                  <a:gd name="T16" fmla="+- 0 4870 4865"/>
                  <a:gd name="T17" fmla="*/ T16 w 154"/>
                  <a:gd name="T18" fmla="+- 0 229 87"/>
                  <a:gd name="T19" fmla="*/ 229 h 202"/>
                  <a:gd name="T20" fmla="+- 0 4930 4865"/>
                  <a:gd name="T21" fmla="*/ T20 w 154"/>
                  <a:gd name="T22" fmla="+- 0 282 87"/>
                  <a:gd name="T23" fmla="*/ 282 h 202"/>
                  <a:gd name="T24" fmla="+- 0 4984 4865"/>
                  <a:gd name="T25" fmla="*/ T24 w 154"/>
                  <a:gd name="T26" fmla="+- 0 289 87"/>
                  <a:gd name="T27" fmla="*/ 289 h 202"/>
                  <a:gd name="T28" fmla="+- 0 5004 4865"/>
                  <a:gd name="T29" fmla="*/ T28 w 154"/>
                  <a:gd name="T30" fmla="+- 0 285 87"/>
                  <a:gd name="T31" fmla="*/ 285 h 202"/>
                  <a:gd name="T32" fmla="+- 0 5019 4865"/>
                  <a:gd name="T33" fmla="*/ T32 w 154"/>
                  <a:gd name="T34" fmla="+- 0 279 87"/>
                  <a:gd name="T35" fmla="*/ 279 h 202"/>
                  <a:gd name="T36" fmla="+- 0 5006 4865"/>
                  <a:gd name="T37" fmla="*/ T36 w 154"/>
                  <a:gd name="T38" fmla="+- 0 249 87"/>
                  <a:gd name="T39" fmla="*/ 249 h 202"/>
                  <a:gd name="T40" fmla="+- 0 4960 4865"/>
                  <a:gd name="T41" fmla="*/ T40 w 154"/>
                  <a:gd name="T42" fmla="+- 0 249 87"/>
                  <a:gd name="T43" fmla="*/ 249 h 202"/>
                  <a:gd name="T44" fmla="+- 0 4941 4865"/>
                  <a:gd name="T45" fmla="*/ T44 w 154"/>
                  <a:gd name="T46" fmla="+- 0 242 87"/>
                  <a:gd name="T47" fmla="*/ 242 h 202"/>
                  <a:gd name="T48" fmla="+- 0 4927 4865"/>
                  <a:gd name="T49" fmla="*/ T48 w 154"/>
                  <a:gd name="T50" fmla="+- 0 228 87"/>
                  <a:gd name="T51" fmla="*/ 228 h 202"/>
                  <a:gd name="T52" fmla="+- 0 4917 4865"/>
                  <a:gd name="T53" fmla="*/ T52 w 154"/>
                  <a:gd name="T54" fmla="+- 0 207 87"/>
                  <a:gd name="T55" fmla="*/ 207 h 202"/>
                  <a:gd name="T56" fmla="+- 0 4914 4865"/>
                  <a:gd name="T57" fmla="*/ T56 w 154"/>
                  <a:gd name="T58" fmla="+- 0 179 87"/>
                  <a:gd name="T59" fmla="*/ 179 h 202"/>
                  <a:gd name="T60" fmla="+- 0 4920 4865"/>
                  <a:gd name="T61" fmla="*/ T60 w 154"/>
                  <a:gd name="T62" fmla="+- 0 158 87"/>
                  <a:gd name="T63" fmla="*/ 158 h 202"/>
                  <a:gd name="T64" fmla="+- 0 4932 4865"/>
                  <a:gd name="T65" fmla="*/ T64 w 154"/>
                  <a:gd name="T66" fmla="+- 0 140 87"/>
                  <a:gd name="T67" fmla="*/ 140 h 202"/>
                  <a:gd name="T68" fmla="+- 0 4950 4865"/>
                  <a:gd name="T69" fmla="*/ T68 w 154"/>
                  <a:gd name="T70" fmla="+- 0 129 87"/>
                  <a:gd name="T71" fmla="*/ 129 h 202"/>
                  <a:gd name="T72" fmla="+- 0 4973 4865"/>
                  <a:gd name="T73" fmla="*/ T72 w 154"/>
                  <a:gd name="T74" fmla="+- 0 125 87"/>
                  <a:gd name="T75" fmla="*/ 125 h 202"/>
                  <a:gd name="T76" fmla="+- 0 5010 4865"/>
                  <a:gd name="T77" fmla="*/ T76 w 154"/>
                  <a:gd name="T78" fmla="+- 0 125 87"/>
                  <a:gd name="T79" fmla="*/ 125 h 202"/>
                  <a:gd name="T80" fmla="+- 0 5010 4865"/>
                  <a:gd name="T81" fmla="*/ T80 w 154"/>
                  <a:gd name="T82" fmla="+- 0 92 87"/>
                  <a:gd name="T83" fmla="*/ 92 h 202"/>
                  <a:gd name="T84" fmla="+- 0 4990 4865"/>
                  <a:gd name="T85" fmla="*/ T84 w 154"/>
                  <a:gd name="T86" fmla="+- 0 88 87"/>
                  <a:gd name="T87" fmla="*/ 88 h 202"/>
                  <a:gd name="T88" fmla="+- 0 4967 4865"/>
                  <a:gd name="T89" fmla="*/ T88 w 154"/>
                  <a:gd name="T90" fmla="+- 0 87 87"/>
                  <a:gd name="T91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</a:cxnLst>
                <a:rect l="0" t="0" r="r" b="b"/>
                <a:pathLst>
                  <a:path w="154" h="202">
                    <a:moveTo>
                      <a:pt x="102" y="0"/>
                    </a:moveTo>
                    <a:lnTo>
                      <a:pt x="41" y="20"/>
                    </a:lnTo>
                    <a:lnTo>
                      <a:pt x="6" y="71"/>
                    </a:lnTo>
                    <a:lnTo>
                      <a:pt x="0" y="122"/>
                    </a:lnTo>
                    <a:lnTo>
                      <a:pt x="5" y="142"/>
                    </a:lnTo>
                    <a:lnTo>
                      <a:pt x="65" y="195"/>
                    </a:lnTo>
                    <a:lnTo>
                      <a:pt x="119" y="202"/>
                    </a:lnTo>
                    <a:lnTo>
                      <a:pt x="139" y="198"/>
                    </a:lnTo>
                    <a:lnTo>
                      <a:pt x="154" y="192"/>
                    </a:lnTo>
                    <a:lnTo>
                      <a:pt x="141" y="162"/>
                    </a:lnTo>
                    <a:lnTo>
                      <a:pt x="95" y="162"/>
                    </a:lnTo>
                    <a:lnTo>
                      <a:pt x="76" y="155"/>
                    </a:lnTo>
                    <a:lnTo>
                      <a:pt x="62" y="141"/>
                    </a:lnTo>
                    <a:lnTo>
                      <a:pt x="52" y="120"/>
                    </a:lnTo>
                    <a:lnTo>
                      <a:pt x="49" y="92"/>
                    </a:lnTo>
                    <a:lnTo>
                      <a:pt x="55" y="71"/>
                    </a:lnTo>
                    <a:lnTo>
                      <a:pt x="67" y="53"/>
                    </a:lnTo>
                    <a:lnTo>
                      <a:pt x="85" y="42"/>
                    </a:lnTo>
                    <a:lnTo>
                      <a:pt x="108" y="38"/>
                    </a:lnTo>
                    <a:lnTo>
                      <a:pt x="145" y="38"/>
                    </a:lnTo>
                    <a:lnTo>
                      <a:pt x="145" y="5"/>
                    </a:lnTo>
                    <a:lnTo>
                      <a:pt x="125" y="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3" name="Freeform 119">
                <a:extLst>
                  <a:ext uri="{FF2B5EF4-FFF2-40B4-BE49-F238E27FC236}">
                    <a16:creationId xmlns:a16="http://schemas.microsoft.com/office/drawing/2014/main" id="{9A1C9300-FBC5-AD0F-CD40-67E336E4E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04 4865"/>
                  <a:gd name="T1" fmla="*/ T0 w 154"/>
                  <a:gd name="T2" fmla="+- 0 246 87"/>
                  <a:gd name="T3" fmla="*/ 246 h 202"/>
                  <a:gd name="T4" fmla="+- 0 4987 4865"/>
                  <a:gd name="T5" fmla="*/ T4 w 154"/>
                  <a:gd name="T6" fmla="+- 0 249 87"/>
                  <a:gd name="T7" fmla="*/ 249 h 202"/>
                  <a:gd name="T8" fmla="+- 0 4960 4865"/>
                  <a:gd name="T9" fmla="*/ T8 w 154"/>
                  <a:gd name="T10" fmla="+- 0 249 87"/>
                  <a:gd name="T11" fmla="*/ 249 h 202"/>
                  <a:gd name="T12" fmla="+- 0 5006 4865"/>
                  <a:gd name="T13" fmla="*/ T12 w 154"/>
                  <a:gd name="T14" fmla="+- 0 249 87"/>
                  <a:gd name="T15" fmla="*/ 249 h 202"/>
                  <a:gd name="T16" fmla="+- 0 5004 4865"/>
                  <a:gd name="T17" fmla="*/ T16 w 154"/>
                  <a:gd name="T18" fmla="+- 0 246 87"/>
                  <a:gd name="T19" fmla="*/ 2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39" y="159"/>
                    </a:moveTo>
                    <a:lnTo>
                      <a:pt x="122" y="162"/>
                    </a:lnTo>
                    <a:lnTo>
                      <a:pt x="95" y="162"/>
                    </a:lnTo>
                    <a:lnTo>
                      <a:pt x="141" y="162"/>
                    </a:lnTo>
                    <a:lnTo>
                      <a:pt x="139" y="15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4" name="Freeform 118">
                <a:extLst>
                  <a:ext uri="{FF2B5EF4-FFF2-40B4-BE49-F238E27FC236}">
                    <a16:creationId xmlns:a16="http://schemas.microsoft.com/office/drawing/2014/main" id="{9A623B55-3226-CBB4-5493-94ACEF420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10 4865"/>
                  <a:gd name="T1" fmla="*/ T0 w 154"/>
                  <a:gd name="T2" fmla="+- 0 125 87"/>
                  <a:gd name="T3" fmla="*/ 125 h 202"/>
                  <a:gd name="T4" fmla="+- 0 4991 4865"/>
                  <a:gd name="T5" fmla="*/ T4 w 154"/>
                  <a:gd name="T6" fmla="+- 0 125 87"/>
                  <a:gd name="T7" fmla="*/ 125 h 202"/>
                  <a:gd name="T8" fmla="+- 0 5002 4865"/>
                  <a:gd name="T9" fmla="*/ T8 w 154"/>
                  <a:gd name="T10" fmla="+- 0 129 87"/>
                  <a:gd name="T11" fmla="*/ 129 h 202"/>
                  <a:gd name="T12" fmla="+- 0 5010 4865"/>
                  <a:gd name="T13" fmla="*/ T12 w 154"/>
                  <a:gd name="T14" fmla="+- 0 132 87"/>
                  <a:gd name="T15" fmla="*/ 132 h 202"/>
                  <a:gd name="T16" fmla="+- 0 5010 4865"/>
                  <a:gd name="T17" fmla="*/ T16 w 154"/>
                  <a:gd name="T18" fmla="+- 0 125 87"/>
                  <a:gd name="T19" fmla="*/ 125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45" y="38"/>
                    </a:moveTo>
                    <a:lnTo>
                      <a:pt x="126" y="38"/>
                    </a:lnTo>
                    <a:lnTo>
                      <a:pt x="137" y="42"/>
                    </a:lnTo>
                    <a:lnTo>
                      <a:pt x="145" y="45"/>
                    </a:lnTo>
                    <a:lnTo>
                      <a:pt x="145" y="38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9" name="Group 114">
              <a:extLst>
                <a:ext uri="{FF2B5EF4-FFF2-40B4-BE49-F238E27FC236}">
                  <a16:creationId xmlns:a16="http://schemas.microsoft.com/office/drawing/2014/main" id="{69AC291B-5F2E-2399-9FC5-F32A6330E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10"/>
              <a:ext cx="52" cy="275"/>
              <a:chOff x="5052" y="10"/>
              <a:chExt cx="52" cy="275"/>
            </a:xfrm>
          </p:grpSpPr>
          <p:sp>
            <p:nvSpPr>
              <p:cNvPr id="130" name="Freeform 116">
                <a:extLst>
                  <a:ext uri="{FF2B5EF4-FFF2-40B4-BE49-F238E27FC236}">
                    <a16:creationId xmlns:a16="http://schemas.microsoft.com/office/drawing/2014/main" id="{14427AB6-CBC6-4C5B-3C13-A1B78A4CD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105 5052"/>
                  <a:gd name="T1" fmla="*/ T0 w 52"/>
                  <a:gd name="T2" fmla="+- 0 91 10"/>
                  <a:gd name="T3" fmla="*/ 91 h 275"/>
                  <a:gd name="T4" fmla="+- 0 5055 5052"/>
                  <a:gd name="T5" fmla="*/ T4 w 52"/>
                  <a:gd name="T6" fmla="+- 0 91 10"/>
                  <a:gd name="T7" fmla="*/ 91 h 275"/>
                  <a:gd name="T8" fmla="+- 0 5055 5052"/>
                  <a:gd name="T9" fmla="*/ T8 w 52"/>
                  <a:gd name="T10" fmla="+- 0 285 10"/>
                  <a:gd name="T11" fmla="*/ 285 h 275"/>
                  <a:gd name="T12" fmla="+- 0 5105 5052"/>
                  <a:gd name="T13" fmla="*/ T12 w 52"/>
                  <a:gd name="T14" fmla="+- 0 285 10"/>
                  <a:gd name="T15" fmla="*/ 285 h 275"/>
                  <a:gd name="T16" fmla="+- 0 5105 5052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3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3" y="275"/>
                    </a:lnTo>
                    <a:lnTo>
                      <a:pt x="53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1" name="Freeform 115">
                <a:extLst>
                  <a:ext uri="{FF2B5EF4-FFF2-40B4-BE49-F238E27FC236}">
                    <a16:creationId xmlns:a16="http://schemas.microsoft.com/office/drawing/2014/main" id="{020383FB-C325-BEEB-3C28-C2C5C7EE0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097 5052"/>
                  <a:gd name="T1" fmla="*/ T0 w 52"/>
                  <a:gd name="T2" fmla="+- 0 10 10"/>
                  <a:gd name="T3" fmla="*/ 10 h 275"/>
                  <a:gd name="T4" fmla="+- 0 5064 5052"/>
                  <a:gd name="T5" fmla="*/ T4 w 52"/>
                  <a:gd name="T6" fmla="+- 0 10 10"/>
                  <a:gd name="T7" fmla="*/ 10 h 275"/>
                  <a:gd name="T8" fmla="+- 0 5052 5052"/>
                  <a:gd name="T9" fmla="*/ T8 w 52"/>
                  <a:gd name="T10" fmla="+- 0 22 10"/>
                  <a:gd name="T11" fmla="*/ 22 h 275"/>
                  <a:gd name="T12" fmla="+- 0 5052 5052"/>
                  <a:gd name="T13" fmla="*/ T12 w 52"/>
                  <a:gd name="T14" fmla="+- 0 51 10"/>
                  <a:gd name="T15" fmla="*/ 51 h 275"/>
                  <a:gd name="T16" fmla="+- 0 5063 5052"/>
                  <a:gd name="T17" fmla="*/ T16 w 52"/>
                  <a:gd name="T18" fmla="+- 0 63 10"/>
                  <a:gd name="T19" fmla="*/ 63 h 275"/>
                  <a:gd name="T20" fmla="+- 0 5097 5052"/>
                  <a:gd name="T21" fmla="*/ T20 w 52"/>
                  <a:gd name="T22" fmla="+- 0 63 10"/>
                  <a:gd name="T23" fmla="*/ 63 h 275"/>
                  <a:gd name="T24" fmla="+- 0 5107 5052"/>
                  <a:gd name="T25" fmla="*/ T24 w 52"/>
                  <a:gd name="T26" fmla="+- 0 51 10"/>
                  <a:gd name="T27" fmla="*/ 51 h 275"/>
                  <a:gd name="T28" fmla="+- 0 5107 5052"/>
                  <a:gd name="T29" fmla="*/ T28 w 52"/>
                  <a:gd name="T30" fmla="+- 0 37 10"/>
                  <a:gd name="T31" fmla="*/ 37 h 275"/>
                  <a:gd name="T32" fmla="+- 0 5107 5052"/>
                  <a:gd name="T33" fmla="*/ T32 w 52"/>
                  <a:gd name="T34" fmla="+- 0 22 10"/>
                  <a:gd name="T35" fmla="*/ 22 h 275"/>
                  <a:gd name="T36" fmla="+- 0 5097 5052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5" y="0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5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0" name="Group 109">
              <a:extLst>
                <a:ext uri="{FF2B5EF4-FFF2-40B4-BE49-F238E27FC236}">
                  <a16:creationId xmlns:a16="http://schemas.microsoft.com/office/drawing/2014/main" id="{88736582-7D00-31FE-4F6C-BD0DBEE93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87"/>
              <a:ext cx="166" cy="202"/>
              <a:chOff x="5144" y="87"/>
              <a:chExt cx="166" cy="202"/>
            </a:xfrm>
          </p:grpSpPr>
          <p:sp>
            <p:nvSpPr>
              <p:cNvPr id="126" name="Freeform 113">
                <a:extLst>
                  <a:ext uri="{FF2B5EF4-FFF2-40B4-BE49-F238E27FC236}">
                    <a16:creationId xmlns:a16="http://schemas.microsoft.com/office/drawing/2014/main" id="{93F6200B-0770-09F7-B541-822203E3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98 5144"/>
                  <a:gd name="T1" fmla="*/ T0 w 166"/>
                  <a:gd name="T2" fmla="+- 0 124 87"/>
                  <a:gd name="T3" fmla="*/ 124 h 202"/>
                  <a:gd name="T4" fmla="+- 0 5212 5144"/>
                  <a:gd name="T5" fmla="*/ T4 w 166"/>
                  <a:gd name="T6" fmla="+- 0 124 87"/>
                  <a:gd name="T7" fmla="*/ 124 h 202"/>
                  <a:gd name="T8" fmla="+- 0 5239 5144"/>
                  <a:gd name="T9" fmla="*/ T8 w 166"/>
                  <a:gd name="T10" fmla="+- 0 124 87"/>
                  <a:gd name="T11" fmla="*/ 124 h 202"/>
                  <a:gd name="T12" fmla="+- 0 5255 5144"/>
                  <a:gd name="T13" fmla="*/ T12 w 166"/>
                  <a:gd name="T14" fmla="+- 0 138 87"/>
                  <a:gd name="T15" fmla="*/ 138 h 202"/>
                  <a:gd name="T16" fmla="+- 0 5259 5144"/>
                  <a:gd name="T17" fmla="*/ T16 w 166"/>
                  <a:gd name="T18" fmla="+- 0 155 87"/>
                  <a:gd name="T19" fmla="*/ 155 h 202"/>
                  <a:gd name="T20" fmla="+- 0 5257 5144"/>
                  <a:gd name="T21" fmla="*/ T20 w 166"/>
                  <a:gd name="T22" fmla="+- 0 158 87"/>
                  <a:gd name="T23" fmla="*/ 158 h 202"/>
                  <a:gd name="T24" fmla="+- 0 5229 5144"/>
                  <a:gd name="T25" fmla="*/ T24 w 166"/>
                  <a:gd name="T26" fmla="+- 0 160 87"/>
                  <a:gd name="T27" fmla="*/ 160 h 202"/>
                  <a:gd name="T28" fmla="+- 0 5204 5144"/>
                  <a:gd name="T29" fmla="*/ T28 w 166"/>
                  <a:gd name="T30" fmla="+- 0 165 87"/>
                  <a:gd name="T31" fmla="*/ 165 h 202"/>
                  <a:gd name="T32" fmla="+- 0 5154 5144"/>
                  <a:gd name="T33" fmla="*/ T32 w 166"/>
                  <a:gd name="T34" fmla="+- 0 199 87"/>
                  <a:gd name="T35" fmla="*/ 199 h 202"/>
                  <a:gd name="T36" fmla="+- 0 5144 5144"/>
                  <a:gd name="T37" fmla="*/ T36 w 166"/>
                  <a:gd name="T38" fmla="+- 0 239 87"/>
                  <a:gd name="T39" fmla="*/ 239 h 202"/>
                  <a:gd name="T40" fmla="+- 0 5144 5144"/>
                  <a:gd name="T41" fmla="*/ T40 w 166"/>
                  <a:gd name="T42" fmla="+- 0 239 87"/>
                  <a:gd name="T43" fmla="*/ 239 h 202"/>
                  <a:gd name="T44" fmla="+- 0 5150 5144"/>
                  <a:gd name="T45" fmla="*/ T44 w 166"/>
                  <a:gd name="T46" fmla="+- 0 258 87"/>
                  <a:gd name="T47" fmla="*/ 258 h 202"/>
                  <a:gd name="T48" fmla="+- 0 5163 5144"/>
                  <a:gd name="T49" fmla="*/ T48 w 166"/>
                  <a:gd name="T50" fmla="+- 0 274 87"/>
                  <a:gd name="T51" fmla="*/ 274 h 202"/>
                  <a:gd name="T52" fmla="+- 0 5182 5144"/>
                  <a:gd name="T53" fmla="*/ T52 w 166"/>
                  <a:gd name="T54" fmla="+- 0 286 87"/>
                  <a:gd name="T55" fmla="*/ 286 h 202"/>
                  <a:gd name="T56" fmla="+- 0 5208 5144"/>
                  <a:gd name="T57" fmla="*/ T56 w 166"/>
                  <a:gd name="T58" fmla="+- 0 290 87"/>
                  <a:gd name="T59" fmla="*/ 290 h 202"/>
                  <a:gd name="T60" fmla="+- 0 5230 5144"/>
                  <a:gd name="T61" fmla="*/ T60 w 166"/>
                  <a:gd name="T62" fmla="+- 0 286 87"/>
                  <a:gd name="T63" fmla="*/ 286 h 202"/>
                  <a:gd name="T64" fmla="+- 0 5248 5144"/>
                  <a:gd name="T65" fmla="*/ T64 w 166"/>
                  <a:gd name="T66" fmla="+- 0 277 87"/>
                  <a:gd name="T67" fmla="*/ 277 h 202"/>
                  <a:gd name="T68" fmla="+- 0 5262 5144"/>
                  <a:gd name="T69" fmla="*/ T68 w 166"/>
                  <a:gd name="T70" fmla="+- 0 264 87"/>
                  <a:gd name="T71" fmla="*/ 264 h 202"/>
                  <a:gd name="T72" fmla="+- 0 5309 5144"/>
                  <a:gd name="T73" fmla="*/ T72 w 166"/>
                  <a:gd name="T74" fmla="+- 0 264 87"/>
                  <a:gd name="T75" fmla="*/ 264 h 202"/>
                  <a:gd name="T76" fmla="+- 0 5309 5144"/>
                  <a:gd name="T77" fmla="*/ T76 w 166"/>
                  <a:gd name="T78" fmla="+- 0 261 87"/>
                  <a:gd name="T79" fmla="*/ 261 h 202"/>
                  <a:gd name="T80" fmla="+- 0 5309 5144"/>
                  <a:gd name="T81" fmla="*/ T80 w 166"/>
                  <a:gd name="T82" fmla="+- 0 252 87"/>
                  <a:gd name="T83" fmla="*/ 252 h 202"/>
                  <a:gd name="T84" fmla="+- 0 5208 5144"/>
                  <a:gd name="T85" fmla="*/ T84 w 166"/>
                  <a:gd name="T86" fmla="+- 0 252 87"/>
                  <a:gd name="T87" fmla="*/ 252 h 202"/>
                  <a:gd name="T88" fmla="+- 0 5198 5144"/>
                  <a:gd name="T89" fmla="*/ T88 w 166"/>
                  <a:gd name="T90" fmla="+- 0 239 87"/>
                  <a:gd name="T91" fmla="*/ 239 h 202"/>
                  <a:gd name="T92" fmla="+- 0 5197 5144"/>
                  <a:gd name="T93" fmla="*/ T92 w 166"/>
                  <a:gd name="T94" fmla="+- 0 210 87"/>
                  <a:gd name="T95" fmla="*/ 210 h 202"/>
                  <a:gd name="T96" fmla="+- 0 5212 5144"/>
                  <a:gd name="T97" fmla="*/ T96 w 166"/>
                  <a:gd name="T98" fmla="+- 0 198 87"/>
                  <a:gd name="T99" fmla="*/ 198 h 202"/>
                  <a:gd name="T100" fmla="+- 0 5234 5144"/>
                  <a:gd name="T101" fmla="*/ T100 w 166"/>
                  <a:gd name="T102" fmla="+- 0 192 87"/>
                  <a:gd name="T103" fmla="*/ 192 h 202"/>
                  <a:gd name="T104" fmla="+- 0 5260 5144"/>
                  <a:gd name="T105" fmla="*/ T104 w 166"/>
                  <a:gd name="T106" fmla="+- 0 190 87"/>
                  <a:gd name="T107" fmla="*/ 190 h 202"/>
                  <a:gd name="T108" fmla="+- 0 5308 5144"/>
                  <a:gd name="T109" fmla="*/ T108 w 166"/>
                  <a:gd name="T110" fmla="+- 0 190 87"/>
                  <a:gd name="T111" fmla="*/ 190 h 202"/>
                  <a:gd name="T112" fmla="+- 0 5308 5144"/>
                  <a:gd name="T113" fmla="*/ T112 w 166"/>
                  <a:gd name="T114" fmla="+- 0 162 87"/>
                  <a:gd name="T115" fmla="*/ 162 h 202"/>
                  <a:gd name="T116" fmla="+- 0 5306 5144"/>
                  <a:gd name="T117" fmla="*/ T116 w 166"/>
                  <a:gd name="T118" fmla="+- 0 143 87"/>
                  <a:gd name="T119" fmla="*/ 143 h 202"/>
                  <a:gd name="T120" fmla="+- 0 5299 5144"/>
                  <a:gd name="T121" fmla="*/ T120 w 166"/>
                  <a:gd name="T122" fmla="+- 0 125 87"/>
                  <a:gd name="T123" fmla="*/ 125 h 202"/>
                  <a:gd name="T124" fmla="+- 0 5298 5144"/>
                  <a:gd name="T125" fmla="*/ T124 w 166"/>
                  <a:gd name="T126" fmla="+- 0 124 87"/>
                  <a:gd name="T127" fmla="*/ 12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8" y="37"/>
                    </a:lnTo>
                    <a:lnTo>
                      <a:pt x="95" y="37"/>
                    </a:lnTo>
                    <a:lnTo>
                      <a:pt x="111" y="51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5" y="73"/>
                    </a:lnTo>
                    <a:lnTo>
                      <a:pt x="60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9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5" y="177"/>
                    </a:lnTo>
                    <a:lnTo>
                      <a:pt x="165" y="174"/>
                    </a:lnTo>
                    <a:lnTo>
                      <a:pt x="165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2" y="56"/>
                    </a:lnTo>
                    <a:lnTo>
                      <a:pt x="155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7" name="Freeform 112">
                <a:extLst>
                  <a:ext uri="{FF2B5EF4-FFF2-40B4-BE49-F238E27FC236}">
                    <a16:creationId xmlns:a16="http://schemas.microsoft.com/office/drawing/2014/main" id="{90C4C0DF-1E59-B3A5-95F8-B5FD1814C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9 5144"/>
                  <a:gd name="T1" fmla="*/ T0 w 166"/>
                  <a:gd name="T2" fmla="+- 0 264 87"/>
                  <a:gd name="T3" fmla="*/ 264 h 202"/>
                  <a:gd name="T4" fmla="+- 0 5264 5144"/>
                  <a:gd name="T5" fmla="*/ T4 w 166"/>
                  <a:gd name="T6" fmla="+- 0 264 87"/>
                  <a:gd name="T7" fmla="*/ 264 h 202"/>
                  <a:gd name="T8" fmla="+- 0 5267 5144"/>
                  <a:gd name="T9" fmla="*/ T8 w 166"/>
                  <a:gd name="T10" fmla="+- 0 285 87"/>
                  <a:gd name="T11" fmla="*/ 285 h 202"/>
                  <a:gd name="T12" fmla="+- 0 5310 5144"/>
                  <a:gd name="T13" fmla="*/ T12 w 166"/>
                  <a:gd name="T14" fmla="+- 0 280 87"/>
                  <a:gd name="T15" fmla="*/ 280 h 202"/>
                  <a:gd name="T16" fmla="+- 0 5309 5144"/>
                  <a:gd name="T17" fmla="*/ T16 w 166"/>
                  <a:gd name="T18" fmla="+- 0 264 87"/>
                  <a:gd name="T19" fmla="*/ 26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5" y="177"/>
                    </a:moveTo>
                    <a:lnTo>
                      <a:pt x="120" y="177"/>
                    </a:lnTo>
                    <a:lnTo>
                      <a:pt x="123" y="198"/>
                    </a:lnTo>
                    <a:lnTo>
                      <a:pt x="166" y="193"/>
                    </a:lnTo>
                    <a:lnTo>
                      <a:pt x="165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8" name="Freeform 111">
                <a:extLst>
                  <a:ext uri="{FF2B5EF4-FFF2-40B4-BE49-F238E27FC236}">
                    <a16:creationId xmlns:a16="http://schemas.microsoft.com/office/drawing/2014/main" id="{9B81075C-FC21-3386-372D-8614521F3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8 5144"/>
                  <a:gd name="T1" fmla="*/ T0 w 166"/>
                  <a:gd name="T2" fmla="+- 0 190 87"/>
                  <a:gd name="T3" fmla="*/ 190 h 202"/>
                  <a:gd name="T4" fmla="+- 0 5260 5144"/>
                  <a:gd name="T5" fmla="*/ T4 w 166"/>
                  <a:gd name="T6" fmla="+- 0 190 87"/>
                  <a:gd name="T7" fmla="*/ 190 h 202"/>
                  <a:gd name="T8" fmla="+- 0 5260 5144"/>
                  <a:gd name="T9" fmla="*/ T8 w 166"/>
                  <a:gd name="T10" fmla="+- 0 220 87"/>
                  <a:gd name="T11" fmla="*/ 220 h 202"/>
                  <a:gd name="T12" fmla="+- 0 5260 5144"/>
                  <a:gd name="T13" fmla="*/ T12 w 166"/>
                  <a:gd name="T14" fmla="+- 0 224 87"/>
                  <a:gd name="T15" fmla="*/ 224 h 202"/>
                  <a:gd name="T16" fmla="+- 0 5251 5144"/>
                  <a:gd name="T17" fmla="*/ T16 w 166"/>
                  <a:gd name="T18" fmla="+- 0 240 87"/>
                  <a:gd name="T19" fmla="*/ 240 h 202"/>
                  <a:gd name="T20" fmla="+- 0 5235 5144"/>
                  <a:gd name="T21" fmla="*/ T20 w 166"/>
                  <a:gd name="T22" fmla="+- 0 250 87"/>
                  <a:gd name="T23" fmla="*/ 250 h 202"/>
                  <a:gd name="T24" fmla="+- 0 5208 5144"/>
                  <a:gd name="T25" fmla="*/ T24 w 166"/>
                  <a:gd name="T26" fmla="+- 0 252 87"/>
                  <a:gd name="T27" fmla="*/ 252 h 202"/>
                  <a:gd name="T28" fmla="+- 0 5309 5144"/>
                  <a:gd name="T29" fmla="*/ T28 w 166"/>
                  <a:gd name="T30" fmla="+- 0 252 87"/>
                  <a:gd name="T31" fmla="*/ 252 h 202"/>
                  <a:gd name="T32" fmla="+- 0 5308 5144"/>
                  <a:gd name="T33" fmla="*/ T32 w 166"/>
                  <a:gd name="T34" fmla="+- 0 240 87"/>
                  <a:gd name="T35" fmla="*/ 240 h 202"/>
                  <a:gd name="T36" fmla="+- 0 5308 5144"/>
                  <a:gd name="T37" fmla="*/ T36 w 166"/>
                  <a:gd name="T38" fmla="+- 0 190 87"/>
                  <a:gd name="T39" fmla="*/ 19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6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5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9" name="Freeform 110">
                <a:extLst>
                  <a:ext uri="{FF2B5EF4-FFF2-40B4-BE49-F238E27FC236}">
                    <a16:creationId xmlns:a16="http://schemas.microsoft.com/office/drawing/2014/main" id="{9E408D71-0943-62C6-6884-1CB8FFA15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13 5144"/>
                  <a:gd name="T1" fmla="*/ T0 w 166"/>
                  <a:gd name="T2" fmla="+- 0 87 87"/>
                  <a:gd name="T3" fmla="*/ 87 h 202"/>
                  <a:gd name="T4" fmla="+- 0 5191 5144"/>
                  <a:gd name="T5" fmla="*/ T4 w 166"/>
                  <a:gd name="T6" fmla="+- 0 91 87"/>
                  <a:gd name="T7" fmla="*/ 91 h 202"/>
                  <a:gd name="T8" fmla="+- 0 5172 5144"/>
                  <a:gd name="T9" fmla="*/ T8 w 166"/>
                  <a:gd name="T10" fmla="+- 0 97 87"/>
                  <a:gd name="T11" fmla="*/ 97 h 202"/>
                  <a:gd name="T12" fmla="+- 0 5158 5144"/>
                  <a:gd name="T13" fmla="*/ T12 w 166"/>
                  <a:gd name="T14" fmla="+- 0 104 87"/>
                  <a:gd name="T15" fmla="*/ 104 h 202"/>
                  <a:gd name="T16" fmla="+- 0 5176 5144"/>
                  <a:gd name="T17" fmla="*/ T16 w 166"/>
                  <a:gd name="T18" fmla="+- 0 131 87"/>
                  <a:gd name="T19" fmla="*/ 131 h 202"/>
                  <a:gd name="T20" fmla="+- 0 5191 5144"/>
                  <a:gd name="T21" fmla="*/ T20 w 166"/>
                  <a:gd name="T22" fmla="+- 0 126 87"/>
                  <a:gd name="T23" fmla="*/ 126 h 202"/>
                  <a:gd name="T24" fmla="+- 0 5212 5144"/>
                  <a:gd name="T25" fmla="*/ T24 w 166"/>
                  <a:gd name="T26" fmla="+- 0 124 87"/>
                  <a:gd name="T27" fmla="*/ 124 h 202"/>
                  <a:gd name="T28" fmla="+- 0 5298 5144"/>
                  <a:gd name="T29" fmla="*/ T28 w 166"/>
                  <a:gd name="T30" fmla="+- 0 124 87"/>
                  <a:gd name="T31" fmla="*/ 124 h 202"/>
                  <a:gd name="T32" fmla="+- 0 5287 5144"/>
                  <a:gd name="T33" fmla="*/ T32 w 166"/>
                  <a:gd name="T34" fmla="+- 0 110 87"/>
                  <a:gd name="T35" fmla="*/ 110 h 202"/>
                  <a:gd name="T36" fmla="+- 0 5270 5144"/>
                  <a:gd name="T37" fmla="*/ T36 w 166"/>
                  <a:gd name="T38" fmla="+- 0 98 87"/>
                  <a:gd name="T39" fmla="*/ 98 h 202"/>
                  <a:gd name="T40" fmla="+- 0 5245 5144"/>
                  <a:gd name="T41" fmla="*/ T40 w 166"/>
                  <a:gd name="T42" fmla="+- 0 90 87"/>
                  <a:gd name="T43" fmla="*/ 90 h 202"/>
                  <a:gd name="T44" fmla="+- 0 5213 5144"/>
                  <a:gd name="T45" fmla="*/ T44 w 166"/>
                  <a:gd name="T46" fmla="+- 0 87 87"/>
                  <a:gd name="T47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9" y="0"/>
                    </a:moveTo>
                    <a:lnTo>
                      <a:pt x="47" y="4"/>
                    </a:lnTo>
                    <a:lnTo>
                      <a:pt x="28" y="10"/>
                    </a:lnTo>
                    <a:lnTo>
                      <a:pt x="14" y="17"/>
                    </a:lnTo>
                    <a:lnTo>
                      <a:pt x="32" y="44"/>
                    </a:lnTo>
                    <a:lnTo>
                      <a:pt x="47" y="39"/>
                    </a:lnTo>
                    <a:lnTo>
                      <a:pt x="68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6" y="11"/>
                    </a:lnTo>
                    <a:lnTo>
                      <a:pt x="10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1" name="Group 105">
              <a:extLst>
                <a:ext uri="{FF2B5EF4-FFF2-40B4-BE49-F238E27FC236}">
                  <a16:creationId xmlns:a16="http://schemas.microsoft.com/office/drawing/2014/main" id="{4B0A1C6B-40F6-CDA5-4397-DD33176CF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1" y="87"/>
              <a:ext cx="135" cy="203"/>
              <a:chOff x="5351" y="87"/>
              <a:chExt cx="135" cy="203"/>
            </a:xfrm>
          </p:grpSpPr>
          <p:sp>
            <p:nvSpPr>
              <p:cNvPr id="123" name="Freeform 108">
                <a:extLst>
                  <a:ext uri="{FF2B5EF4-FFF2-40B4-BE49-F238E27FC236}">
                    <a16:creationId xmlns:a16="http://schemas.microsoft.com/office/drawing/2014/main" id="{0EF82FD7-50BD-6D4A-6B76-E8013A13F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358 5351"/>
                  <a:gd name="T1" fmla="*/ T0 w 135"/>
                  <a:gd name="T2" fmla="+- 0 240 87"/>
                  <a:gd name="T3" fmla="*/ 240 h 203"/>
                  <a:gd name="T4" fmla="+- 0 5351 5351"/>
                  <a:gd name="T5" fmla="*/ T4 w 135"/>
                  <a:gd name="T6" fmla="+- 0 277 87"/>
                  <a:gd name="T7" fmla="*/ 277 h 203"/>
                  <a:gd name="T8" fmla="+- 0 5367 5351"/>
                  <a:gd name="T9" fmla="*/ T8 w 135"/>
                  <a:gd name="T10" fmla="+- 0 284 87"/>
                  <a:gd name="T11" fmla="*/ 284 h 203"/>
                  <a:gd name="T12" fmla="+- 0 5387 5351"/>
                  <a:gd name="T13" fmla="*/ T12 w 135"/>
                  <a:gd name="T14" fmla="+- 0 288 87"/>
                  <a:gd name="T15" fmla="*/ 288 h 203"/>
                  <a:gd name="T16" fmla="+- 0 5411 5351"/>
                  <a:gd name="T17" fmla="*/ T16 w 135"/>
                  <a:gd name="T18" fmla="+- 0 290 87"/>
                  <a:gd name="T19" fmla="*/ 290 h 203"/>
                  <a:gd name="T20" fmla="+- 0 5438 5351"/>
                  <a:gd name="T21" fmla="*/ T20 w 135"/>
                  <a:gd name="T22" fmla="+- 0 286 87"/>
                  <a:gd name="T23" fmla="*/ 286 h 203"/>
                  <a:gd name="T24" fmla="+- 0 5459 5351"/>
                  <a:gd name="T25" fmla="*/ T24 w 135"/>
                  <a:gd name="T26" fmla="+- 0 277 87"/>
                  <a:gd name="T27" fmla="*/ 277 h 203"/>
                  <a:gd name="T28" fmla="+- 0 5474 5351"/>
                  <a:gd name="T29" fmla="*/ T28 w 135"/>
                  <a:gd name="T30" fmla="+- 0 264 87"/>
                  <a:gd name="T31" fmla="*/ 264 h 203"/>
                  <a:gd name="T32" fmla="+- 0 5479 5351"/>
                  <a:gd name="T33" fmla="*/ T32 w 135"/>
                  <a:gd name="T34" fmla="+- 0 253 87"/>
                  <a:gd name="T35" fmla="*/ 253 h 203"/>
                  <a:gd name="T36" fmla="+- 0 5395 5351"/>
                  <a:gd name="T37" fmla="*/ T36 w 135"/>
                  <a:gd name="T38" fmla="+- 0 253 87"/>
                  <a:gd name="T39" fmla="*/ 253 h 203"/>
                  <a:gd name="T40" fmla="+- 0 5374 5351"/>
                  <a:gd name="T41" fmla="*/ T40 w 135"/>
                  <a:gd name="T42" fmla="+- 0 248 87"/>
                  <a:gd name="T43" fmla="*/ 248 h 203"/>
                  <a:gd name="T44" fmla="+- 0 5358 5351"/>
                  <a:gd name="T45" fmla="*/ T44 w 135"/>
                  <a:gd name="T46" fmla="+- 0 240 87"/>
                  <a:gd name="T47" fmla="*/ 240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4" name="Freeform 107">
                <a:extLst>
                  <a:ext uri="{FF2B5EF4-FFF2-40B4-BE49-F238E27FC236}">
                    <a16:creationId xmlns:a16="http://schemas.microsoft.com/office/drawing/2014/main" id="{BA3C30FE-2783-FF6E-677F-76BF27C9D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26 5351"/>
                  <a:gd name="T1" fmla="*/ T0 w 135"/>
                  <a:gd name="T2" fmla="+- 0 87 87"/>
                  <a:gd name="T3" fmla="*/ 87 h 203"/>
                  <a:gd name="T4" fmla="+- 0 5366 5351"/>
                  <a:gd name="T5" fmla="*/ T4 w 135"/>
                  <a:gd name="T6" fmla="+- 0 113 87"/>
                  <a:gd name="T7" fmla="*/ 113 h 203"/>
                  <a:gd name="T8" fmla="+- 0 5354 5351"/>
                  <a:gd name="T9" fmla="*/ T8 w 135"/>
                  <a:gd name="T10" fmla="+- 0 155 87"/>
                  <a:gd name="T11" fmla="*/ 155 h 203"/>
                  <a:gd name="T12" fmla="+- 0 5359 5351"/>
                  <a:gd name="T13" fmla="*/ T12 w 135"/>
                  <a:gd name="T14" fmla="+- 0 169 87"/>
                  <a:gd name="T15" fmla="*/ 169 h 203"/>
                  <a:gd name="T16" fmla="+- 0 5370 5351"/>
                  <a:gd name="T17" fmla="*/ T16 w 135"/>
                  <a:gd name="T18" fmla="+- 0 183 87"/>
                  <a:gd name="T19" fmla="*/ 183 h 203"/>
                  <a:gd name="T20" fmla="+- 0 5390 5351"/>
                  <a:gd name="T21" fmla="*/ T20 w 135"/>
                  <a:gd name="T22" fmla="+- 0 196 87"/>
                  <a:gd name="T23" fmla="*/ 196 h 203"/>
                  <a:gd name="T24" fmla="+- 0 5418 5351"/>
                  <a:gd name="T25" fmla="*/ T24 w 135"/>
                  <a:gd name="T26" fmla="+- 0 208 87"/>
                  <a:gd name="T27" fmla="*/ 208 h 203"/>
                  <a:gd name="T28" fmla="+- 0 5434 5351"/>
                  <a:gd name="T29" fmla="*/ T28 w 135"/>
                  <a:gd name="T30" fmla="+- 0 220 87"/>
                  <a:gd name="T31" fmla="*/ 220 h 203"/>
                  <a:gd name="T32" fmla="+- 0 5438 5351"/>
                  <a:gd name="T33" fmla="*/ T32 w 135"/>
                  <a:gd name="T34" fmla="+- 0 239 87"/>
                  <a:gd name="T35" fmla="*/ 239 h 203"/>
                  <a:gd name="T36" fmla="+- 0 5426 5351"/>
                  <a:gd name="T37" fmla="*/ T36 w 135"/>
                  <a:gd name="T38" fmla="+- 0 250 87"/>
                  <a:gd name="T39" fmla="*/ 250 h 203"/>
                  <a:gd name="T40" fmla="+- 0 5395 5351"/>
                  <a:gd name="T41" fmla="*/ T40 w 135"/>
                  <a:gd name="T42" fmla="+- 0 253 87"/>
                  <a:gd name="T43" fmla="*/ 253 h 203"/>
                  <a:gd name="T44" fmla="+- 0 5479 5351"/>
                  <a:gd name="T45" fmla="*/ T44 w 135"/>
                  <a:gd name="T46" fmla="+- 0 253 87"/>
                  <a:gd name="T47" fmla="*/ 253 h 203"/>
                  <a:gd name="T48" fmla="+- 0 5483 5351"/>
                  <a:gd name="T49" fmla="*/ T48 w 135"/>
                  <a:gd name="T50" fmla="+- 0 246 87"/>
                  <a:gd name="T51" fmla="*/ 246 h 203"/>
                  <a:gd name="T52" fmla="+- 0 5486 5351"/>
                  <a:gd name="T53" fmla="*/ T52 w 135"/>
                  <a:gd name="T54" fmla="+- 0 224 87"/>
                  <a:gd name="T55" fmla="*/ 224 h 203"/>
                  <a:gd name="T56" fmla="+- 0 5482 5351"/>
                  <a:gd name="T57" fmla="*/ T56 w 135"/>
                  <a:gd name="T58" fmla="+- 0 206 87"/>
                  <a:gd name="T59" fmla="*/ 206 h 203"/>
                  <a:gd name="T60" fmla="+- 0 5471 5351"/>
                  <a:gd name="T61" fmla="*/ T60 w 135"/>
                  <a:gd name="T62" fmla="+- 0 191 87"/>
                  <a:gd name="T63" fmla="*/ 191 h 203"/>
                  <a:gd name="T64" fmla="+- 0 5454 5351"/>
                  <a:gd name="T65" fmla="*/ T64 w 135"/>
                  <a:gd name="T66" fmla="+- 0 178 87"/>
                  <a:gd name="T67" fmla="*/ 178 h 203"/>
                  <a:gd name="T68" fmla="+- 0 5429 5351"/>
                  <a:gd name="T69" fmla="*/ T68 w 135"/>
                  <a:gd name="T70" fmla="+- 0 167 87"/>
                  <a:gd name="T71" fmla="*/ 167 h 203"/>
                  <a:gd name="T72" fmla="+- 0 5407 5351"/>
                  <a:gd name="T73" fmla="*/ T72 w 135"/>
                  <a:gd name="T74" fmla="+- 0 156 87"/>
                  <a:gd name="T75" fmla="*/ 156 h 203"/>
                  <a:gd name="T76" fmla="+- 0 5400 5351"/>
                  <a:gd name="T77" fmla="*/ T76 w 135"/>
                  <a:gd name="T78" fmla="+- 0 142 87"/>
                  <a:gd name="T79" fmla="*/ 142 h 203"/>
                  <a:gd name="T80" fmla="+- 0 5400 5351"/>
                  <a:gd name="T81" fmla="*/ T80 w 135"/>
                  <a:gd name="T82" fmla="+- 0 130 87"/>
                  <a:gd name="T83" fmla="*/ 130 h 203"/>
                  <a:gd name="T84" fmla="+- 0 5410 5351"/>
                  <a:gd name="T85" fmla="*/ T84 w 135"/>
                  <a:gd name="T86" fmla="+- 0 122 87"/>
                  <a:gd name="T87" fmla="*/ 122 h 203"/>
                  <a:gd name="T88" fmla="+- 0 5469 5351"/>
                  <a:gd name="T89" fmla="*/ T88 w 135"/>
                  <a:gd name="T90" fmla="+- 0 122 87"/>
                  <a:gd name="T91" fmla="*/ 122 h 203"/>
                  <a:gd name="T92" fmla="+- 0 5469 5351"/>
                  <a:gd name="T93" fmla="*/ T92 w 135"/>
                  <a:gd name="T94" fmla="+- 0 94 87"/>
                  <a:gd name="T95" fmla="*/ 94 h 203"/>
                  <a:gd name="T96" fmla="+- 0 5450 5351"/>
                  <a:gd name="T97" fmla="*/ T96 w 135"/>
                  <a:gd name="T98" fmla="+- 0 89 87"/>
                  <a:gd name="T99" fmla="*/ 89 h 203"/>
                  <a:gd name="T100" fmla="+- 0 5426 5351"/>
                  <a:gd name="T101" fmla="*/ T100 w 135"/>
                  <a:gd name="T102" fmla="+- 0 87 87"/>
                  <a:gd name="T103" fmla="*/ 87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1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7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5" name="Freeform 106">
                <a:extLst>
                  <a:ext uri="{FF2B5EF4-FFF2-40B4-BE49-F238E27FC236}">
                    <a16:creationId xmlns:a16="http://schemas.microsoft.com/office/drawing/2014/main" id="{1B25D11D-DC95-830E-BF4B-7D3E9EE15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69 5351"/>
                  <a:gd name="T1" fmla="*/ T0 w 135"/>
                  <a:gd name="T2" fmla="+- 0 122 87"/>
                  <a:gd name="T3" fmla="*/ 122 h 203"/>
                  <a:gd name="T4" fmla="+- 0 5410 5351"/>
                  <a:gd name="T5" fmla="*/ T4 w 135"/>
                  <a:gd name="T6" fmla="+- 0 122 87"/>
                  <a:gd name="T7" fmla="*/ 122 h 203"/>
                  <a:gd name="T8" fmla="+- 0 5431 5351"/>
                  <a:gd name="T9" fmla="*/ T8 w 135"/>
                  <a:gd name="T10" fmla="+- 0 122 87"/>
                  <a:gd name="T11" fmla="*/ 122 h 203"/>
                  <a:gd name="T12" fmla="+- 0 5453 5351"/>
                  <a:gd name="T13" fmla="*/ T12 w 135"/>
                  <a:gd name="T14" fmla="+- 0 126 87"/>
                  <a:gd name="T15" fmla="*/ 126 h 203"/>
                  <a:gd name="T16" fmla="+- 0 5469 5351"/>
                  <a:gd name="T17" fmla="*/ T16 w 135"/>
                  <a:gd name="T18" fmla="+- 0 133 87"/>
                  <a:gd name="T19" fmla="*/ 133 h 203"/>
                  <a:gd name="T20" fmla="+- 0 5469 5351"/>
                  <a:gd name="T21" fmla="*/ T20 w 135"/>
                  <a:gd name="T22" fmla="+- 0 122 87"/>
                  <a:gd name="T23" fmla="*/ 1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2" name="Group 103">
              <a:extLst>
                <a:ext uri="{FF2B5EF4-FFF2-40B4-BE49-F238E27FC236}">
                  <a16:creationId xmlns:a16="http://schemas.microsoft.com/office/drawing/2014/main" id="{2BF34CC5-4173-34DB-D1B5-31E99F52D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648"/>
              <a:ext cx="162" cy="2"/>
              <a:chOff x="4444" y="648"/>
              <a:chExt cx="162" cy="2"/>
            </a:xfrm>
          </p:grpSpPr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ECF72C69-22C0-1E2E-8262-19C745D77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648"/>
                <a:ext cx="162" cy="2"/>
              </a:xfrm>
              <a:custGeom>
                <a:avLst/>
                <a:gdLst>
                  <a:gd name="T0" fmla="+- 0 4444 4444"/>
                  <a:gd name="T1" fmla="*/ T0 w 162"/>
                  <a:gd name="T2" fmla="+- 0 4607 4444"/>
                  <a:gd name="T3" fmla="*/ T2 w 162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62">
                    <a:moveTo>
                      <a:pt x="0" y="0"/>
                    </a:moveTo>
                    <a:lnTo>
                      <a:pt x="163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3" name="Group 101">
              <a:extLst>
                <a:ext uri="{FF2B5EF4-FFF2-40B4-BE49-F238E27FC236}">
                  <a16:creationId xmlns:a16="http://schemas.microsoft.com/office/drawing/2014/main" id="{4954EADD-8EEF-292D-5A8C-2D6963B21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48"/>
              <a:ext cx="49" cy="80"/>
              <a:chOff x="4444" y="548"/>
              <a:chExt cx="49" cy="80"/>
            </a:xfrm>
          </p:grpSpPr>
          <p:sp>
            <p:nvSpPr>
              <p:cNvPr id="121" name="Freeform 102">
                <a:extLst>
                  <a:ext uri="{FF2B5EF4-FFF2-40B4-BE49-F238E27FC236}">
                    <a16:creationId xmlns:a16="http://schemas.microsoft.com/office/drawing/2014/main" id="{D31240AB-12A8-69BF-A952-1B0551705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48"/>
                <a:ext cx="49" cy="80"/>
              </a:xfrm>
              <a:custGeom>
                <a:avLst/>
                <a:gdLst>
                  <a:gd name="T0" fmla="+- 0 4444 4444"/>
                  <a:gd name="T1" fmla="*/ T0 w 49"/>
                  <a:gd name="T2" fmla="+- 0 588 548"/>
                  <a:gd name="T3" fmla="*/ 588 h 80"/>
                  <a:gd name="T4" fmla="+- 0 4493 4444"/>
                  <a:gd name="T5" fmla="*/ T4 w 49"/>
                  <a:gd name="T6" fmla="+- 0 588 548"/>
                  <a:gd name="T7" fmla="*/ 588 h 8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80">
                    <a:moveTo>
                      <a:pt x="0" y="40"/>
                    </a:moveTo>
                    <a:lnTo>
                      <a:pt x="49" y="40"/>
                    </a:lnTo>
                  </a:path>
                </a:pathLst>
              </a:custGeom>
              <a:noFill/>
              <a:ln w="520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4" name="Group 99">
              <a:extLst>
                <a:ext uri="{FF2B5EF4-FFF2-40B4-BE49-F238E27FC236}">
                  <a16:creationId xmlns:a16="http://schemas.microsoft.com/office/drawing/2014/main" id="{D1E55F40-379B-4D25-465B-B0485D2C3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28"/>
              <a:ext cx="150" cy="2"/>
              <a:chOff x="4444" y="528"/>
              <a:chExt cx="150" cy="2"/>
            </a:xfrm>
          </p:grpSpPr>
          <p:sp>
            <p:nvSpPr>
              <p:cNvPr id="120" name="Freeform 100">
                <a:extLst>
                  <a:ext uri="{FF2B5EF4-FFF2-40B4-BE49-F238E27FC236}">
                    <a16:creationId xmlns:a16="http://schemas.microsoft.com/office/drawing/2014/main" id="{B4F195A9-2ABC-6040-36AF-B4401B412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28"/>
                <a:ext cx="150" cy="2"/>
              </a:xfrm>
              <a:custGeom>
                <a:avLst/>
                <a:gdLst>
                  <a:gd name="T0" fmla="+- 0 4444 4444"/>
                  <a:gd name="T1" fmla="*/ T0 w 150"/>
                  <a:gd name="T2" fmla="+- 0 4595 4444"/>
                  <a:gd name="T3" fmla="*/ T2 w 15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0">
                    <a:moveTo>
                      <a:pt x="0" y="0"/>
                    </a:moveTo>
                    <a:lnTo>
                      <a:pt x="151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5" name="Group 97">
              <a:extLst>
                <a:ext uri="{FF2B5EF4-FFF2-40B4-BE49-F238E27FC236}">
                  <a16:creationId xmlns:a16="http://schemas.microsoft.com/office/drawing/2014/main" id="{B0D22AD4-08EA-C3B5-7551-4361FF25C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38"/>
              <a:ext cx="49" cy="70"/>
              <a:chOff x="4444" y="438"/>
              <a:chExt cx="49" cy="70"/>
            </a:xfrm>
          </p:grpSpPr>
          <p:sp>
            <p:nvSpPr>
              <p:cNvPr id="119" name="Freeform 98">
                <a:extLst>
                  <a:ext uri="{FF2B5EF4-FFF2-40B4-BE49-F238E27FC236}">
                    <a16:creationId xmlns:a16="http://schemas.microsoft.com/office/drawing/2014/main" id="{2416368D-596A-024F-49E9-AE36CCAF2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38"/>
                <a:ext cx="49" cy="70"/>
              </a:xfrm>
              <a:custGeom>
                <a:avLst/>
                <a:gdLst>
                  <a:gd name="T0" fmla="+- 0 4444 4444"/>
                  <a:gd name="T1" fmla="*/ T0 w 49"/>
                  <a:gd name="T2" fmla="+- 0 473 438"/>
                  <a:gd name="T3" fmla="*/ 473 h 70"/>
                  <a:gd name="T4" fmla="+- 0 4493 4444"/>
                  <a:gd name="T5" fmla="*/ T4 w 49"/>
                  <a:gd name="T6" fmla="+- 0 473 438"/>
                  <a:gd name="T7" fmla="*/ 473 h 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70">
                    <a:moveTo>
                      <a:pt x="0" y="35"/>
                    </a:moveTo>
                    <a:lnTo>
                      <a:pt x="49" y="35"/>
                    </a:lnTo>
                  </a:path>
                </a:pathLst>
              </a:custGeom>
              <a:noFill/>
              <a:ln w="4572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6" name="Group 95">
              <a:extLst>
                <a:ext uri="{FF2B5EF4-FFF2-40B4-BE49-F238E27FC236}">
                  <a16:creationId xmlns:a16="http://schemas.microsoft.com/office/drawing/2014/main" id="{F89601AA-C830-2133-1180-C0AEF5365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18"/>
              <a:ext cx="156" cy="2"/>
              <a:chOff x="4444" y="418"/>
              <a:chExt cx="156" cy="2"/>
            </a:xfrm>
          </p:grpSpPr>
          <p:sp>
            <p:nvSpPr>
              <p:cNvPr id="118" name="Freeform 96">
                <a:extLst>
                  <a:ext uri="{FF2B5EF4-FFF2-40B4-BE49-F238E27FC236}">
                    <a16:creationId xmlns:a16="http://schemas.microsoft.com/office/drawing/2014/main" id="{326B9B10-67F3-FEB3-5818-EB0B8FA4F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18"/>
                <a:ext cx="156" cy="2"/>
              </a:xfrm>
              <a:custGeom>
                <a:avLst/>
                <a:gdLst>
                  <a:gd name="T0" fmla="+- 0 4444 4444"/>
                  <a:gd name="T1" fmla="*/ T0 w 156"/>
                  <a:gd name="T2" fmla="+- 0 4601 4444"/>
                  <a:gd name="T3" fmla="*/ T2 w 15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6">
                    <a:moveTo>
                      <a:pt x="0" y="0"/>
                    </a:moveTo>
                    <a:lnTo>
                      <a:pt x="157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7" name="Group 89">
              <a:extLst>
                <a:ext uri="{FF2B5EF4-FFF2-40B4-BE49-F238E27FC236}">
                  <a16:creationId xmlns:a16="http://schemas.microsoft.com/office/drawing/2014/main" id="{B3E4B78B-5B45-3E04-8D60-F6A63A4EE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469"/>
              <a:ext cx="287" cy="199"/>
              <a:chOff x="4647" y="469"/>
              <a:chExt cx="287" cy="199"/>
            </a:xfrm>
          </p:grpSpPr>
          <p:sp>
            <p:nvSpPr>
              <p:cNvPr id="113" name="Freeform 94">
                <a:extLst>
                  <a:ext uri="{FF2B5EF4-FFF2-40B4-BE49-F238E27FC236}">
                    <a16:creationId xmlns:a16="http://schemas.microsoft.com/office/drawing/2014/main" id="{EBCC1B69-8C0A-C04E-68E9-40B7F9C8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688 4647"/>
                  <a:gd name="T1" fmla="*/ T0 w 287"/>
                  <a:gd name="T2" fmla="+- 0 473 469"/>
                  <a:gd name="T3" fmla="*/ 473 h 199"/>
                  <a:gd name="T4" fmla="+- 0 4647 4647"/>
                  <a:gd name="T5" fmla="*/ T4 w 287"/>
                  <a:gd name="T6" fmla="+- 0 489 469"/>
                  <a:gd name="T7" fmla="*/ 489 h 199"/>
                  <a:gd name="T8" fmla="+- 0 4647 4647"/>
                  <a:gd name="T9" fmla="*/ T8 w 287"/>
                  <a:gd name="T10" fmla="+- 0 509 469"/>
                  <a:gd name="T11" fmla="*/ 509 h 199"/>
                  <a:gd name="T12" fmla="+- 0 4648 4647"/>
                  <a:gd name="T13" fmla="*/ T12 w 287"/>
                  <a:gd name="T14" fmla="+- 0 667 469"/>
                  <a:gd name="T15" fmla="*/ 667 h 199"/>
                  <a:gd name="T16" fmla="+- 0 4696 4647"/>
                  <a:gd name="T17" fmla="*/ T16 w 287"/>
                  <a:gd name="T18" fmla="+- 0 667 469"/>
                  <a:gd name="T19" fmla="*/ 667 h 199"/>
                  <a:gd name="T20" fmla="+- 0 4696 4647"/>
                  <a:gd name="T21" fmla="*/ T20 w 287"/>
                  <a:gd name="T22" fmla="+- 0 547 469"/>
                  <a:gd name="T23" fmla="*/ 547 h 199"/>
                  <a:gd name="T24" fmla="+- 0 4696 4647"/>
                  <a:gd name="T25" fmla="*/ T24 w 287"/>
                  <a:gd name="T26" fmla="+- 0 541 469"/>
                  <a:gd name="T27" fmla="*/ 541 h 199"/>
                  <a:gd name="T28" fmla="+- 0 4699 4647"/>
                  <a:gd name="T29" fmla="*/ T28 w 287"/>
                  <a:gd name="T30" fmla="+- 0 535 469"/>
                  <a:gd name="T31" fmla="*/ 535 h 199"/>
                  <a:gd name="T32" fmla="+- 0 4707 4647"/>
                  <a:gd name="T33" fmla="*/ T32 w 287"/>
                  <a:gd name="T34" fmla="+- 0 523 469"/>
                  <a:gd name="T35" fmla="*/ 523 h 199"/>
                  <a:gd name="T36" fmla="+- 0 4723 4647"/>
                  <a:gd name="T37" fmla="*/ T36 w 287"/>
                  <a:gd name="T38" fmla="+- 0 514 469"/>
                  <a:gd name="T39" fmla="*/ 514 h 199"/>
                  <a:gd name="T40" fmla="+- 0 4751 4647"/>
                  <a:gd name="T41" fmla="*/ T40 w 287"/>
                  <a:gd name="T42" fmla="+- 0 513 469"/>
                  <a:gd name="T43" fmla="*/ 513 h 199"/>
                  <a:gd name="T44" fmla="+- 0 4837 4647"/>
                  <a:gd name="T45" fmla="*/ T44 w 287"/>
                  <a:gd name="T46" fmla="+- 0 513 469"/>
                  <a:gd name="T47" fmla="*/ 513 h 199"/>
                  <a:gd name="T48" fmla="+- 0 4854 4647"/>
                  <a:gd name="T49" fmla="*/ T48 w 287"/>
                  <a:gd name="T50" fmla="+- 0 509 469"/>
                  <a:gd name="T51" fmla="*/ 509 h 199"/>
                  <a:gd name="T52" fmla="+- 0 4926 4647"/>
                  <a:gd name="T53" fmla="*/ T52 w 287"/>
                  <a:gd name="T54" fmla="+- 0 509 469"/>
                  <a:gd name="T55" fmla="*/ 509 h 199"/>
                  <a:gd name="T56" fmla="+- 0 4924 4647"/>
                  <a:gd name="T57" fmla="*/ T56 w 287"/>
                  <a:gd name="T58" fmla="+- 0 505 469"/>
                  <a:gd name="T59" fmla="*/ 505 h 199"/>
                  <a:gd name="T60" fmla="+- 0 4806 4647"/>
                  <a:gd name="T61" fmla="*/ T60 w 287"/>
                  <a:gd name="T62" fmla="+- 0 505 469"/>
                  <a:gd name="T63" fmla="*/ 505 h 199"/>
                  <a:gd name="T64" fmla="+- 0 4804 4647"/>
                  <a:gd name="T65" fmla="*/ T64 w 287"/>
                  <a:gd name="T66" fmla="+- 0 502 469"/>
                  <a:gd name="T67" fmla="*/ 502 h 199"/>
                  <a:gd name="T68" fmla="+- 0 4690 4647"/>
                  <a:gd name="T69" fmla="*/ T68 w 287"/>
                  <a:gd name="T70" fmla="+- 0 502 469"/>
                  <a:gd name="T71" fmla="*/ 502 h 199"/>
                  <a:gd name="T72" fmla="+- 0 4688 4647"/>
                  <a:gd name="T73" fmla="*/ T72 w 287"/>
                  <a:gd name="T74" fmla="+- 0 473 469"/>
                  <a:gd name="T75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</a:cxnLst>
                <a:rect l="0" t="0" r="r" b="b"/>
                <a:pathLst>
                  <a:path w="287" h="199">
                    <a:moveTo>
                      <a:pt x="41" y="4"/>
                    </a:moveTo>
                    <a:lnTo>
                      <a:pt x="0" y="20"/>
                    </a:lnTo>
                    <a:lnTo>
                      <a:pt x="0" y="40"/>
                    </a:lnTo>
                    <a:lnTo>
                      <a:pt x="1" y="198"/>
                    </a:lnTo>
                    <a:lnTo>
                      <a:pt x="49" y="198"/>
                    </a:lnTo>
                    <a:lnTo>
                      <a:pt x="49" y="78"/>
                    </a:lnTo>
                    <a:lnTo>
                      <a:pt x="49" y="72"/>
                    </a:lnTo>
                    <a:lnTo>
                      <a:pt x="52" y="66"/>
                    </a:lnTo>
                    <a:lnTo>
                      <a:pt x="60" y="54"/>
                    </a:lnTo>
                    <a:lnTo>
                      <a:pt x="76" y="45"/>
                    </a:lnTo>
                    <a:lnTo>
                      <a:pt x="104" y="44"/>
                    </a:lnTo>
                    <a:lnTo>
                      <a:pt x="190" y="44"/>
                    </a:lnTo>
                    <a:lnTo>
                      <a:pt x="207" y="40"/>
                    </a:lnTo>
                    <a:lnTo>
                      <a:pt x="279" y="40"/>
                    </a:lnTo>
                    <a:lnTo>
                      <a:pt x="277" y="36"/>
                    </a:lnTo>
                    <a:lnTo>
                      <a:pt x="159" y="36"/>
                    </a:lnTo>
                    <a:lnTo>
                      <a:pt x="157" y="33"/>
                    </a:lnTo>
                    <a:lnTo>
                      <a:pt x="43" y="33"/>
                    </a:lnTo>
                    <a:lnTo>
                      <a:pt x="41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4" name="Freeform 93">
                <a:extLst>
                  <a:ext uri="{FF2B5EF4-FFF2-40B4-BE49-F238E27FC236}">
                    <a16:creationId xmlns:a16="http://schemas.microsoft.com/office/drawing/2014/main" id="{CAF02769-4E1A-AC93-99F0-C8591672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37 4647"/>
                  <a:gd name="T1" fmla="*/ T0 w 287"/>
                  <a:gd name="T2" fmla="+- 0 513 469"/>
                  <a:gd name="T3" fmla="*/ 513 h 199"/>
                  <a:gd name="T4" fmla="+- 0 4751 4647"/>
                  <a:gd name="T5" fmla="*/ T4 w 287"/>
                  <a:gd name="T6" fmla="+- 0 513 469"/>
                  <a:gd name="T7" fmla="*/ 513 h 199"/>
                  <a:gd name="T8" fmla="+- 0 4763 4647"/>
                  <a:gd name="T9" fmla="*/ T8 w 287"/>
                  <a:gd name="T10" fmla="+- 0 530 469"/>
                  <a:gd name="T11" fmla="*/ 530 h 199"/>
                  <a:gd name="T12" fmla="+- 0 4767 4647"/>
                  <a:gd name="T13" fmla="*/ T12 w 287"/>
                  <a:gd name="T14" fmla="+- 0 555 469"/>
                  <a:gd name="T15" fmla="*/ 555 h 199"/>
                  <a:gd name="T16" fmla="+- 0 4767 4647"/>
                  <a:gd name="T17" fmla="*/ T16 w 287"/>
                  <a:gd name="T18" fmla="+- 0 667 469"/>
                  <a:gd name="T19" fmla="*/ 667 h 199"/>
                  <a:gd name="T20" fmla="+- 0 4815 4647"/>
                  <a:gd name="T21" fmla="*/ T20 w 287"/>
                  <a:gd name="T22" fmla="+- 0 667 469"/>
                  <a:gd name="T23" fmla="*/ 667 h 199"/>
                  <a:gd name="T24" fmla="+- 0 4815 4647"/>
                  <a:gd name="T25" fmla="*/ T24 w 287"/>
                  <a:gd name="T26" fmla="+- 0 545 469"/>
                  <a:gd name="T27" fmla="*/ 545 h 199"/>
                  <a:gd name="T28" fmla="+- 0 4816 4647"/>
                  <a:gd name="T29" fmla="*/ T28 w 287"/>
                  <a:gd name="T30" fmla="+- 0 539 469"/>
                  <a:gd name="T31" fmla="*/ 539 h 199"/>
                  <a:gd name="T32" fmla="+- 0 4819 4647"/>
                  <a:gd name="T33" fmla="*/ T32 w 287"/>
                  <a:gd name="T34" fmla="+- 0 530 469"/>
                  <a:gd name="T35" fmla="*/ 530 h 199"/>
                  <a:gd name="T36" fmla="+- 0 4832 4647"/>
                  <a:gd name="T37" fmla="*/ T36 w 287"/>
                  <a:gd name="T38" fmla="+- 0 515 469"/>
                  <a:gd name="T39" fmla="*/ 515 h 199"/>
                  <a:gd name="T40" fmla="+- 0 4837 4647"/>
                  <a:gd name="T41" fmla="*/ T40 w 287"/>
                  <a:gd name="T42" fmla="+- 0 513 469"/>
                  <a:gd name="T43" fmla="*/ 51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287" h="199">
                    <a:moveTo>
                      <a:pt x="190" y="44"/>
                    </a:moveTo>
                    <a:lnTo>
                      <a:pt x="104" y="44"/>
                    </a:lnTo>
                    <a:lnTo>
                      <a:pt x="116" y="61"/>
                    </a:lnTo>
                    <a:lnTo>
                      <a:pt x="120" y="86"/>
                    </a:lnTo>
                    <a:lnTo>
                      <a:pt x="120" y="198"/>
                    </a:lnTo>
                    <a:lnTo>
                      <a:pt x="168" y="198"/>
                    </a:lnTo>
                    <a:lnTo>
                      <a:pt x="168" y="76"/>
                    </a:lnTo>
                    <a:lnTo>
                      <a:pt x="169" y="70"/>
                    </a:lnTo>
                    <a:lnTo>
                      <a:pt x="172" y="61"/>
                    </a:lnTo>
                    <a:lnTo>
                      <a:pt x="185" y="46"/>
                    </a:lnTo>
                    <a:lnTo>
                      <a:pt x="190" y="4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E4C90E69-0D99-92C1-1250-9C94A20DA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926 4647"/>
                  <a:gd name="T1" fmla="*/ T0 w 287"/>
                  <a:gd name="T2" fmla="+- 0 509 469"/>
                  <a:gd name="T3" fmla="*/ 509 h 199"/>
                  <a:gd name="T4" fmla="+- 0 4854 4647"/>
                  <a:gd name="T5" fmla="*/ T4 w 287"/>
                  <a:gd name="T6" fmla="+- 0 509 469"/>
                  <a:gd name="T7" fmla="*/ 509 h 199"/>
                  <a:gd name="T8" fmla="+- 0 4872 4647"/>
                  <a:gd name="T9" fmla="*/ T8 w 287"/>
                  <a:gd name="T10" fmla="+- 0 516 469"/>
                  <a:gd name="T11" fmla="*/ 516 h 199"/>
                  <a:gd name="T12" fmla="+- 0 4883 4647"/>
                  <a:gd name="T13" fmla="*/ T12 w 287"/>
                  <a:gd name="T14" fmla="+- 0 533 469"/>
                  <a:gd name="T15" fmla="*/ 533 h 199"/>
                  <a:gd name="T16" fmla="+- 0 4886 4647"/>
                  <a:gd name="T17" fmla="*/ T16 w 287"/>
                  <a:gd name="T18" fmla="+- 0 560 469"/>
                  <a:gd name="T19" fmla="*/ 560 h 199"/>
                  <a:gd name="T20" fmla="+- 0 4886 4647"/>
                  <a:gd name="T21" fmla="*/ T20 w 287"/>
                  <a:gd name="T22" fmla="+- 0 667 469"/>
                  <a:gd name="T23" fmla="*/ 667 h 199"/>
                  <a:gd name="T24" fmla="+- 0 4934 4647"/>
                  <a:gd name="T25" fmla="*/ T24 w 287"/>
                  <a:gd name="T26" fmla="+- 0 667 469"/>
                  <a:gd name="T27" fmla="*/ 667 h 199"/>
                  <a:gd name="T28" fmla="+- 0 4934 4647"/>
                  <a:gd name="T29" fmla="*/ T28 w 287"/>
                  <a:gd name="T30" fmla="+- 0 541 469"/>
                  <a:gd name="T31" fmla="*/ 541 h 199"/>
                  <a:gd name="T32" fmla="+- 0 4928 4647"/>
                  <a:gd name="T33" fmla="*/ T32 w 287"/>
                  <a:gd name="T34" fmla="+- 0 513 469"/>
                  <a:gd name="T35" fmla="*/ 513 h 199"/>
                  <a:gd name="T36" fmla="+- 0 4926 4647"/>
                  <a:gd name="T37" fmla="*/ T36 w 287"/>
                  <a:gd name="T38" fmla="+- 0 509 469"/>
                  <a:gd name="T39" fmla="*/ 50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287" h="199">
                    <a:moveTo>
                      <a:pt x="279" y="40"/>
                    </a:moveTo>
                    <a:lnTo>
                      <a:pt x="207" y="40"/>
                    </a:lnTo>
                    <a:lnTo>
                      <a:pt x="225" y="47"/>
                    </a:lnTo>
                    <a:lnTo>
                      <a:pt x="236" y="64"/>
                    </a:lnTo>
                    <a:lnTo>
                      <a:pt x="239" y="91"/>
                    </a:lnTo>
                    <a:lnTo>
                      <a:pt x="239" y="198"/>
                    </a:lnTo>
                    <a:lnTo>
                      <a:pt x="287" y="198"/>
                    </a:lnTo>
                    <a:lnTo>
                      <a:pt x="287" y="72"/>
                    </a:lnTo>
                    <a:lnTo>
                      <a:pt x="281" y="44"/>
                    </a:lnTo>
                    <a:lnTo>
                      <a:pt x="279" y="4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6" name="Freeform 91">
                <a:extLst>
                  <a:ext uri="{FF2B5EF4-FFF2-40B4-BE49-F238E27FC236}">
                    <a16:creationId xmlns:a16="http://schemas.microsoft.com/office/drawing/2014/main" id="{8E2A66BE-1296-4402-6DBE-2842DC12F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68 4647"/>
                  <a:gd name="T1" fmla="*/ T0 w 287"/>
                  <a:gd name="T2" fmla="+- 0 469 469"/>
                  <a:gd name="T3" fmla="*/ 469 h 199"/>
                  <a:gd name="T4" fmla="+- 0 4813 4647"/>
                  <a:gd name="T5" fmla="*/ T4 w 287"/>
                  <a:gd name="T6" fmla="+- 0 494 469"/>
                  <a:gd name="T7" fmla="*/ 494 h 199"/>
                  <a:gd name="T8" fmla="+- 0 4806 4647"/>
                  <a:gd name="T9" fmla="*/ T8 w 287"/>
                  <a:gd name="T10" fmla="+- 0 505 469"/>
                  <a:gd name="T11" fmla="*/ 505 h 199"/>
                  <a:gd name="T12" fmla="+- 0 4924 4647"/>
                  <a:gd name="T13" fmla="*/ T12 w 287"/>
                  <a:gd name="T14" fmla="+- 0 505 469"/>
                  <a:gd name="T15" fmla="*/ 505 h 199"/>
                  <a:gd name="T16" fmla="+- 0 4918 4647"/>
                  <a:gd name="T17" fmla="*/ T16 w 287"/>
                  <a:gd name="T18" fmla="+- 0 493 469"/>
                  <a:gd name="T19" fmla="*/ 493 h 199"/>
                  <a:gd name="T20" fmla="+- 0 4904 4647"/>
                  <a:gd name="T21" fmla="*/ T20 w 287"/>
                  <a:gd name="T22" fmla="+- 0 479 469"/>
                  <a:gd name="T23" fmla="*/ 479 h 199"/>
                  <a:gd name="T24" fmla="+- 0 4887 4647"/>
                  <a:gd name="T25" fmla="*/ T24 w 287"/>
                  <a:gd name="T26" fmla="+- 0 471 469"/>
                  <a:gd name="T27" fmla="*/ 471 h 199"/>
                  <a:gd name="T28" fmla="+- 0 4868 4647"/>
                  <a:gd name="T29" fmla="*/ T28 w 287"/>
                  <a:gd name="T30" fmla="+- 0 469 469"/>
                  <a:gd name="T31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287" h="199">
                    <a:moveTo>
                      <a:pt x="221" y="0"/>
                    </a:moveTo>
                    <a:lnTo>
                      <a:pt x="166" y="25"/>
                    </a:lnTo>
                    <a:lnTo>
                      <a:pt x="159" y="36"/>
                    </a:lnTo>
                    <a:lnTo>
                      <a:pt x="277" y="36"/>
                    </a:lnTo>
                    <a:lnTo>
                      <a:pt x="271" y="24"/>
                    </a:lnTo>
                    <a:lnTo>
                      <a:pt x="257" y="10"/>
                    </a:lnTo>
                    <a:lnTo>
                      <a:pt x="240" y="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7" name="Freeform 90">
                <a:extLst>
                  <a:ext uri="{FF2B5EF4-FFF2-40B4-BE49-F238E27FC236}">
                    <a16:creationId xmlns:a16="http://schemas.microsoft.com/office/drawing/2014/main" id="{EA8A9B59-CC74-F017-E70A-7345559B6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740 4647"/>
                  <a:gd name="T1" fmla="*/ T0 w 287"/>
                  <a:gd name="T2" fmla="+- 0 469 469"/>
                  <a:gd name="T3" fmla="*/ 469 h 199"/>
                  <a:gd name="T4" fmla="+- 0 4718 4647"/>
                  <a:gd name="T5" fmla="*/ T4 w 287"/>
                  <a:gd name="T6" fmla="+- 0 476 469"/>
                  <a:gd name="T7" fmla="*/ 476 h 199"/>
                  <a:gd name="T8" fmla="+- 0 4702 4647"/>
                  <a:gd name="T9" fmla="*/ T8 w 287"/>
                  <a:gd name="T10" fmla="+- 0 488 469"/>
                  <a:gd name="T11" fmla="*/ 488 h 199"/>
                  <a:gd name="T12" fmla="+- 0 4692 4647"/>
                  <a:gd name="T13" fmla="*/ T12 w 287"/>
                  <a:gd name="T14" fmla="+- 0 502 469"/>
                  <a:gd name="T15" fmla="*/ 502 h 199"/>
                  <a:gd name="T16" fmla="+- 0 4804 4647"/>
                  <a:gd name="T17" fmla="*/ T16 w 287"/>
                  <a:gd name="T18" fmla="+- 0 502 469"/>
                  <a:gd name="T19" fmla="*/ 502 h 199"/>
                  <a:gd name="T20" fmla="+- 0 4799 4647"/>
                  <a:gd name="T21" fmla="*/ T20 w 287"/>
                  <a:gd name="T22" fmla="+- 0 493 469"/>
                  <a:gd name="T23" fmla="*/ 493 h 199"/>
                  <a:gd name="T24" fmla="+- 0 4786 4647"/>
                  <a:gd name="T25" fmla="*/ T24 w 287"/>
                  <a:gd name="T26" fmla="+- 0 480 469"/>
                  <a:gd name="T27" fmla="*/ 480 h 199"/>
                  <a:gd name="T28" fmla="+- 0 4766 4647"/>
                  <a:gd name="T29" fmla="*/ T28 w 287"/>
                  <a:gd name="T30" fmla="+- 0 472 469"/>
                  <a:gd name="T31" fmla="*/ 472 h 199"/>
                  <a:gd name="T32" fmla="+- 0 4740 4647"/>
                  <a:gd name="T33" fmla="*/ T32 w 287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287" h="199">
                    <a:moveTo>
                      <a:pt x="93" y="0"/>
                    </a:moveTo>
                    <a:lnTo>
                      <a:pt x="71" y="7"/>
                    </a:lnTo>
                    <a:lnTo>
                      <a:pt x="55" y="19"/>
                    </a:lnTo>
                    <a:lnTo>
                      <a:pt x="45" y="33"/>
                    </a:lnTo>
                    <a:lnTo>
                      <a:pt x="157" y="33"/>
                    </a:lnTo>
                    <a:lnTo>
                      <a:pt x="152" y="24"/>
                    </a:lnTo>
                    <a:lnTo>
                      <a:pt x="139" y="11"/>
                    </a:lnTo>
                    <a:lnTo>
                      <a:pt x="119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8" name="Group 84">
              <a:extLst>
                <a:ext uri="{FF2B5EF4-FFF2-40B4-BE49-F238E27FC236}">
                  <a16:creationId xmlns:a16="http://schemas.microsoft.com/office/drawing/2014/main" id="{31F91B3C-6DE2-0D00-BC8F-4DB340EAA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5" y="470"/>
              <a:ext cx="195" cy="276"/>
              <a:chOff x="4985" y="470"/>
              <a:chExt cx="195" cy="276"/>
            </a:xfrm>
          </p:grpSpPr>
          <p:sp>
            <p:nvSpPr>
              <p:cNvPr id="109" name="Freeform 88">
                <a:extLst>
                  <a:ext uri="{FF2B5EF4-FFF2-40B4-BE49-F238E27FC236}">
                    <a16:creationId xmlns:a16="http://schemas.microsoft.com/office/drawing/2014/main" id="{71E1E933-0F9B-5868-C97E-7028B0E49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28 4985"/>
                  <a:gd name="T1" fmla="*/ T0 w 195"/>
                  <a:gd name="T2" fmla="+- 0 473 470"/>
                  <a:gd name="T3" fmla="*/ 473 h 276"/>
                  <a:gd name="T4" fmla="+- 0 4985 4985"/>
                  <a:gd name="T5" fmla="*/ T4 w 195"/>
                  <a:gd name="T6" fmla="+- 0 477 470"/>
                  <a:gd name="T7" fmla="*/ 477 h 276"/>
                  <a:gd name="T8" fmla="+- 0 4985 4985"/>
                  <a:gd name="T9" fmla="*/ T8 w 195"/>
                  <a:gd name="T10" fmla="+- 0 495 470"/>
                  <a:gd name="T11" fmla="*/ 495 h 276"/>
                  <a:gd name="T12" fmla="+- 0 4986 4985"/>
                  <a:gd name="T13" fmla="*/ T12 w 195"/>
                  <a:gd name="T14" fmla="+- 0 509 470"/>
                  <a:gd name="T15" fmla="*/ 509 h 276"/>
                  <a:gd name="T16" fmla="+- 0 4986 4985"/>
                  <a:gd name="T17" fmla="*/ T16 w 195"/>
                  <a:gd name="T18" fmla="+- 0 518 470"/>
                  <a:gd name="T19" fmla="*/ 518 h 276"/>
                  <a:gd name="T20" fmla="+- 0 4986 4985"/>
                  <a:gd name="T21" fmla="*/ T20 w 195"/>
                  <a:gd name="T22" fmla="+- 0 746 470"/>
                  <a:gd name="T23" fmla="*/ 746 h 276"/>
                  <a:gd name="T24" fmla="+- 0 5035 4985"/>
                  <a:gd name="T25" fmla="*/ T24 w 195"/>
                  <a:gd name="T26" fmla="+- 0 746 470"/>
                  <a:gd name="T27" fmla="*/ 746 h 276"/>
                  <a:gd name="T28" fmla="+- 0 5035 4985"/>
                  <a:gd name="T29" fmla="*/ T28 w 195"/>
                  <a:gd name="T30" fmla="+- 0 646 470"/>
                  <a:gd name="T31" fmla="*/ 646 h 276"/>
                  <a:gd name="T32" fmla="+- 0 5151 4985"/>
                  <a:gd name="T33" fmla="*/ T32 w 195"/>
                  <a:gd name="T34" fmla="+- 0 646 470"/>
                  <a:gd name="T35" fmla="*/ 646 h 276"/>
                  <a:gd name="T36" fmla="+- 0 5158 4985"/>
                  <a:gd name="T37" fmla="*/ T36 w 195"/>
                  <a:gd name="T38" fmla="+- 0 639 470"/>
                  <a:gd name="T39" fmla="*/ 639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064 4985"/>
                  <a:gd name="T45" fmla="*/ T44 w 195"/>
                  <a:gd name="T46" fmla="+- 0 631 470"/>
                  <a:gd name="T47" fmla="*/ 631 h 276"/>
                  <a:gd name="T48" fmla="+- 0 5047 4985"/>
                  <a:gd name="T49" fmla="*/ T48 w 195"/>
                  <a:gd name="T50" fmla="+- 0 619 470"/>
                  <a:gd name="T51" fmla="*/ 619 h 276"/>
                  <a:gd name="T52" fmla="+- 0 5037 4985"/>
                  <a:gd name="T53" fmla="*/ T52 w 195"/>
                  <a:gd name="T54" fmla="+- 0 600 470"/>
                  <a:gd name="T55" fmla="*/ 600 h 276"/>
                  <a:gd name="T56" fmla="+- 0 5036 4985"/>
                  <a:gd name="T57" fmla="*/ T56 w 195"/>
                  <a:gd name="T58" fmla="+- 0 595 470"/>
                  <a:gd name="T59" fmla="*/ 595 h 276"/>
                  <a:gd name="T60" fmla="+- 0 5035 4985"/>
                  <a:gd name="T61" fmla="*/ T60 w 195"/>
                  <a:gd name="T62" fmla="+- 0 591 470"/>
                  <a:gd name="T63" fmla="*/ 591 h 276"/>
                  <a:gd name="T64" fmla="+- 0 5035 4985"/>
                  <a:gd name="T65" fmla="*/ T64 w 195"/>
                  <a:gd name="T66" fmla="+- 0 552 470"/>
                  <a:gd name="T67" fmla="*/ 552 h 276"/>
                  <a:gd name="T68" fmla="+- 0 5093 4985"/>
                  <a:gd name="T69" fmla="*/ T68 w 195"/>
                  <a:gd name="T70" fmla="+- 0 509 470"/>
                  <a:gd name="T71" fmla="*/ 509 h 276"/>
                  <a:gd name="T72" fmla="+- 0 5163 4985"/>
                  <a:gd name="T73" fmla="*/ T72 w 195"/>
                  <a:gd name="T74" fmla="+- 0 509 470"/>
                  <a:gd name="T75" fmla="*/ 509 h 276"/>
                  <a:gd name="T76" fmla="+- 0 5160 4985"/>
                  <a:gd name="T77" fmla="*/ T76 w 195"/>
                  <a:gd name="T78" fmla="+- 0 503 470"/>
                  <a:gd name="T79" fmla="*/ 503 h 276"/>
                  <a:gd name="T80" fmla="+- 0 5030 4985"/>
                  <a:gd name="T81" fmla="*/ T80 w 195"/>
                  <a:gd name="T82" fmla="+- 0 503 470"/>
                  <a:gd name="T83" fmla="*/ 503 h 276"/>
                  <a:gd name="T84" fmla="+- 0 5028 4985"/>
                  <a:gd name="T85" fmla="*/ T84 w 195"/>
                  <a:gd name="T86" fmla="+- 0 473 470"/>
                  <a:gd name="T87" fmla="*/ 473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</a:cxnLst>
                <a:rect l="0" t="0" r="r" b="b"/>
                <a:pathLst>
                  <a:path w="195" h="276">
                    <a:moveTo>
                      <a:pt x="43" y="3"/>
                    </a:moveTo>
                    <a:lnTo>
                      <a:pt x="0" y="7"/>
                    </a:lnTo>
                    <a:lnTo>
                      <a:pt x="0" y="25"/>
                    </a:lnTo>
                    <a:lnTo>
                      <a:pt x="1" y="39"/>
                    </a:lnTo>
                    <a:lnTo>
                      <a:pt x="1" y="48"/>
                    </a:lnTo>
                    <a:lnTo>
                      <a:pt x="1" y="276"/>
                    </a:lnTo>
                    <a:lnTo>
                      <a:pt x="50" y="276"/>
                    </a:lnTo>
                    <a:lnTo>
                      <a:pt x="50" y="176"/>
                    </a:lnTo>
                    <a:lnTo>
                      <a:pt x="166" y="176"/>
                    </a:lnTo>
                    <a:lnTo>
                      <a:pt x="173" y="169"/>
                    </a:lnTo>
                    <a:lnTo>
                      <a:pt x="177" y="161"/>
                    </a:lnTo>
                    <a:lnTo>
                      <a:pt x="79" y="161"/>
                    </a:lnTo>
                    <a:lnTo>
                      <a:pt x="62" y="149"/>
                    </a:lnTo>
                    <a:lnTo>
                      <a:pt x="52" y="130"/>
                    </a:lnTo>
                    <a:lnTo>
                      <a:pt x="51" y="125"/>
                    </a:lnTo>
                    <a:lnTo>
                      <a:pt x="50" y="121"/>
                    </a:lnTo>
                    <a:lnTo>
                      <a:pt x="50" y="82"/>
                    </a:lnTo>
                    <a:lnTo>
                      <a:pt x="108" y="39"/>
                    </a:lnTo>
                    <a:lnTo>
                      <a:pt x="178" y="39"/>
                    </a:lnTo>
                    <a:lnTo>
                      <a:pt x="175" y="33"/>
                    </a:lnTo>
                    <a:lnTo>
                      <a:pt x="45" y="33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446B6DD0-5B83-FEA6-4496-8B87EBE01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51 4985"/>
                  <a:gd name="T1" fmla="*/ T0 w 195"/>
                  <a:gd name="T2" fmla="+- 0 646 470"/>
                  <a:gd name="T3" fmla="*/ 646 h 276"/>
                  <a:gd name="T4" fmla="+- 0 5035 4985"/>
                  <a:gd name="T5" fmla="*/ T4 w 195"/>
                  <a:gd name="T6" fmla="+- 0 646 470"/>
                  <a:gd name="T7" fmla="*/ 646 h 276"/>
                  <a:gd name="T8" fmla="+- 0 5044 4985"/>
                  <a:gd name="T9" fmla="*/ T8 w 195"/>
                  <a:gd name="T10" fmla="+- 0 655 470"/>
                  <a:gd name="T11" fmla="*/ 655 h 276"/>
                  <a:gd name="T12" fmla="+- 0 5059 4985"/>
                  <a:gd name="T13" fmla="*/ T12 w 195"/>
                  <a:gd name="T14" fmla="+- 0 664 470"/>
                  <a:gd name="T15" fmla="*/ 664 h 276"/>
                  <a:gd name="T16" fmla="+- 0 5079 4985"/>
                  <a:gd name="T17" fmla="*/ T16 w 195"/>
                  <a:gd name="T18" fmla="+- 0 669 470"/>
                  <a:gd name="T19" fmla="*/ 669 h 276"/>
                  <a:gd name="T20" fmla="+- 0 5108 4985"/>
                  <a:gd name="T21" fmla="*/ T20 w 195"/>
                  <a:gd name="T22" fmla="+- 0 670 470"/>
                  <a:gd name="T23" fmla="*/ 670 h 276"/>
                  <a:gd name="T24" fmla="+- 0 5126 4985"/>
                  <a:gd name="T25" fmla="*/ T24 w 195"/>
                  <a:gd name="T26" fmla="+- 0 664 470"/>
                  <a:gd name="T27" fmla="*/ 664 h 276"/>
                  <a:gd name="T28" fmla="+- 0 5143 4985"/>
                  <a:gd name="T29" fmla="*/ T28 w 195"/>
                  <a:gd name="T30" fmla="+- 0 654 470"/>
                  <a:gd name="T31" fmla="*/ 654 h 276"/>
                  <a:gd name="T32" fmla="+- 0 5151 4985"/>
                  <a:gd name="T33" fmla="*/ T32 w 195"/>
                  <a:gd name="T34" fmla="+- 0 646 470"/>
                  <a:gd name="T35" fmla="*/ 646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166" y="176"/>
                    </a:moveTo>
                    <a:lnTo>
                      <a:pt x="50" y="176"/>
                    </a:lnTo>
                    <a:lnTo>
                      <a:pt x="59" y="185"/>
                    </a:lnTo>
                    <a:lnTo>
                      <a:pt x="74" y="194"/>
                    </a:lnTo>
                    <a:lnTo>
                      <a:pt x="94" y="199"/>
                    </a:lnTo>
                    <a:lnTo>
                      <a:pt x="123" y="200"/>
                    </a:lnTo>
                    <a:lnTo>
                      <a:pt x="141" y="194"/>
                    </a:lnTo>
                    <a:lnTo>
                      <a:pt x="158" y="184"/>
                    </a:lnTo>
                    <a:lnTo>
                      <a:pt x="166" y="17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1" name="Freeform 86">
                <a:extLst>
                  <a:ext uri="{FF2B5EF4-FFF2-40B4-BE49-F238E27FC236}">
                    <a16:creationId xmlns:a16="http://schemas.microsoft.com/office/drawing/2014/main" id="{FABD92A3-9978-7A0A-70C2-7BB3D8408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63 4985"/>
                  <a:gd name="T1" fmla="*/ T0 w 195"/>
                  <a:gd name="T2" fmla="+- 0 509 470"/>
                  <a:gd name="T3" fmla="*/ 509 h 276"/>
                  <a:gd name="T4" fmla="+- 0 5093 4985"/>
                  <a:gd name="T5" fmla="*/ T4 w 195"/>
                  <a:gd name="T6" fmla="+- 0 509 470"/>
                  <a:gd name="T7" fmla="*/ 509 h 276"/>
                  <a:gd name="T8" fmla="+- 0 5109 4985"/>
                  <a:gd name="T9" fmla="*/ T8 w 195"/>
                  <a:gd name="T10" fmla="+- 0 518 470"/>
                  <a:gd name="T11" fmla="*/ 518 h 276"/>
                  <a:gd name="T12" fmla="+- 0 5120 4985"/>
                  <a:gd name="T13" fmla="*/ T12 w 195"/>
                  <a:gd name="T14" fmla="+- 0 534 470"/>
                  <a:gd name="T15" fmla="*/ 534 h 276"/>
                  <a:gd name="T16" fmla="+- 0 5126 4985"/>
                  <a:gd name="T17" fmla="*/ T16 w 195"/>
                  <a:gd name="T18" fmla="+- 0 556 470"/>
                  <a:gd name="T19" fmla="*/ 556 h 276"/>
                  <a:gd name="T20" fmla="+- 0 5128 4985"/>
                  <a:gd name="T21" fmla="*/ T20 w 195"/>
                  <a:gd name="T22" fmla="+- 0 586 470"/>
                  <a:gd name="T23" fmla="*/ 586 h 276"/>
                  <a:gd name="T24" fmla="+- 0 5122 4985"/>
                  <a:gd name="T25" fmla="*/ T24 w 195"/>
                  <a:gd name="T26" fmla="+- 0 606 470"/>
                  <a:gd name="T27" fmla="*/ 606 h 276"/>
                  <a:gd name="T28" fmla="+- 0 5109 4985"/>
                  <a:gd name="T29" fmla="*/ T28 w 195"/>
                  <a:gd name="T30" fmla="+- 0 620 470"/>
                  <a:gd name="T31" fmla="*/ 620 h 276"/>
                  <a:gd name="T32" fmla="+- 0 5090 4985"/>
                  <a:gd name="T33" fmla="*/ T32 w 195"/>
                  <a:gd name="T34" fmla="+- 0 629 470"/>
                  <a:gd name="T35" fmla="*/ 629 h 276"/>
                  <a:gd name="T36" fmla="+- 0 5064 4985"/>
                  <a:gd name="T37" fmla="*/ T36 w 195"/>
                  <a:gd name="T38" fmla="+- 0 631 470"/>
                  <a:gd name="T39" fmla="*/ 631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169 4985"/>
                  <a:gd name="T45" fmla="*/ T44 w 195"/>
                  <a:gd name="T46" fmla="+- 0 619 470"/>
                  <a:gd name="T47" fmla="*/ 619 h 276"/>
                  <a:gd name="T48" fmla="+- 0 5177 4985"/>
                  <a:gd name="T49" fmla="*/ T48 w 195"/>
                  <a:gd name="T50" fmla="+- 0 595 470"/>
                  <a:gd name="T51" fmla="*/ 595 h 276"/>
                  <a:gd name="T52" fmla="+- 0 5179 4985"/>
                  <a:gd name="T53" fmla="*/ T52 w 195"/>
                  <a:gd name="T54" fmla="+- 0 567 470"/>
                  <a:gd name="T55" fmla="*/ 567 h 276"/>
                  <a:gd name="T56" fmla="+- 0 5177 4985"/>
                  <a:gd name="T57" fmla="*/ T56 w 195"/>
                  <a:gd name="T58" fmla="+- 0 542 470"/>
                  <a:gd name="T59" fmla="*/ 542 h 276"/>
                  <a:gd name="T60" fmla="+- 0 5170 4985"/>
                  <a:gd name="T61" fmla="*/ T60 w 195"/>
                  <a:gd name="T62" fmla="+- 0 521 470"/>
                  <a:gd name="T63" fmla="*/ 521 h 276"/>
                  <a:gd name="T64" fmla="+- 0 5163 4985"/>
                  <a:gd name="T65" fmla="*/ T64 w 195"/>
                  <a:gd name="T66" fmla="+- 0 509 470"/>
                  <a:gd name="T67" fmla="*/ 509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</a:cxnLst>
                <a:rect l="0" t="0" r="r" b="b"/>
                <a:pathLst>
                  <a:path w="195" h="276">
                    <a:moveTo>
                      <a:pt x="178" y="39"/>
                    </a:moveTo>
                    <a:lnTo>
                      <a:pt x="108" y="39"/>
                    </a:lnTo>
                    <a:lnTo>
                      <a:pt x="124" y="48"/>
                    </a:lnTo>
                    <a:lnTo>
                      <a:pt x="135" y="64"/>
                    </a:lnTo>
                    <a:lnTo>
                      <a:pt x="141" y="86"/>
                    </a:lnTo>
                    <a:lnTo>
                      <a:pt x="143" y="116"/>
                    </a:lnTo>
                    <a:lnTo>
                      <a:pt x="137" y="136"/>
                    </a:lnTo>
                    <a:lnTo>
                      <a:pt x="124" y="150"/>
                    </a:lnTo>
                    <a:lnTo>
                      <a:pt x="105" y="159"/>
                    </a:lnTo>
                    <a:lnTo>
                      <a:pt x="79" y="161"/>
                    </a:lnTo>
                    <a:lnTo>
                      <a:pt x="177" y="161"/>
                    </a:lnTo>
                    <a:lnTo>
                      <a:pt x="184" y="149"/>
                    </a:lnTo>
                    <a:lnTo>
                      <a:pt x="192" y="125"/>
                    </a:lnTo>
                    <a:lnTo>
                      <a:pt x="194" y="97"/>
                    </a:lnTo>
                    <a:lnTo>
                      <a:pt x="192" y="72"/>
                    </a:lnTo>
                    <a:lnTo>
                      <a:pt x="185" y="51"/>
                    </a:lnTo>
                    <a:lnTo>
                      <a:pt x="17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2" name="Freeform 85">
                <a:extLst>
                  <a:ext uri="{FF2B5EF4-FFF2-40B4-BE49-F238E27FC236}">
                    <a16:creationId xmlns:a16="http://schemas.microsoft.com/office/drawing/2014/main" id="{B4192E3A-7545-C602-5302-E35B286E4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81 4985"/>
                  <a:gd name="T1" fmla="*/ T0 w 195"/>
                  <a:gd name="T2" fmla="+- 0 470 470"/>
                  <a:gd name="T3" fmla="*/ 470 h 276"/>
                  <a:gd name="T4" fmla="+- 0 5061 4985"/>
                  <a:gd name="T5" fmla="*/ T4 w 195"/>
                  <a:gd name="T6" fmla="+- 0 476 470"/>
                  <a:gd name="T7" fmla="*/ 476 h 276"/>
                  <a:gd name="T8" fmla="+- 0 5044 4985"/>
                  <a:gd name="T9" fmla="*/ T8 w 195"/>
                  <a:gd name="T10" fmla="+- 0 487 470"/>
                  <a:gd name="T11" fmla="*/ 487 h 276"/>
                  <a:gd name="T12" fmla="+- 0 5031 4985"/>
                  <a:gd name="T13" fmla="*/ T12 w 195"/>
                  <a:gd name="T14" fmla="+- 0 503 470"/>
                  <a:gd name="T15" fmla="*/ 503 h 276"/>
                  <a:gd name="T16" fmla="+- 0 5160 4985"/>
                  <a:gd name="T17" fmla="*/ T16 w 195"/>
                  <a:gd name="T18" fmla="+- 0 503 470"/>
                  <a:gd name="T19" fmla="*/ 503 h 276"/>
                  <a:gd name="T20" fmla="+- 0 5145 4985"/>
                  <a:gd name="T21" fmla="*/ T20 w 195"/>
                  <a:gd name="T22" fmla="+- 0 489 470"/>
                  <a:gd name="T23" fmla="*/ 489 h 276"/>
                  <a:gd name="T24" fmla="+- 0 5127 4985"/>
                  <a:gd name="T25" fmla="*/ T24 w 195"/>
                  <a:gd name="T26" fmla="+- 0 478 470"/>
                  <a:gd name="T27" fmla="*/ 478 h 276"/>
                  <a:gd name="T28" fmla="+- 0 5105 4985"/>
                  <a:gd name="T29" fmla="*/ T28 w 195"/>
                  <a:gd name="T30" fmla="+- 0 472 470"/>
                  <a:gd name="T31" fmla="*/ 472 h 276"/>
                  <a:gd name="T32" fmla="+- 0 5081 4985"/>
                  <a:gd name="T33" fmla="*/ T32 w 195"/>
                  <a:gd name="T34" fmla="+- 0 470 470"/>
                  <a:gd name="T35" fmla="*/ 470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96" y="0"/>
                    </a:moveTo>
                    <a:lnTo>
                      <a:pt x="76" y="6"/>
                    </a:lnTo>
                    <a:lnTo>
                      <a:pt x="59" y="17"/>
                    </a:lnTo>
                    <a:lnTo>
                      <a:pt x="46" y="33"/>
                    </a:lnTo>
                    <a:lnTo>
                      <a:pt x="175" y="33"/>
                    </a:lnTo>
                    <a:lnTo>
                      <a:pt x="160" y="19"/>
                    </a:lnTo>
                    <a:lnTo>
                      <a:pt x="142" y="8"/>
                    </a:lnTo>
                    <a:lnTo>
                      <a:pt x="120" y="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9" name="Group 80">
              <a:extLst>
                <a:ext uri="{FF2B5EF4-FFF2-40B4-BE49-F238E27FC236}">
                  <a16:creationId xmlns:a16="http://schemas.microsoft.com/office/drawing/2014/main" id="{EAF39A3A-A34A-E5FA-E441-7DA6DEBF3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8" y="469"/>
              <a:ext cx="110" cy="199"/>
              <a:chOff x="5218" y="469"/>
              <a:chExt cx="110" cy="199"/>
            </a:xfrm>
          </p:grpSpPr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9E11CAF1-7B49-E377-59A0-DC3A1F94D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261 5218"/>
                  <a:gd name="T1" fmla="*/ T0 w 110"/>
                  <a:gd name="T2" fmla="+- 0 473 469"/>
                  <a:gd name="T3" fmla="*/ 473 h 199"/>
                  <a:gd name="T4" fmla="+- 0 5218 5218"/>
                  <a:gd name="T5" fmla="*/ T4 w 110"/>
                  <a:gd name="T6" fmla="+- 0 475 469"/>
                  <a:gd name="T7" fmla="*/ 475 h 199"/>
                  <a:gd name="T8" fmla="+- 0 5219 5218"/>
                  <a:gd name="T9" fmla="*/ T8 w 110"/>
                  <a:gd name="T10" fmla="+- 0 493 469"/>
                  <a:gd name="T11" fmla="*/ 493 h 199"/>
                  <a:gd name="T12" fmla="+- 0 5219 5218"/>
                  <a:gd name="T13" fmla="*/ T12 w 110"/>
                  <a:gd name="T14" fmla="+- 0 510 469"/>
                  <a:gd name="T15" fmla="*/ 510 h 199"/>
                  <a:gd name="T16" fmla="+- 0 5220 5218"/>
                  <a:gd name="T17" fmla="*/ T16 w 110"/>
                  <a:gd name="T18" fmla="+- 0 667 469"/>
                  <a:gd name="T19" fmla="*/ 667 h 199"/>
                  <a:gd name="T20" fmla="+- 0 5269 5218"/>
                  <a:gd name="T21" fmla="*/ T20 w 110"/>
                  <a:gd name="T22" fmla="+- 0 667 469"/>
                  <a:gd name="T23" fmla="*/ 667 h 199"/>
                  <a:gd name="T24" fmla="+- 0 5269 5218"/>
                  <a:gd name="T25" fmla="*/ T24 w 110"/>
                  <a:gd name="T26" fmla="+- 0 561 469"/>
                  <a:gd name="T27" fmla="*/ 561 h 199"/>
                  <a:gd name="T28" fmla="+- 0 5269 5218"/>
                  <a:gd name="T29" fmla="*/ T28 w 110"/>
                  <a:gd name="T30" fmla="+- 0 556 469"/>
                  <a:gd name="T31" fmla="*/ 556 h 199"/>
                  <a:gd name="T32" fmla="+- 0 5277 5218"/>
                  <a:gd name="T33" fmla="*/ T32 w 110"/>
                  <a:gd name="T34" fmla="+- 0 534 469"/>
                  <a:gd name="T35" fmla="*/ 534 h 199"/>
                  <a:gd name="T36" fmla="+- 0 5293 5218"/>
                  <a:gd name="T37" fmla="*/ T36 w 110"/>
                  <a:gd name="T38" fmla="+- 0 520 469"/>
                  <a:gd name="T39" fmla="*/ 520 h 199"/>
                  <a:gd name="T40" fmla="+- 0 5314 5218"/>
                  <a:gd name="T41" fmla="*/ T40 w 110"/>
                  <a:gd name="T42" fmla="+- 0 515 469"/>
                  <a:gd name="T43" fmla="*/ 515 h 199"/>
                  <a:gd name="T44" fmla="+- 0 5329 5218"/>
                  <a:gd name="T45" fmla="*/ T44 w 110"/>
                  <a:gd name="T46" fmla="+- 0 515 469"/>
                  <a:gd name="T47" fmla="*/ 515 h 199"/>
                  <a:gd name="T48" fmla="+- 0 5329 5218"/>
                  <a:gd name="T49" fmla="*/ T48 w 110"/>
                  <a:gd name="T50" fmla="+- 0 510 469"/>
                  <a:gd name="T51" fmla="*/ 510 h 199"/>
                  <a:gd name="T52" fmla="+- 0 5262 5218"/>
                  <a:gd name="T53" fmla="*/ T52 w 110"/>
                  <a:gd name="T54" fmla="+- 0 510 469"/>
                  <a:gd name="T55" fmla="*/ 510 h 199"/>
                  <a:gd name="T56" fmla="+- 0 5261 5218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1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7" name="Freeform 82">
                <a:extLst>
                  <a:ext uri="{FF2B5EF4-FFF2-40B4-BE49-F238E27FC236}">
                    <a16:creationId xmlns:a16="http://schemas.microsoft.com/office/drawing/2014/main" id="{C31A9819-C1A3-F11A-A893-6CADD08D5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9 5218"/>
                  <a:gd name="T1" fmla="*/ T0 w 110"/>
                  <a:gd name="T2" fmla="+- 0 515 469"/>
                  <a:gd name="T3" fmla="*/ 515 h 199"/>
                  <a:gd name="T4" fmla="+- 0 5320 5218"/>
                  <a:gd name="T5" fmla="*/ T4 w 110"/>
                  <a:gd name="T6" fmla="+- 0 515 469"/>
                  <a:gd name="T7" fmla="*/ 515 h 199"/>
                  <a:gd name="T8" fmla="+- 0 5325 5218"/>
                  <a:gd name="T9" fmla="*/ T8 w 110"/>
                  <a:gd name="T10" fmla="+- 0 515 469"/>
                  <a:gd name="T11" fmla="*/ 515 h 199"/>
                  <a:gd name="T12" fmla="+- 0 5329 5218"/>
                  <a:gd name="T13" fmla="*/ T12 w 110"/>
                  <a:gd name="T14" fmla="+- 0 516 469"/>
                  <a:gd name="T15" fmla="*/ 516 h 199"/>
                  <a:gd name="T16" fmla="+- 0 5329 5218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8" name="Freeform 81">
                <a:extLst>
                  <a:ext uri="{FF2B5EF4-FFF2-40B4-BE49-F238E27FC236}">
                    <a16:creationId xmlns:a16="http://schemas.microsoft.com/office/drawing/2014/main" id="{2E4055BB-2D70-2181-2402-4F7988D2E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2 5218"/>
                  <a:gd name="T1" fmla="*/ T0 w 110"/>
                  <a:gd name="T2" fmla="+- 0 469 469"/>
                  <a:gd name="T3" fmla="*/ 469 h 199"/>
                  <a:gd name="T4" fmla="+- 0 5310 5218"/>
                  <a:gd name="T5" fmla="*/ T4 w 110"/>
                  <a:gd name="T6" fmla="+- 0 469 469"/>
                  <a:gd name="T7" fmla="*/ 469 h 199"/>
                  <a:gd name="T8" fmla="+- 0 5292 5218"/>
                  <a:gd name="T9" fmla="*/ T8 w 110"/>
                  <a:gd name="T10" fmla="+- 0 476 469"/>
                  <a:gd name="T11" fmla="*/ 476 h 199"/>
                  <a:gd name="T12" fmla="+- 0 5276 5218"/>
                  <a:gd name="T13" fmla="*/ T12 w 110"/>
                  <a:gd name="T14" fmla="+- 0 489 469"/>
                  <a:gd name="T15" fmla="*/ 489 h 199"/>
                  <a:gd name="T16" fmla="+- 0 5264 5218"/>
                  <a:gd name="T17" fmla="*/ T16 w 110"/>
                  <a:gd name="T18" fmla="+- 0 510 469"/>
                  <a:gd name="T19" fmla="*/ 510 h 199"/>
                  <a:gd name="T20" fmla="+- 0 5329 5218"/>
                  <a:gd name="T21" fmla="*/ T20 w 110"/>
                  <a:gd name="T22" fmla="+- 0 510 469"/>
                  <a:gd name="T23" fmla="*/ 510 h 199"/>
                  <a:gd name="T24" fmla="+- 0 5329 5218"/>
                  <a:gd name="T25" fmla="*/ T24 w 110"/>
                  <a:gd name="T26" fmla="+- 0 470 469"/>
                  <a:gd name="T27" fmla="*/ 470 h 199"/>
                  <a:gd name="T28" fmla="+- 0 5325 5218"/>
                  <a:gd name="T29" fmla="*/ T28 w 110"/>
                  <a:gd name="T30" fmla="+- 0 469 469"/>
                  <a:gd name="T31" fmla="*/ 469 h 199"/>
                  <a:gd name="T32" fmla="+- 0 5322 5218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09AA75D9-52D7-452A-9672-B2B752B1E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7" y="469"/>
              <a:ext cx="178" cy="202"/>
              <a:chOff x="5347" y="469"/>
              <a:chExt cx="178" cy="202"/>
            </a:xfrm>
          </p:grpSpPr>
          <p:sp>
            <p:nvSpPr>
              <p:cNvPr id="103" name="Freeform 79">
                <a:extLst>
                  <a:ext uri="{FF2B5EF4-FFF2-40B4-BE49-F238E27FC236}">
                    <a16:creationId xmlns:a16="http://schemas.microsoft.com/office/drawing/2014/main" id="{4C055F58-35CA-DC13-10AB-93ED9B7FF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30 5347"/>
                  <a:gd name="T1" fmla="*/ T0 w 178"/>
                  <a:gd name="T2" fmla="+- 0 469 469"/>
                  <a:gd name="T3" fmla="*/ 469 h 202"/>
                  <a:gd name="T4" fmla="+- 0 5374 5347"/>
                  <a:gd name="T5" fmla="*/ T4 w 178"/>
                  <a:gd name="T6" fmla="+- 0 498 469"/>
                  <a:gd name="T7" fmla="*/ 498 h 202"/>
                  <a:gd name="T8" fmla="+- 0 5348 5347"/>
                  <a:gd name="T9" fmla="*/ T8 w 178"/>
                  <a:gd name="T10" fmla="+- 0 558 469"/>
                  <a:gd name="T11" fmla="*/ 558 h 202"/>
                  <a:gd name="T12" fmla="+- 0 5347 5347"/>
                  <a:gd name="T13" fmla="*/ T12 w 178"/>
                  <a:gd name="T14" fmla="+- 0 584 469"/>
                  <a:gd name="T15" fmla="*/ 584 h 202"/>
                  <a:gd name="T16" fmla="+- 0 5350 5347"/>
                  <a:gd name="T17" fmla="*/ T16 w 178"/>
                  <a:gd name="T18" fmla="+- 0 605 469"/>
                  <a:gd name="T19" fmla="*/ 605 h 202"/>
                  <a:gd name="T20" fmla="+- 0 5386 5347"/>
                  <a:gd name="T21" fmla="*/ T20 w 178"/>
                  <a:gd name="T22" fmla="+- 0 654 469"/>
                  <a:gd name="T23" fmla="*/ 654 h 202"/>
                  <a:gd name="T24" fmla="+- 0 5457 5347"/>
                  <a:gd name="T25" fmla="*/ T24 w 178"/>
                  <a:gd name="T26" fmla="+- 0 672 469"/>
                  <a:gd name="T27" fmla="*/ 672 h 202"/>
                  <a:gd name="T28" fmla="+- 0 5479 5347"/>
                  <a:gd name="T29" fmla="*/ T28 w 178"/>
                  <a:gd name="T30" fmla="+- 0 669 469"/>
                  <a:gd name="T31" fmla="*/ 669 h 202"/>
                  <a:gd name="T32" fmla="+- 0 5498 5347"/>
                  <a:gd name="T33" fmla="*/ T32 w 178"/>
                  <a:gd name="T34" fmla="+- 0 665 469"/>
                  <a:gd name="T35" fmla="*/ 665 h 202"/>
                  <a:gd name="T36" fmla="+- 0 5514 5347"/>
                  <a:gd name="T37" fmla="*/ T36 w 178"/>
                  <a:gd name="T38" fmla="+- 0 659 469"/>
                  <a:gd name="T39" fmla="*/ 659 h 202"/>
                  <a:gd name="T40" fmla="+- 0 5500 5347"/>
                  <a:gd name="T41" fmla="*/ T40 w 178"/>
                  <a:gd name="T42" fmla="+- 0 633 469"/>
                  <a:gd name="T43" fmla="*/ 633 h 202"/>
                  <a:gd name="T44" fmla="+- 0 5462 5347"/>
                  <a:gd name="T45" fmla="*/ T44 w 178"/>
                  <a:gd name="T46" fmla="+- 0 633 469"/>
                  <a:gd name="T47" fmla="*/ 633 h 202"/>
                  <a:gd name="T48" fmla="+- 0 5432 5347"/>
                  <a:gd name="T49" fmla="*/ T48 w 178"/>
                  <a:gd name="T50" fmla="+- 0 632 469"/>
                  <a:gd name="T51" fmla="*/ 632 h 202"/>
                  <a:gd name="T52" fmla="+- 0 5413 5347"/>
                  <a:gd name="T53" fmla="*/ T52 w 178"/>
                  <a:gd name="T54" fmla="+- 0 623 469"/>
                  <a:gd name="T55" fmla="*/ 623 h 202"/>
                  <a:gd name="T56" fmla="+- 0 5399 5347"/>
                  <a:gd name="T57" fmla="*/ T56 w 178"/>
                  <a:gd name="T58" fmla="+- 0 607 469"/>
                  <a:gd name="T59" fmla="*/ 607 h 202"/>
                  <a:gd name="T60" fmla="+- 0 5393 5347"/>
                  <a:gd name="T61" fmla="*/ T60 w 178"/>
                  <a:gd name="T62" fmla="+- 0 584 469"/>
                  <a:gd name="T63" fmla="*/ 584 h 202"/>
                  <a:gd name="T64" fmla="+- 0 5523 5347"/>
                  <a:gd name="T65" fmla="*/ T64 w 178"/>
                  <a:gd name="T66" fmla="+- 0 584 469"/>
                  <a:gd name="T67" fmla="*/ 584 h 202"/>
                  <a:gd name="T68" fmla="+- 0 5524 5347"/>
                  <a:gd name="T69" fmla="*/ T68 w 178"/>
                  <a:gd name="T70" fmla="+- 0 580 469"/>
                  <a:gd name="T71" fmla="*/ 580 h 202"/>
                  <a:gd name="T72" fmla="+- 0 5525 5347"/>
                  <a:gd name="T73" fmla="*/ T72 w 178"/>
                  <a:gd name="T74" fmla="+- 0 572 469"/>
                  <a:gd name="T75" fmla="*/ 572 h 202"/>
                  <a:gd name="T76" fmla="+- 0 5524 5347"/>
                  <a:gd name="T77" fmla="*/ T76 w 178"/>
                  <a:gd name="T78" fmla="+- 0 550 469"/>
                  <a:gd name="T79" fmla="*/ 550 h 202"/>
                  <a:gd name="T80" fmla="+- 0 5479 5347"/>
                  <a:gd name="T81" fmla="*/ T80 w 178"/>
                  <a:gd name="T82" fmla="+- 0 550 469"/>
                  <a:gd name="T83" fmla="*/ 550 h 202"/>
                  <a:gd name="T84" fmla="+- 0 5394 5347"/>
                  <a:gd name="T85" fmla="*/ T84 w 178"/>
                  <a:gd name="T86" fmla="+- 0 542 469"/>
                  <a:gd name="T87" fmla="*/ 542 h 202"/>
                  <a:gd name="T88" fmla="+- 0 5402 5347"/>
                  <a:gd name="T89" fmla="*/ T88 w 178"/>
                  <a:gd name="T90" fmla="+- 0 523 469"/>
                  <a:gd name="T91" fmla="*/ 523 h 202"/>
                  <a:gd name="T92" fmla="+- 0 5418 5347"/>
                  <a:gd name="T93" fmla="*/ T92 w 178"/>
                  <a:gd name="T94" fmla="+- 0 508 469"/>
                  <a:gd name="T95" fmla="*/ 508 h 202"/>
                  <a:gd name="T96" fmla="+- 0 5443 5347"/>
                  <a:gd name="T97" fmla="*/ T96 w 178"/>
                  <a:gd name="T98" fmla="+- 0 502 469"/>
                  <a:gd name="T99" fmla="*/ 502 h 202"/>
                  <a:gd name="T100" fmla="+- 0 5506 5347"/>
                  <a:gd name="T101" fmla="*/ T100 w 178"/>
                  <a:gd name="T102" fmla="+- 0 502 469"/>
                  <a:gd name="T103" fmla="*/ 502 h 202"/>
                  <a:gd name="T104" fmla="+- 0 5500 5347"/>
                  <a:gd name="T105" fmla="*/ T104 w 178"/>
                  <a:gd name="T106" fmla="+- 0 494 469"/>
                  <a:gd name="T107" fmla="*/ 494 h 202"/>
                  <a:gd name="T108" fmla="+- 0 5483 5347"/>
                  <a:gd name="T109" fmla="*/ T108 w 178"/>
                  <a:gd name="T110" fmla="+- 0 481 469"/>
                  <a:gd name="T111" fmla="*/ 481 h 202"/>
                  <a:gd name="T112" fmla="+- 0 5460 5347"/>
                  <a:gd name="T113" fmla="*/ T112 w 178"/>
                  <a:gd name="T114" fmla="+- 0 472 469"/>
                  <a:gd name="T115" fmla="*/ 472 h 202"/>
                  <a:gd name="T116" fmla="+- 0 5430 5347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3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6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7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59" y="33"/>
                    </a:lnTo>
                    <a:lnTo>
                      <a:pt x="153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4" name="Freeform 78">
                <a:extLst>
                  <a:ext uri="{FF2B5EF4-FFF2-40B4-BE49-F238E27FC236}">
                    <a16:creationId xmlns:a16="http://schemas.microsoft.com/office/drawing/2014/main" id="{3FFE880A-63A5-71ED-B3A9-365BFFFA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97 5347"/>
                  <a:gd name="T1" fmla="*/ T0 w 178"/>
                  <a:gd name="T2" fmla="+- 0 629 469"/>
                  <a:gd name="T3" fmla="*/ 629 h 202"/>
                  <a:gd name="T4" fmla="+- 0 5482 5347"/>
                  <a:gd name="T5" fmla="*/ T4 w 178"/>
                  <a:gd name="T6" fmla="+- 0 631 469"/>
                  <a:gd name="T7" fmla="*/ 631 h 202"/>
                  <a:gd name="T8" fmla="+- 0 5462 5347"/>
                  <a:gd name="T9" fmla="*/ T8 w 178"/>
                  <a:gd name="T10" fmla="+- 0 633 469"/>
                  <a:gd name="T11" fmla="*/ 633 h 202"/>
                  <a:gd name="T12" fmla="+- 0 5500 5347"/>
                  <a:gd name="T13" fmla="*/ T12 w 178"/>
                  <a:gd name="T14" fmla="+- 0 633 469"/>
                  <a:gd name="T15" fmla="*/ 633 h 202"/>
                  <a:gd name="T16" fmla="+- 0 5497 5347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0" y="160"/>
                    </a:moveTo>
                    <a:lnTo>
                      <a:pt x="135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0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5" name="Freeform 77">
                <a:extLst>
                  <a:ext uri="{FF2B5EF4-FFF2-40B4-BE49-F238E27FC236}">
                    <a16:creationId xmlns:a16="http://schemas.microsoft.com/office/drawing/2014/main" id="{791809C0-8431-72F5-08C4-0C71B2398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506 5347"/>
                  <a:gd name="T1" fmla="*/ T0 w 178"/>
                  <a:gd name="T2" fmla="+- 0 502 469"/>
                  <a:gd name="T3" fmla="*/ 502 h 202"/>
                  <a:gd name="T4" fmla="+- 0 5443 5347"/>
                  <a:gd name="T5" fmla="*/ T4 w 178"/>
                  <a:gd name="T6" fmla="+- 0 502 469"/>
                  <a:gd name="T7" fmla="*/ 502 h 202"/>
                  <a:gd name="T8" fmla="+- 0 5465 5347"/>
                  <a:gd name="T9" fmla="*/ T8 w 178"/>
                  <a:gd name="T10" fmla="+- 0 512 469"/>
                  <a:gd name="T11" fmla="*/ 512 h 202"/>
                  <a:gd name="T12" fmla="+- 0 5476 5347"/>
                  <a:gd name="T13" fmla="*/ T12 w 178"/>
                  <a:gd name="T14" fmla="+- 0 530 469"/>
                  <a:gd name="T15" fmla="*/ 530 h 202"/>
                  <a:gd name="T16" fmla="+- 0 5479 5347"/>
                  <a:gd name="T17" fmla="*/ T16 w 178"/>
                  <a:gd name="T18" fmla="+- 0 550 469"/>
                  <a:gd name="T19" fmla="*/ 550 h 202"/>
                  <a:gd name="T20" fmla="+- 0 5524 5347"/>
                  <a:gd name="T21" fmla="*/ T20 w 178"/>
                  <a:gd name="T22" fmla="+- 0 550 469"/>
                  <a:gd name="T23" fmla="*/ 550 h 202"/>
                  <a:gd name="T24" fmla="+- 0 5524 5347"/>
                  <a:gd name="T25" fmla="*/ T24 w 178"/>
                  <a:gd name="T26" fmla="+- 0 549 469"/>
                  <a:gd name="T27" fmla="*/ 549 h 202"/>
                  <a:gd name="T28" fmla="+- 0 5520 5347"/>
                  <a:gd name="T29" fmla="*/ T28 w 178"/>
                  <a:gd name="T30" fmla="+- 0 530 469"/>
                  <a:gd name="T31" fmla="*/ 530 h 202"/>
                  <a:gd name="T32" fmla="+- 0 5513 5347"/>
                  <a:gd name="T33" fmla="*/ T32 w 178"/>
                  <a:gd name="T34" fmla="+- 0 511 469"/>
                  <a:gd name="T35" fmla="*/ 511 h 202"/>
                  <a:gd name="T36" fmla="+- 0 5506 5347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59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3" y="61"/>
                    </a:lnTo>
                    <a:lnTo>
                      <a:pt x="166" y="42"/>
                    </a:lnTo>
                    <a:lnTo>
                      <a:pt x="159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1" name="Group 72">
              <a:extLst>
                <a:ext uri="{FF2B5EF4-FFF2-40B4-BE49-F238E27FC236}">
                  <a16:creationId xmlns:a16="http://schemas.microsoft.com/office/drawing/2014/main" id="{0A3D91D4-C96C-2AC7-EDBC-1FE5BDA31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" y="469"/>
              <a:ext cx="135" cy="203"/>
              <a:chOff x="5556" y="469"/>
              <a:chExt cx="135" cy="203"/>
            </a:xfrm>
          </p:grpSpPr>
          <p:sp>
            <p:nvSpPr>
              <p:cNvPr id="100" name="Freeform 75">
                <a:extLst>
                  <a:ext uri="{FF2B5EF4-FFF2-40B4-BE49-F238E27FC236}">
                    <a16:creationId xmlns:a16="http://schemas.microsoft.com/office/drawing/2014/main" id="{236A6E78-0838-5256-F556-82036A68B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562 5556"/>
                  <a:gd name="T1" fmla="*/ T0 w 135"/>
                  <a:gd name="T2" fmla="+- 0 622 469"/>
                  <a:gd name="T3" fmla="*/ 622 h 203"/>
                  <a:gd name="T4" fmla="+- 0 5556 5556"/>
                  <a:gd name="T5" fmla="*/ T4 w 135"/>
                  <a:gd name="T6" fmla="+- 0 659 469"/>
                  <a:gd name="T7" fmla="*/ 659 h 203"/>
                  <a:gd name="T8" fmla="+- 0 5572 5556"/>
                  <a:gd name="T9" fmla="*/ T8 w 135"/>
                  <a:gd name="T10" fmla="+- 0 666 469"/>
                  <a:gd name="T11" fmla="*/ 666 h 203"/>
                  <a:gd name="T12" fmla="+- 0 5592 5556"/>
                  <a:gd name="T13" fmla="*/ T12 w 135"/>
                  <a:gd name="T14" fmla="+- 0 670 469"/>
                  <a:gd name="T15" fmla="*/ 670 h 203"/>
                  <a:gd name="T16" fmla="+- 0 5615 5556"/>
                  <a:gd name="T17" fmla="*/ T16 w 135"/>
                  <a:gd name="T18" fmla="+- 0 672 469"/>
                  <a:gd name="T19" fmla="*/ 672 h 203"/>
                  <a:gd name="T20" fmla="+- 0 5642 5556"/>
                  <a:gd name="T21" fmla="*/ T20 w 135"/>
                  <a:gd name="T22" fmla="+- 0 668 469"/>
                  <a:gd name="T23" fmla="*/ 668 h 203"/>
                  <a:gd name="T24" fmla="+- 0 5663 5556"/>
                  <a:gd name="T25" fmla="*/ T24 w 135"/>
                  <a:gd name="T26" fmla="+- 0 659 469"/>
                  <a:gd name="T27" fmla="*/ 659 h 203"/>
                  <a:gd name="T28" fmla="+- 0 5678 5556"/>
                  <a:gd name="T29" fmla="*/ T28 w 135"/>
                  <a:gd name="T30" fmla="+- 0 646 469"/>
                  <a:gd name="T31" fmla="*/ 646 h 203"/>
                  <a:gd name="T32" fmla="+- 0 5684 5556"/>
                  <a:gd name="T33" fmla="*/ T32 w 135"/>
                  <a:gd name="T34" fmla="+- 0 635 469"/>
                  <a:gd name="T35" fmla="*/ 635 h 203"/>
                  <a:gd name="T36" fmla="+- 0 5600 5556"/>
                  <a:gd name="T37" fmla="*/ T36 w 135"/>
                  <a:gd name="T38" fmla="+- 0 635 469"/>
                  <a:gd name="T39" fmla="*/ 635 h 203"/>
                  <a:gd name="T40" fmla="+- 0 5579 5556"/>
                  <a:gd name="T41" fmla="*/ T40 w 135"/>
                  <a:gd name="T42" fmla="+- 0 630 469"/>
                  <a:gd name="T43" fmla="*/ 630 h 203"/>
                  <a:gd name="T44" fmla="+- 0 5562 5556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6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59" y="203"/>
                    </a:lnTo>
                    <a:lnTo>
                      <a:pt x="86" y="199"/>
                    </a:lnTo>
                    <a:lnTo>
                      <a:pt x="107" y="190"/>
                    </a:lnTo>
                    <a:lnTo>
                      <a:pt x="122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6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1" name="Freeform 74">
                <a:extLst>
                  <a:ext uri="{FF2B5EF4-FFF2-40B4-BE49-F238E27FC236}">
                    <a16:creationId xmlns:a16="http://schemas.microsoft.com/office/drawing/2014/main" id="{F70A6D03-6342-E326-5EFD-0EC74CE5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31 5556"/>
                  <a:gd name="T1" fmla="*/ T0 w 135"/>
                  <a:gd name="T2" fmla="+- 0 469 469"/>
                  <a:gd name="T3" fmla="*/ 469 h 203"/>
                  <a:gd name="T4" fmla="+- 0 5571 5556"/>
                  <a:gd name="T5" fmla="*/ T4 w 135"/>
                  <a:gd name="T6" fmla="+- 0 495 469"/>
                  <a:gd name="T7" fmla="*/ 495 h 203"/>
                  <a:gd name="T8" fmla="+- 0 5558 5556"/>
                  <a:gd name="T9" fmla="*/ T8 w 135"/>
                  <a:gd name="T10" fmla="+- 0 537 469"/>
                  <a:gd name="T11" fmla="*/ 537 h 203"/>
                  <a:gd name="T12" fmla="+- 0 5563 5556"/>
                  <a:gd name="T13" fmla="*/ T12 w 135"/>
                  <a:gd name="T14" fmla="+- 0 551 469"/>
                  <a:gd name="T15" fmla="*/ 551 h 203"/>
                  <a:gd name="T16" fmla="+- 0 5575 5556"/>
                  <a:gd name="T17" fmla="*/ T16 w 135"/>
                  <a:gd name="T18" fmla="+- 0 565 469"/>
                  <a:gd name="T19" fmla="*/ 565 h 203"/>
                  <a:gd name="T20" fmla="+- 0 5594 5556"/>
                  <a:gd name="T21" fmla="*/ T20 w 135"/>
                  <a:gd name="T22" fmla="+- 0 578 469"/>
                  <a:gd name="T23" fmla="*/ 578 h 203"/>
                  <a:gd name="T24" fmla="+- 0 5622 5556"/>
                  <a:gd name="T25" fmla="*/ T24 w 135"/>
                  <a:gd name="T26" fmla="+- 0 591 469"/>
                  <a:gd name="T27" fmla="*/ 591 h 203"/>
                  <a:gd name="T28" fmla="+- 0 5638 5556"/>
                  <a:gd name="T29" fmla="*/ T28 w 135"/>
                  <a:gd name="T30" fmla="+- 0 602 469"/>
                  <a:gd name="T31" fmla="*/ 602 h 203"/>
                  <a:gd name="T32" fmla="+- 0 5642 5556"/>
                  <a:gd name="T33" fmla="*/ T32 w 135"/>
                  <a:gd name="T34" fmla="+- 0 621 469"/>
                  <a:gd name="T35" fmla="*/ 621 h 203"/>
                  <a:gd name="T36" fmla="+- 0 5630 5556"/>
                  <a:gd name="T37" fmla="*/ T36 w 135"/>
                  <a:gd name="T38" fmla="+- 0 632 469"/>
                  <a:gd name="T39" fmla="*/ 632 h 203"/>
                  <a:gd name="T40" fmla="+- 0 5600 5556"/>
                  <a:gd name="T41" fmla="*/ T40 w 135"/>
                  <a:gd name="T42" fmla="+- 0 635 469"/>
                  <a:gd name="T43" fmla="*/ 635 h 203"/>
                  <a:gd name="T44" fmla="+- 0 5684 5556"/>
                  <a:gd name="T45" fmla="*/ T44 w 135"/>
                  <a:gd name="T46" fmla="+- 0 635 469"/>
                  <a:gd name="T47" fmla="*/ 635 h 203"/>
                  <a:gd name="T48" fmla="+- 0 5687 5556"/>
                  <a:gd name="T49" fmla="*/ T48 w 135"/>
                  <a:gd name="T50" fmla="+- 0 628 469"/>
                  <a:gd name="T51" fmla="*/ 628 h 203"/>
                  <a:gd name="T52" fmla="+- 0 5690 5556"/>
                  <a:gd name="T53" fmla="*/ T52 w 135"/>
                  <a:gd name="T54" fmla="+- 0 606 469"/>
                  <a:gd name="T55" fmla="*/ 606 h 203"/>
                  <a:gd name="T56" fmla="+- 0 5686 5556"/>
                  <a:gd name="T57" fmla="*/ T56 w 135"/>
                  <a:gd name="T58" fmla="+- 0 588 469"/>
                  <a:gd name="T59" fmla="*/ 588 h 203"/>
                  <a:gd name="T60" fmla="+- 0 5676 5556"/>
                  <a:gd name="T61" fmla="*/ T60 w 135"/>
                  <a:gd name="T62" fmla="+- 0 573 469"/>
                  <a:gd name="T63" fmla="*/ 573 h 203"/>
                  <a:gd name="T64" fmla="+- 0 5658 5556"/>
                  <a:gd name="T65" fmla="*/ T64 w 135"/>
                  <a:gd name="T66" fmla="+- 0 560 469"/>
                  <a:gd name="T67" fmla="*/ 560 h 203"/>
                  <a:gd name="T68" fmla="+- 0 5633 5556"/>
                  <a:gd name="T69" fmla="*/ T68 w 135"/>
                  <a:gd name="T70" fmla="+- 0 549 469"/>
                  <a:gd name="T71" fmla="*/ 549 h 203"/>
                  <a:gd name="T72" fmla="+- 0 5611 5556"/>
                  <a:gd name="T73" fmla="*/ T72 w 135"/>
                  <a:gd name="T74" fmla="+- 0 538 469"/>
                  <a:gd name="T75" fmla="*/ 538 h 203"/>
                  <a:gd name="T76" fmla="+- 0 5605 5556"/>
                  <a:gd name="T77" fmla="*/ T76 w 135"/>
                  <a:gd name="T78" fmla="+- 0 524 469"/>
                  <a:gd name="T79" fmla="*/ 524 h 203"/>
                  <a:gd name="T80" fmla="+- 0 5605 5556"/>
                  <a:gd name="T81" fmla="*/ T80 w 135"/>
                  <a:gd name="T82" fmla="+- 0 512 469"/>
                  <a:gd name="T83" fmla="*/ 512 h 203"/>
                  <a:gd name="T84" fmla="+- 0 5614 5556"/>
                  <a:gd name="T85" fmla="*/ T84 w 135"/>
                  <a:gd name="T86" fmla="+- 0 504 469"/>
                  <a:gd name="T87" fmla="*/ 504 h 203"/>
                  <a:gd name="T88" fmla="+- 0 5673 5556"/>
                  <a:gd name="T89" fmla="*/ T88 w 135"/>
                  <a:gd name="T90" fmla="+- 0 504 469"/>
                  <a:gd name="T91" fmla="*/ 504 h 203"/>
                  <a:gd name="T92" fmla="+- 0 5673 5556"/>
                  <a:gd name="T93" fmla="*/ T92 w 135"/>
                  <a:gd name="T94" fmla="+- 0 476 469"/>
                  <a:gd name="T95" fmla="*/ 476 h 203"/>
                  <a:gd name="T96" fmla="+- 0 5654 5556"/>
                  <a:gd name="T97" fmla="*/ T96 w 135"/>
                  <a:gd name="T98" fmla="+- 0 471 469"/>
                  <a:gd name="T99" fmla="*/ 471 h 203"/>
                  <a:gd name="T100" fmla="+- 0 5631 5556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2" y="68"/>
                    </a:lnTo>
                    <a:lnTo>
                      <a:pt x="7" y="82"/>
                    </a:lnTo>
                    <a:lnTo>
                      <a:pt x="19" y="96"/>
                    </a:lnTo>
                    <a:lnTo>
                      <a:pt x="38" y="109"/>
                    </a:lnTo>
                    <a:lnTo>
                      <a:pt x="66" y="122"/>
                    </a:lnTo>
                    <a:lnTo>
                      <a:pt x="82" y="133"/>
                    </a:lnTo>
                    <a:lnTo>
                      <a:pt x="86" y="152"/>
                    </a:lnTo>
                    <a:lnTo>
                      <a:pt x="74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1" y="159"/>
                    </a:lnTo>
                    <a:lnTo>
                      <a:pt x="134" y="137"/>
                    </a:lnTo>
                    <a:lnTo>
                      <a:pt x="130" y="119"/>
                    </a:lnTo>
                    <a:lnTo>
                      <a:pt x="120" y="104"/>
                    </a:lnTo>
                    <a:lnTo>
                      <a:pt x="102" y="91"/>
                    </a:lnTo>
                    <a:lnTo>
                      <a:pt x="77" y="80"/>
                    </a:lnTo>
                    <a:lnTo>
                      <a:pt x="55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8" y="35"/>
                    </a:lnTo>
                    <a:lnTo>
                      <a:pt x="117" y="35"/>
                    </a:lnTo>
                    <a:lnTo>
                      <a:pt x="117" y="7"/>
                    </a:lnTo>
                    <a:lnTo>
                      <a:pt x="98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2" name="Freeform 73">
                <a:extLst>
                  <a:ext uri="{FF2B5EF4-FFF2-40B4-BE49-F238E27FC236}">
                    <a16:creationId xmlns:a16="http://schemas.microsoft.com/office/drawing/2014/main" id="{490F5CDC-49A9-3D40-ADF1-D7C3BF431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73 5556"/>
                  <a:gd name="T1" fmla="*/ T0 w 135"/>
                  <a:gd name="T2" fmla="+- 0 504 469"/>
                  <a:gd name="T3" fmla="*/ 504 h 203"/>
                  <a:gd name="T4" fmla="+- 0 5614 5556"/>
                  <a:gd name="T5" fmla="*/ T4 w 135"/>
                  <a:gd name="T6" fmla="+- 0 504 469"/>
                  <a:gd name="T7" fmla="*/ 504 h 203"/>
                  <a:gd name="T8" fmla="+- 0 5635 5556"/>
                  <a:gd name="T9" fmla="*/ T8 w 135"/>
                  <a:gd name="T10" fmla="+- 0 504 469"/>
                  <a:gd name="T11" fmla="*/ 504 h 203"/>
                  <a:gd name="T12" fmla="+- 0 5657 5556"/>
                  <a:gd name="T13" fmla="*/ T12 w 135"/>
                  <a:gd name="T14" fmla="+- 0 508 469"/>
                  <a:gd name="T15" fmla="*/ 508 h 203"/>
                  <a:gd name="T16" fmla="+- 0 5673 5556"/>
                  <a:gd name="T17" fmla="*/ T16 w 135"/>
                  <a:gd name="T18" fmla="+- 0 515 469"/>
                  <a:gd name="T19" fmla="*/ 515 h 203"/>
                  <a:gd name="T20" fmla="+- 0 5673 5556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7" y="35"/>
                    </a:moveTo>
                    <a:lnTo>
                      <a:pt x="58" y="35"/>
                    </a:lnTo>
                    <a:lnTo>
                      <a:pt x="79" y="35"/>
                    </a:lnTo>
                    <a:lnTo>
                      <a:pt x="101" y="39"/>
                    </a:lnTo>
                    <a:lnTo>
                      <a:pt x="117" y="46"/>
                    </a:lnTo>
                    <a:lnTo>
                      <a:pt x="117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2" name="Group 67">
              <a:extLst>
                <a:ext uri="{FF2B5EF4-FFF2-40B4-BE49-F238E27FC236}">
                  <a16:creationId xmlns:a16="http://schemas.microsoft.com/office/drawing/2014/main" id="{55FF85F3-28B2-9DCE-EC0A-C881A22F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8" y="469"/>
              <a:ext cx="166" cy="202"/>
              <a:chOff x="5718" y="469"/>
              <a:chExt cx="166" cy="202"/>
            </a:xfrm>
          </p:grpSpPr>
          <p:sp>
            <p:nvSpPr>
              <p:cNvPr id="96" name="Freeform 71">
                <a:extLst>
                  <a:ext uri="{FF2B5EF4-FFF2-40B4-BE49-F238E27FC236}">
                    <a16:creationId xmlns:a16="http://schemas.microsoft.com/office/drawing/2014/main" id="{4F57D2A2-F48E-EEC5-8B6E-A8FC54CB6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72 5718"/>
                  <a:gd name="T1" fmla="*/ T0 w 166"/>
                  <a:gd name="T2" fmla="+- 0 506 469"/>
                  <a:gd name="T3" fmla="*/ 506 h 202"/>
                  <a:gd name="T4" fmla="+- 0 5785 5718"/>
                  <a:gd name="T5" fmla="*/ T4 w 166"/>
                  <a:gd name="T6" fmla="+- 0 506 469"/>
                  <a:gd name="T7" fmla="*/ 506 h 202"/>
                  <a:gd name="T8" fmla="+- 0 5813 5718"/>
                  <a:gd name="T9" fmla="*/ T8 w 166"/>
                  <a:gd name="T10" fmla="+- 0 506 469"/>
                  <a:gd name="T11" fmla="*/ 506 h 202"/>
                  <a:gd name="T12" fmla="+- 0 5829 5718"/>
                  <a:gd name="T13" fmla="*/ T12 w 166"/>
                  <a:gd name="T14" fmla="+- 0 521 469"/>
                  <a:gd name="T15" fmla="*/ 521 h 202"/>
                  <a:gd name="T16" fmla="+- 0 5833 5718"/>
                  <a:gd name="T17" fmla="*/ T16 w 166"/>
                  <a:gd name="T18" fmla="+- 0 537 469"/>
                  <a:gd name="T19" fmla="*/ 537 h 202"/>
                  <a:gd name="T20" fmla="+- 0 5831 5718"/>
                  <a:gd name="T21" fmla="*/ T20 w 166"/>
                  <a:gd name="T22" fmla="+- 0 540 469"/>
                  <a:gd name="T23" fmla="*/ 540 h 202"/>
                  <a:gd name="T24" fmla="+- 0 5802 5718"/>
                  <a:gd name="T25" fmla="*/ T24 w 166"/>
                  <a:gd name="T26" fmla="+- 0 542 469"/>
                  <a:gd name="T27" fmla="*/ 542 h 202"/>
                  <a:gd name="T28" fmla="+- 0 5777 5718"/>
                  <a:gd name="T29" fmla="*/ T28 w 166"/>
                  <a:gd name="T30" fmla="+- 0 547 469"/>
                  <a:gd name="T31" fmla="*/ 547 h 202"/>
                  <a:gd name="T32" fmla="+- 0 5728 5718"/>
                  <a:gd name="T33" fmla="*/ T32 w 166"/>
                  <a:gd name="T34" fmla="+- 0 581 469"/>
                  <a:gd name="T35" fmla="*/ 581 h 202"/>
                  <a:gd name="T36" fmla="+- 0 5718 5718"/>
                  <a:gd name="T37" fmla="*/ T36 w 166"/>
                  <a:gd name="T38" fmla="+- 0 621 469"/>
                  <a:gd name="T39" fmla="*/ 621 h 202"/>
                  <a:gd name="T40" fmla="+- 0 5718 5718"/>
                  <a:gd name="T41" fmla="*/ T40 w 166"/>
                  <a:gd name="T42" fmla="+- 0 621 469"/>
                  <a:gd name="T43" fmla="*/ 621 h 202"/>
                  <a:gd name="T44" fmla="+- 0 5724 5718"/>
                  <a:gd name="T45" fmla="*/ T44 w 166"/>
                  <a:gd name="T46" fmla="+- 0 640 469"/>
                  <a:gd name="T47" fmla="*/ 640 h 202"/>
                  <a:gd name="T48" fmla="+- 0 5736 5718"/>
                  <a:gd name="T49" fmla="*/ T48 w 166"/>
                  <a:gd name="T50" fmla="+- 0 656 469"/>
                  <a:gd name="T51" fmla="*/ 656 h 202"/>
                  <a:gd name="T52" fmla="+- 0 5756 5718"/>
                  <a:gd name="T53" fmla="*/ T52 w 166"/>
                  <a:gd name="T54" fmla="+- 0 668 469"/>
                  <a:gd name="T55" fmla="*/ 668 h 202"/>
                  <a:gd name="T56" fmla="+- 0 5782 5718"/>
                  <a:gd name="T57" fmla="*/ T56 w 166"/>
                  <a:gd name="T58" fmla="+- 0 672 469"/>
                  <a:gd name="T59" fmla="*/ 672 h 202"/>
                  <a:gd name="T60" fmla="+- 0 5804 5718"/>
                  <a:gd name="T61" fmla="*/ T60 w 166"/>
                  <a:gd name="T62" fmla="+- 0 668 469"/>
                  <a:gd name="T63" fmla="*/ 668 h 202"/>
                  <a:gd name="T64" fmla="+- 0 5822 5718"/>
                  <a:gd name="T65" fmla="*/ T64 w 166"/>
                  <a:gd name="T66" fmla="+- 0 659 469"/>
                  <a:gd name="T67" fmla="*/ 659 h 202"/>
                  <a:gd name="T68" fmla="+- 0 5836 5718"/>
                  <a:gd name="T69" fmla="*/ T68 w 166"/>
                  <a:gd name="T70" fmla="+- 0 646 469"/>
                  <a:gd name="T71" fmla="*/ 646 h 202"/>
                  <a:gd name="T72" fmla="+- 0 5882 5718"/>
                  <a:gd name="T73" fmla="*/ T72 w 166"/>
                  <a:gd name="T74" fmla="+- 0 646 469"/>
                  <a:gd name="T75" fmla="*/ 646 h 202"/>
                  <a:gd name="T76" fmla="+- 0 5882 5718"/>
                  <a:gd name="T77" fmla="*/ T76 w 166"/>
                  <a:gd name="T78" fmla="+- 0 643 469"/>
                  <a:gd name="T79" fmla="*/ 643 h 202"/>
                  <a:gd name="T80" fmla="+- 0 5882 5718"/>
                  <a:gd name="T81" fmla="*/ T80 w 166"/>
                  <a:gd name="T82" fmla="+- 0 634 469"/>
                  <a:gd name="T83" fmla="*/ 634 h 202"/>
                  <a:gd name="T84" fmla="+- 0 5782 5718"/>
                  <a:gd name="T85" fmla="*/ T84 w 166"/>
                  <a:gd name="T86" fmla="+- 0 634 469"/>
                  <a:gd name="T87" fmla="*/ 634 h 202"/>
                  <a:gd name="T88" fmla="+- 0 5772 5718"/>
                  <a:gd name="T89" fmla="*/ T88 w 166"/>
                  <a:gd name="T90" fmla="+- 0 621 469"/>
                  <a:gd name="T91" fmla="*/ 621 h 202"/>
                  <a:gd name="T92" fmla="+- 0 5771 5718"/>
                  <a:gd name="T93" fmla="*/ T92 w 166"/>
                  <a:gd name="T94" fmla="+- 0 592 469"/>
                  <a:gd name="T95" fmla="*/ 592 h 202"/>
                  <a:gd name="T96" fmla="+- 0 5786 5718"/>
                  <a:gd name="T97" fmla="*/ T96 w 166"/>
                  <a:gd name="T98" fmla="+- 0 580 469"/>
                  <a:gd name="T99" fmla="*/ 580 h 202"/>
                  <a:gd name="T100" fmla="+- 0 5808 5718"/>
                  <a:gd name="T101" fmla="*/ T100 w 166"/>
                  <a:gd name="T102" fmla="+- 0 574 469"/>
                  <a:gd name="T103" fmla="*/ 574 h 202"/>
                  <a:gd name="T104" fmla="+- 0 5834 5718"/>
                  <a:gd name="T105" fmla="*/ T104 w 166"/>
                  <a:gd name="T106" fmla="+- 0 572 469"/>
                  <a:gd name="T107" fmla="*/ 572 h 202"/>
                  <a:gd name="T108" fmla="+- 0 5882 5718"/>
                  <a:gd name="T109" fmla="*/ T108 w 166"/>
                  <a:gd name="T110" fmla="+- 0 572 469"/>
                  <a:gd name="T111" fmla="*/ 572 h 202"/>
                  <a:gd name="T112" fmla="+- 0 5882 5718"/>
                  <a:gd name="T113" fmla="*/ T112 w 166"/>
                  <a:gd name="T114" fmla="+- 0 544 469"/>
                  <a:gd name="T115" fmla="*/ 544 h 202"/>
                  <a:gd name="T116" fmla="+- 0 5879 5718"/>
                  <a:gd name="T117" fmla="*/ T116 w 166"/>
                  <a:gd name="T118" fmla="+- 0 525 469"/>
                  <a:gd name="T119" fmla="*/ 525 h 202"/>
                  <a:gd name="T120" fmla="+- 0 5872 5718"/>
                  <a:gd name="T121" fmla="*/ T120 w 166"/>
                  <a:gd name="T122" fmla="+- 0 507 469"/>
                  <a:gd name="T123" fmla="*/ 507 h 202"/>
                  <a:gd name="T124" fmla="+- 0 5872 5718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7" name="Freeform 70">
                <a:extLst>
                  <a:ext uri="{FF2B5EF4-FFF2-40B4-BE49-F238E27FC236}">
                    <a16:creationId xmlns:a16="http://schemas.microsoft.com/office/drawing/2014/main" id="{21551B32-80EF-FA86-9B62-DF5FB6471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646 469"/>
                  <a:gd name="T3" fmla="*/ 646 h 202"/>
                  <a:gd name="T4" fmla="+- 0 5837 5718"/>
                  <a:gd name="T5" fmla="*/ T4 w 166"/>
                  <a:gd name="T6" fmla="+- 0 646 469"/>
                  <a:gd name="T7" fmla="*/ 646 h 202"/>
                  <a:gd name="T8" fmla="+- 0 5840 5718"/>
                  <a:gd name="T9" fmla="*/ T8 w 166"/>
                  <a:gd name="T10" fmla="+- 0 667 469"/>
                  <a:gd name="T11" fmla="*/ 667 h 202"/>
                  <a:gd name="T12" fmla="+- 0 5884 5718"/>
                  <a:gd name="T13" fmla="*/ T12 w 166"/>
                  <a:gd name="T14" fmla="+- 0 662 469"/>
                  <a:gd name="T15" fmla="*/ 662 h 202"/>
                  <a:gd name="T16" fmla="+- 0 5882 5718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8" name="Freeform 69">
                <a:extLst>
                  <a:ext uri="{FF2B5EF4-FFF2-40B4-BE49-F238E27FC236}">
                    <a16:creationId xmlns:a16="http://schemas.microsoft.com/office/drawing/2014/main" id="{98D41F2C-234C-B682-E1A8-6FB3F6E44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572 469"/>
                  <a:gd name="T3" fmla="*/ 572 h 202"/>
                  <a:gd name="T4" fmla="+- 0 5834 5718"/>
                  <a:gd name="T5" fmla="*/ T4 w 166"/>
                  <a:gd name="T6" fmla="+- 0 572 469"/>
                  <a:gd name="T7" fmla="*/ 572 h 202"/>
                  <a:gd name="T8" fmla="+- 0 5834 5718"/>
                  <a:gd name="T9" fmla="*/ T8 w 166"/>
                  <a:gd name="T10" fmla="+- 0 602 469"/>
                  <a:gd name="T11" fmla="*/ 602 h 202"/>
                  <a:gd name="T12" fmla="+- 0 5833 5718"/>
                  <a:gd name="T13" fmla="*/ T12 w 166"/>
                  <a:gd name="T14" fmla="+- 0 606 469"/>
                  <a:gd name="T15" fmla="*/ 606 h 202"/>
                  <a:gd name="T16" fmla="+- 0 5825 5718"/>
                  <a:gd name="T17" fmla="*/ T16 w 166"/>
                  <a:gd name="T18" fmla="+- 0 622 469"/>
                  <a:gd name="T19" fmla="*/ 622 h 202"/>
                  <a:gd name="T20" fmla="+- 0 5809 5718"/>
                  <a:gd name="T21" fmla="*/ T20 w 166"/>
                  <a:gd name="T22" fmla="+- 0 632 469"/>
                  <a:gd name="T23" fmla="*/ 632 h 202"/>
                  <a:gd name="T24" fmla="+- 0 5782 5718"/>
                  <a:gd name="T25" fmla="*/ T24 w 166"/>
                  <a:gd name="T26" fmla="+- 0 634 469"/>
                  <a:gd name="T27" fmla="*/ 634 h 202"/>
                  <a:gd name="T28" fmla="+- 0 5882 5718"/>
                  <a:gd name="T29" fmla="*/ T28 w 166"/>
                  <a:gd name="T30" fmla="+- 0 634 469"/>
                  <a:gd name="T31" fmla="*/ 634 h 202"/>
                  <a:gd name="T32" fmla="+- 0 5882 5718"/>
                  <a:gd name="T33" fmla="*/ T32 w 166"/>
                  <a:gd name="T34" fmla="+- 0 622 469"/>
                  <a:gd name="T35" fmla="*/ 622 h 202"/>
                  <a:gd name="T36" fmla="+- 0 5882 5718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9" name="Freeform 68">
                <a:extLst>
                  <a:ext uri="{FF2B5EF4-FFF2-40B4-BE49-F238E27FC236}">
                    <a16:creationId xmlns:a16="http://schemas.microsoft.com/office/drawing/2014/main" id="{F9553941-D338-8507-6A26-946AA1DC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786 5718"/>
                  <a:gd name="T1" fmla="*/ T0 w 166"/>
                  <a:gd name="T2" fmla="+- 0 469 469"/>
                  <a:gd name="T3" fmla="*/ 469 h 202"/>
                  <a:gd name="T4" fmla="+- 0 5764 5718"/>
                  <a:gd name="T5" fmla="*/ T4 w 166"/>
                  <a:gd name="T6" fmla="+- 0 473 469"/>
                  <a:gd name="T7" fmla="*/ 473 h 202"/>
                  <a:gd name="T8" fmla="+- 0 5746 5718"/>
                  <a:gd name="T9" fmla="*/ T8 w 166"/>
                  <a:gd name="T10" fmla="+- 0 479 469"/>
                  <a:gd name="T11" fmla="*/ 479 h 202"/>
                  <a:gd name="T12" fmla="+- 0 5731 5718"/>
                  <a:gd name="T13" fmla="*/ T12 w 166"/>
                  <a:gd name="T14" fmla="+- 0 486 469"/>
                  <a:gd name="T15" fmla="*/ 486 h 202"/>
                  <a:gd name="T16" fmla="+- 0 5749 5718"/>
                  <a:gd name="T17" fmla="*/ T16 w 166"/>
                  <a:gd name="T18" fmla="+- 0 513 469"/>
                  <a:gd name="T19" fmla="*/ 513 h 202"/>
                  <a:gd name="T20" fmla="+- 0 5764 5718"/>
                  <a:gd name="T21" fmla="*/ T20 w 166"/>
                  <a:gd name="T22" fmla="+- 0 508 469"/>
                  <a:gd name="T23" fmla="*/ 508 h 202"/>
                  <a:gd name="T24" fmla="+- 0 5785 5718"/>
                  <a:gd name="T25" fmla="*/ T24 w 166"/>
                  <a:gd name="T26" fmla="+- 0 506 469"/>
                  <a:gd name="T27" fmla="*/ 506 h 202"/>
                  <a:gd name="T28" fmla="+- 0 5872 5718"/>
                  <a:gd name="T29" fmla="*/ T28 w 166"/>
                  <a:gd name="T30" fmla="+- 0 506 469"/>
                  <a:gd name="T31" fmla="*/ 506 h 202"/>
                  <a:gd name="T32" fmla="+- 0 5861 5718"/>
                  <a:gd name="T33" fmla="*/ T32 w 166"/>
                  <a:gd name="T34" fmla="+- 0 492 469"/>
                  <a:gd name="T35" fmla="*/ 492 h 202"/>
                  <a:gd name="T36" fmla="+- 0 5843 5718"/>
                  <a:gd name="T37" fmla="*/ T36 w 166"/>
                  <a:gd name="T38" fmla="+- 0 480 469"/>
                  <a:gd name="T39" fmla="*/ 480 h 202"/>
                  <a:gd name="T40" fmla="+- 0 5819 5718"/>
                  <a:gd name="T41" fmla="*/ T40 w 166"/>
                  <a:gd name="T42" fmla="+- 0 472 469"/>
                  <a:gd name="T43" fmla="*/ 472 h 202"/>
                  <a:gd name="T44" fmla="+- 0 5786 5718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3" name="Group 63">
              <a:extLst>
                <a:ext uri="{FF2B5EF4-FFF2-40B4-BE49-F238E27FC236}">
                  <a16:creationId xmlns:a16="http://schemas.microsoft.com/office/drawing/2014/main" id="{E2451E48-B69F-F474-554D-32436F84D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2" y="469"/>
              <a:ext cx="110" cy="199"/>
              <a:chOff x="5932" y="469"/>
              <a:chExt cx="110" cy="199"/>
            </a:xfrm>
          </p:grpSpPr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D59DEA7E-8767-0B4C-49D4-72118253F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5975 5932"/>
                  <a:gd name="T1" fmla="*/ T0 w 110"/>
                  <a:gd name="T2" fmla="+- 0 473 469"/>
                  <a:gd name="T3" fmla="*/ 473 h 199"/>
                  <a:gd name="T4" fmla="+- 0 5932 5932"/>
                  <a:gd name="T5" fmla="*/ T4 w 110"/>
                  <a:gd name="T6" fmla="+- 0 475 469"/>
                  <a:gd name="T7" fmla="*/ 475 h 199"/>
                  <a:gd name="T8" fmla="+- 0 5933 5932"/>
                  <a:gd name="T9" fmla="*/ T8 w 110"/>
                  <a:gd name="T10" fmla="+- 0 493 469"/>
                  <a:gd name="T11" fmla="*/ 493 h 199"/>
                  <a:gd name="T12" fmla="+- 0 5933 5932"/>
                  <a:gd name="T13" fmla="*/ T12 w 110"/>
                  <a:gd name="T14" fmla="+- 0 510 469"/>
                  <a:gd name="T15" fmla="*/ 510 h 199"/>
                  <a:gd name="T16" fmla="+- 0 5934 5932"/>
                  <a:gd name="T17" fmla="*/ T16 w 110"/>
                  <a:gd name="T18" fmla="+- 0 667 469"/>
                  <a:gd name="T19" fmla="*/ 667 h 199"/>
                  <a:gd name="T20" fmla="+- 0 5983 5932"/>
                  <a:gd name="T21" fmla="*/ T20 w 110"/>
                  <a:gd name="T22" fmla="+- 0 667 469"/>
                  <a:gd name="T23" fmla="*/ 667 h 199"/>
                  <a:gd name="T24" fmla="+- 0 5983 5932"/>
                  <a:gd name="T25" fmla="*/ T24 w 110"/>
                  <a:gd name="T26" fmla="+- 0 561 469"/>
                  <a:gd name="T27" fmla="*/ 561 h 199"/>
                  <a:gd name="T28" fmla="+- 0 5984 5932"/>
                  <a:gd name="T29" fmla="*/ T28 w 110"/>
                  <a:gd name="T30" fmla="+- 0 556 469"/>
                  <a:gd name="T31" fmla="*/ 556 h 199"/>
                  <a:gd name="T32" fmla="+- 0 5991 5932"/>
                  <a:gd name="T33" fmla="*/ T32 w 110"/>
                  <a:gd name="T34" fmla="+- 0 534 469"/>
                  <a:gd name="T35" fmla="*/ 534 h 199"/>
                  <a:gd name="T36" fmla="+- 0 6007 5932"/>
                  <a:gd name="T37" fmla="*/ T36 w 110"/>
                  <a:gd name="T38" fmla="+- 0 520 469"/>
                  <a:gd name="T39" fmla="*/ 520 h 199"/>
                  <a:gd name="T40" fmla="+- 0 6028 5932"/>
                  <a:gd name="T41" fmla="*/ T40 w 110"/>
                  <a:gd name="T42" fmla="+- 0 515 469"/>
                  <a:gd name="T43" fmla="*/ 515 h 199"/>
                  <a:gd name="T44" fmla="+- 0 6043 5932"/>
                  <a:gd name="T45" fmla="*/ T44 w 110"/>
                  <a:gd name="T46" fmla="+- 0 515 469"/>
                  <a:gd name="T47" fmla="*/ 515 h 199"/>
                  <a:gd name="T48" fmla="+- 0 6043 5932"/>
                  <a:gd name="T49" fmla="*/ T48 w 110"/>
                  <a:gd name="T50" fmla="+- 0 510 469"/>
                  <a:gd name="T51" fmla="*/ 510 h 199"/>
                  <a:gd name="T52" fmla="+- 0 5976 5932"/>
                  <a:gd name="T53" fmla="*/ T52 w 110"/>
                  <a:gd name="T54" fmla="+- 0 510 469"/>
                  <a:gd name="T55" fmla="*/ 510 h 199"/>
                  <a:gd name="T56" fmla="+- 0 5975 5932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2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4" name="Freeform 65">
                <a:extLst>
                  <a:ext uri="{FF2B5EF4-FFF2-40B4-BE49-F238E27FC236}">
                    <a16:creationId xmlns:a16="http://schemas.microsoft.com/office/drawing/2014/main" id="{11437031-0173-7189-7FF1-642786C59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43 5932"/>
                  <a:gd name="T1" fmla="*/ T0 w 110"/>
                  <a:gd name="T2" fmla="+- 0 515 469"/>
                  <a:gd name="T3" fmla="*/ 515 h 199"/>
                  <a:gd name="T4" fmla="+- 0 6034 5932"/>
                  <a:gd name="T5" fmla="*/ T4 w 110"/>
                  <a:gd name="T6" fmla="+- 0 515 469"/>
                  <a:gd name="T7" fmla="*/ 515 h 199"/>
                  <a:gd name="T8" fmla="+- 0 6039 5932"/>
                  <a:gd name="T9" fmla="*/ T8 w 110"/>
                  <a:gd name="T10" fmla="+- 0 515 469"/>
                  <a:gd name="T11" fmla="*/ 515 h 199"/>
                  <a:gd name="T12" fmla="+- 0 6043 5932"/>
                  <a:gd name="T13" fmla="*/ T12 w 110"/>
                  <a:gd name="T14" fmla="+- 0 516 469"/>
                  <a:gd name="T15" fmla="*/ 516 h 199"/>
                  <a:gd name="T16" fmla="+- 0 6043 5932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5" name="Freeform 64">
                <a:extLst>
                  <a:ext uri="{FF2B5EF4-FFF2-40B4-BE49-F238E27FC236}">
                    <a16:creationId xmlns:a16="http://schemas.microsoft.com/office/drawing/2014/main" id="{F7DA2B55-C484-6165-2CA2-C851B45BC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36 5932"/>
                  <a:gd name="T1" fmla="*/ T0 w 110"/>
                  <a:gd name="T2" fmla="+- 0 469 469"/>
                  <a:gd name="T3" fmla="*/ 469 h 199"/>
                  <a:gd name="T4" fmla="+- 0 6024 5932"/>
                  <a:gd name="T5" fmla="*/ T4 w 110"/>
                  <a:gd name="T6" fmla="+- 0 469 469"/>
                  <a:gd name="T7" fmla="*/ 469 h 199"/>
                  <a:gd name="T8" fmla="+- 0 6006 5932"/>
                  <a:gd name="T9" fmla="*/ T8 w 110"/>
                  <a:gd name="T10" fmla="+- 0 476 469"/>
                  <a:gd name="T11" fmla="*/ 476 h 199"/>
                  <a:gd name="T12" fmla="+- 0 5990 5932"/>
                  <a:gd name="T13" fmla="*/ T12 w 110"/>
                  <a:gd name="T14" fmla="+- 0 489 469"/>
                  <a:gd name="T15" fmla="*/ 489 h 199"/>
                  <a:gd name="T16" fmla="+- 0 5978 5932"/>
                  <a:gd name="T17" fmla="*/ T16 w 110"/>
                  <a:gd name="T18" fmla="+- 0 510 469"/>
                  <a:gd name="T19" fmla="*/ 510 h 199"/>
                  <a:gd name="T20" fmla="+- 0 6043 5932"/>
                  <a:gd name="T21" fmla="*/ T20 w 110"/>
                  <a:gd name="T22" fmla="+- 0 510 469"/>
                  <a:gd name="T23" fmla="*/ 510 h 199"/>
                  <a:gd name="T24" fmla="+- 0 6043 5932"/>
                  <a:gd name="T25" fmla="*/ T24 w 110"/>
                  <a:gd name="T26" fmla="+- 0 470 469"/>
                  <a:gd name="T27" fmla="*/ 470 h 199"/>
                  <a:gd name="T28" fmla="+- 0 6039 5932"/>
                  <a:gd name="T29" fmla="*/ T28 w 110"/>
                  <a:gd name="T30" fmla="+- 0 469 469"/>
                  <a:gd name="T31" fmla="*/ 469 h 199"/>
                  <a:gd name="T32" fmla="+- 0 6036 5932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4" name="Group 60">
              <a:extLst>
                <a:ext uri="{FF2B5EF4-FFF2-40B4-BE49-F238E27FC236}">
                  <a16:creationId xmlns:a16="http://schemas.microsoft.com/office/drawing/2014/main" id="{47BF4DFE-D1FD-677F-75DB-6E7976B97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3" y="392"/>
              <a:ext cx="52" cy="275"/>
              <a:chOff x="6073" y="392"/>
              <a:chExt cx="52" cy="275"/>
            </a:xfrm>
          </p:grpSpPr>
          <p:sp>
            <p:nvSpPr>
              <p:cNvPr id="91" name="Freeform 62">
                <a:extLst>
                  <a:ext uri="{FF2B5EF4-FFF2-40B4-BE49-F238E27FC236}">
                    <a16:creationId xmlns:a16="http://schemas.microsoft.com/office/drawing/2014/main" id="{34618D7E-DDA3-F3F3-EC07-501EBA2EA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25 6073"/>
                  <a:gd name="T1" fmla="*/ T0 w 52"/>
                  <a:gd name="T2" fmla="+- 0 473 392"/>
                  <a:gd name="T3" fmla="*/ 473 h 275"/>
                  <a:gd name="T4" fmla="+- 0 6076 6073"/>
                  <a:gd name="T5" fmla="*/ T4 w 52"/>
                  <a:gd name="T6" fmla="+- 0 473 392"/>
                  <a:gd name="T7" fmla="*/ 473 h 275"/>
                  <a:gd name="T8" fmla="+- 0 6076 6073"/>
                  <a:gd name="T9" fmla="*/ T8 w 52"/>
                  <a:gd name="T10" fmla="+- 0 667 392"/>
                  <a:gd name="T11" fmla="*/ 667 h 275"/>
                  <a:gd name="T12" fmla="+- 0 6125 6073"/>
                  <a:gd name="T13" fmla="*/ T12 w 52"/>
                  <a:gd name="T14" fmla="+- 0 667 392"/>
                  <a:gd name="T15" fmla="*/ 667 h 275"/>
                  <a:gd name="T16" fmla="+- 0 6125 6073"/>
                  <a:gd name="T17" fmla="*/ T16 w 52"/>
                  <a:gd name="T18" fmla="+- 0 473 392"/>
                  <a:gd name="T19" fmla="*/ 473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2" name="Freeform 61">
                <a:extLst>
                  <a:ext uri="{FF2B5EF4-FFF2-40B4-BE49-F238E27FC236}">
                    <a16:creationId xmlns:a16="http://schemas.microsoft.com/office/drawing/2014/main" id="{36E2CB31-013A-266F-0F24-B026965EF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17 6073"/>
                  <a:gd name="T1" fmla="*/ T0 w 52"/>
                  <a:gd name="T2" fmla="+- 0 392 392"/>
                  <a:gd name="T3" fmla="*/ 392 h 275"/>
                  <a:gd name="T4" fmla="+- 0 6084 6073"/>
                  <a:gd name="T5" fmla="*/ T4 w 52"/>
                  <a:gd name="T6" fmla="+- 0 392 392"/>
                  <a:gd name="T7" fmla="*/ 392 h 275"/>
                  <a:gd name="T8" fmla="+- 0 6073 6073"/>
                  <a:gd name="T9" fmla="*/ T8 w 52"/>
                  <a:gd name="T10" fmla="+- 0 404 392"/>
                  <a:gd name="T11" fmla="*/ 404 h 275"/>
                  <a:gd name="T12" fmla="+- 0 6073 6073"/>
                  <a:gd name="T13" fmla="*/ T12 w 52"/>
                  <a:gd name="T14" fmla="+- 0 434 392"/>
                  <a:gd name="T15" fmla="*/ 434 h 275"/>
                  <a:gd name="T16" fmla="+- 0 6084 6073"/>
                  <a:gd name="T17" fmla="*/ T16 w 52"/>
                  <a:gd name="T18" fmla="+- 0 445 392"/>
                  <a:gd name="T19" fmla="*/ 445 h 275"/>
                  <a:gd name="T20" fmla="+- 0 6117 6073"/>
                  <a:gd name="T21" fmla="*/ T20 w 52"/>
                  <a:gd name="T22" fmla="+- 0 445 392"/>
                  <a:gd name="T23" fmla="*/ 445 h 275"/>
                  <a:gd name="T24" fmla="+- 0 6128 6073"/>
                  <a:gd name="T25" fmla="*/ T24 w 52"/>
                  <a:gd name="T26" fmla="+- 0 434 392"/>
                  <a:gd name="T27" fmla="*/ 434 h 275"/>
                  <a:gd name="T28" fmla="+- 0 6128 6073"/>
                  <a:gd name="T29" fmla="*/ T28 w 52"/>
                  <a:gd name="T30" fmla="+- 0 419 392"/>
                  <a:gd name="T31" fmla="*/ 419 h 275"/>
                  <a:gd name="T32" fmla="+- 0 6128 6073"/>
                  <a:gd name="T33" fmla="*/ T32 w 52"/>
                  <a:gd name="T34" fmla="+- 0 404 392"/>
                  <a:gd name="T35" fmla="*/ 404 h 275"/>
                  <a:gd name="T36" fmla="+- 0 6117 6073"/>
                  <a:gd name="T37" fmla="*/ T36 w 52"/>
                  <a:gd name="T38" fmla="+- 0 392 392"/>
                  <a:gd name="T39" fmla="*/ 392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2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5" name="Group 55">
              <a:extLst>
                <a:ext uri="{FF2B5EF4-FFF2-40B4-BE49-F238E27FC236}">
                  <a16:creationId xmlns:a16="http://schemas.microsoft.com/office/drawing/2014/main" id="{66BCE287-FBF3-E6BD-0C33-B5D02C9D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5" y="469"/>
              <a:ext cx="166" cy="202"/>
              <a:chOff x="6165" y="469"/>
              <a:chExt cx="166" cy="202"/>
            </a:xfrm>
          </p:grpSpPr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D66D0823-CDEB-E9E4-1DB4-79C08F44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19 6165"/>
                  <a:gd name="T1" fmla="*/ T0 w 166"/>
                  <a:gd name="T2" fmla="+- 0 506 469"/>
                  <a:gd name="T3" fmla="*/ 506 h 202"/>
                  <a:gd name="T4" fmla="+- 0 6232 6165"/>
                  <a:gd name="T5" fmla="*/ T4 w 166"/>
                  <a:gd name="T6" fmla="+- 0 506 469"/>
                  <a:gd name="T7" fmla="*/ 506 h 202"/>
                  <a:gd name="T8" fmla="+- 0 6260 6165"/>
                  <a:gd name="T9" fmla="*/ T8 w 166"/>
                  <a:gd name="T10" fmla="+- 0 506 469"/>
                  <a:gd name="T11" fmla="*/ 506 h 202"/>
                  <a:gd name="T12" fmla="+- 0 6276 6165"/>
                  <a:gd name="T13" fmla="*/ T12 w 166"/>
                  <a:gd name="T14" fmla="+- 0 521 469"/>
                  <a:gd name="T15" fmla="*/ 521 h 202"/>
                  <a:gd name="T16" fmla="+- 0 6280 6165"/>
                  <a:gd name="T17" fmla="*/ T16 w 166"/>
                  <a:gd name="T18" fmla="+- 0 537 469"/>
                  <a:gd name="T19" fmla="*/ 537 h 202"/>
                  <a:gd name="T20" fmla="+- 0 6278 6165"/>
                  <a:gd name="T21" fmla="*/ T20 w 166"/>
                  <a:gd name="T22" fmla="+- 0 540 469"/>
                  <a:gd name="T23" fmla="*/ 540 h 202"/>
                  <a:gd name="T24" fmla="+- 0 6249 6165"/>
                  <a:gd name="T25" fmla="*/ T24 w 166"/>
                  <a:gd name="T26" fmla="+- 0 542 469"/>
                  <a:gd name="T27" fmla="*/ 542 h 202"/>
                  <a:gd name="T28" fmla="+- 0 6224 6165"/>
                  <a:gd name="T29" fmla="*/ T28 w 166"/>
                  <a:gd name="T30" fmla="+- 0 547 469"/>
                  <a:gd name="T31" fmla="*/ 547 h 202"/>
                  <a:gd name="T32" fmla="+- 0 6175 6165"/>
                  <a:gd name="T33" fmla="*/ T32 w 166"/>
                  <a:gd name="T34" fmla="+- 0 581 469"/>
                  <a:gd name="T35" fmla="*/ 581 h 202"/>
                  <a:gd name="T36" fmla="+- 0 6165 6165"/>
                  <a:gd name="T37" fmla="*/ T36 w 166"/>
                  <a:gd name="T38" fmla="+- 0 621 469"/>
                  <a:gd name="T39" fmla="*/ 621 h 202"/>
                  <a:gd name="T40" fmla="+- 0 6165 6165"/>
                  <a:gd name="T41" fmla="*/ T40 w 166"/>
                  <a:gd name="T42" fmla="+- 0 621 469"/>
                  <a:gd name="T43" fmla="*/ 621 h 202"/>
                  <a:gd name="T44" fmla="+- 0 6171 6165"/>
                  <a:gd name="T45" fmla="*/ T44 w 166"/>
                  <a:gd name="T46" fmla="+- 0 640 469"/>
                  <a:gd name="T47" fmla="*/ 640 h 202"/>
                  <a:gd name="T48" fmla="+- 0 6183 6165"/>
                  <a:gd name="T49" fmla="*/ T48 w 166"/>
                  <a:gd name="T50" fmla="+- 0 656 469"/>
                  <a:gd name="T51" fmla="*/ 656 h 202"/>
                  <a:gd name="T52" fmla="+- 0 6203 6165"/>
                  <a:gd name="T53" fmla="*/ T52 w 166"/>
                  <a:gd name="T54" fmla="+- 0 668 469"/>
                  <a:gd name="T55" fmla="*/ 668 h 202"/>
                  <a:gd name="T56" fmla="+- 0 6229 6165"/>
                  <a:gd name="T57" fmla="*/ T56 w 166"/>
                  <a:gd name="T58" fmla="+- 0 672 469"/>
                  <a:gd name="T59" fmla="*/ 672 h 202"/>
                  <a:gd name="T60" fmla="+- 0 6251 6165"/>
                  <a:gd name="T61" fmla="*/ T60 w 166"/>
                  <a:gd name="T62" fmla="+- 0 668 469"/>
                  <a:gd name="T63" fmla="*/ 668 h 202"/>
                  <a:gd name="T64" fmla="+- 0 6269 6165"/>
                  <a:gd name="T65" fmla="*/ T64 w 166"/>
                  <a:gd name="T66" fmla="+- 0 659 469"/>
                  <a:gd name="T67" fmla="*/ 659 h 202"/>
                  <a:gd name="T68" fmla="+- 0 6283 6165"/>
                  <a:gd name="T69" fmla="*/ T68 w 166"/>
                  <a:gd name="T70" fmla="+- 0 646 469"/>
                  <a:gd name="T71" fmla="*/ 646 h 202"/>
                  <a:gd name="T72" fmla="+- 0 6329 6165"/>
                  <a:gd name="T73" fmla="*/ T72 w 166"/>
                  <a:gd name="T74" fmla="+- 0 646 469"/>
                  <a:gd name="T75" fmla="*/ 646 h 202"/>
                  <a:gd name="T76" fmla="+- 0 6329 6165"/>
                  <a:gd name="T77" fmla="*/ T76 w 166"/>
                  <a:gd name="T78" fmla="+- 0 643 469"/>
                  <a:gd name="T79" fmla="*/ 643 h 202"/>
                  <a:gd name="T80" fmla="+- 0 6329 6165"/>
                  <a:gd name="T81" fmla="*/ T80 w 166"/>
                  <a:gd name="T82" fmla="+- 0 634 469"/>
                  <a:gd name="T83" fmla="*/ 634 h 202"/>
                  <a:gd name="T84" fmla="+- 0 6229 6165"/>
                  <a:gd name="T85" fmla="*/ T84 w 166"/>
                  <a:gd name="T86" fmla="+- 0 634 469"/>
                  <a:gd name="T87" fmla="*/ 634 h 202"/>
                  <a:gd name="T88" fmla="+- 0 6219 6165"/>
                  <a:gd name="T89" fmla="*/ T88 w 166"/>
                  <a:gd name="T90" fmla="+- 0 621 469"/>
                  <a:gd name="T91" fmla="*/ 621 h 202"/>
                  <a:gd name="T92" fmla="+- 0 6218 6165"/>
                  <a:gd name="T93" fmla="*/ T92 w 166"/>
                  <a:gd name="T94" fmla="+- 0 592 469"/>
                  <a:gd name="T95" fmla="*/ 592 h 202"/>
                  <a:gd name="T96" fmla="+- 0 6233 6165"/>
                  <a:gd name="T97" fmla="*/ T96 w 166"/>
                  <a:gd name="T98" fmla="+- 0 580 469"/>
                  <a:gd name="T99" fmla="*/ 580 h 202"/>
                  <a:gd name="T100" fmla="+- 0 6255 6165"/>
                  <a:gd name="T101" fmla="*/ T100 w 166"/>
                  <a:gd name="T102" fmla="+- 0 574 469"/>
                  <a:gd name="T103" fmla="*/ 574 h 202"/>
                  <a:gd name="T104" fmla="+- 0 6281 6165"/>
                  <a:gd name="T105" fmla="*/ T104 w 166"/>
                  <a:gd name="T106" fmla="+- 0 572 469"/>
                  <a:gd name="T107" fmla="*/ 572 h 202"/>
                  <a:gd name="T108" fmla="+- 0 6329 6165"/>
                  <a:gd name="T109" fmla="*/ T108 w 166"/>
                  <a:gd name="T110" fmla="+- 0 572 469"/>
                  <a:gd name="T111" fmla="*/ 572 h 202"/>
                  <a:gd name="T112" fmla="+- 0 6329 6165"/>
                  <a:gd name="T113" fmla="*/ T112 w 166"/>
                  <a:gd name="T114" fmla="+- 0 544 469"/>
                  <a:gd name="T115" fmla="*/ 544 h 202"/>
                  <a:gd name="T116" fmla="+- 0 6326 6165"/>
                  <a:gd name="T117" fmla="*/ T116 w 166"/>
                  <a:gd name="T118" fmla="+- 0 525 469"/>
                  <a:gd name="T119" fmla="*/ 525 h 202"/>
                  <a:gd name="T120" fmla="+- 0 6319 6165"/>
                  <a:gd name="T121" fmla="*/ T120 w 166"/>
                  <a:gd name="T122" fmla="+- 0 507 469"/>
                  <a:gd name="T123" fmla="*/ 507 h 202"/>
                  <a:gd name="T124" fmla="+- 0 6319 6165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9507AA0A-1F59-FD82-F423-E707DA52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646 469"/>
                  <a:gd name="T3" fmla="*/ 646 h 202"/>
                  <a:gd name="T4" fmla="+- 0 6284 6165"/>
                  <a:gd name="T5" fmla="*/ T4 w 166"/>
                  <a:gd name="T6" fmla="+- 0 646 469"/>
                  <a:gd name="T7" fmla="*/ 646 h 202"/>
                  <a:gd name="T8" fmla="+- 0 6287 6165"/>
                  <a:gd name="T9" fmla="*/ T8 w 166"/>
                  <a:gd name="T10" fmla="+- 0 667 469"/>
                  <a:gd name="T11" fmla="*/ 667 h 202"/>
                  <a:gd name="T12" fmla="+- 0 6331 6165"/>
                  <a:gd name="T13" fmla="*/ T12 w 166"/>
                  <a:gd name="T14" fmla="+- 0 662 469"/>
                  <a:gd name="T15" fmla="*/ 662 h 202"/>
                  <a:gd name="T16" fmla="+- 0 6329 6165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9" name="Freeform 57">
                <a:extLst>
                  <a:ext uri="{FF2B5EF4-FFF2-40B4-BE49-F238E27FC236}">
                    <a16:creationId xmlns:a16="http://schemas.microsoft.com/office/drawing/2014/main" id="{19A95007-3233-DECE-7477-2AB8612C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572 469"/>
                  <a:gd name="T3" fmla="*/ 572 h 202"/>
                  <a:gd name="T4" fmla="+- 0 6281 6165"/>
                  <a:gd name="T5" fmla="*/ T4 w 166"/>
                  <a:gd name="T6" fmla="+- 0 572 469"/>
                  <a:gd name="T7" fmla="*/ 572 h 202"/>
                  <a:gd name="T8" fmla="+- 0 6281 6165"/>
                  <a:gd name="T9" fmla="*/ T8 w 166"/>
                  <a:gd name="T10" fmla="+- 0 602 469"/>
                  <a:gd name="T11" fmla="*/ 602 h 202"/>
                  <a:gd name="T12" fmla="+- 0 6280 6165"/>
                  <a:gd name="T13" fmla="*/ T12 w 166"/>
                  <a:gd name="T14" fmla="+- 0 606 469"/>
                  <a:gd name="T15" fmla="*/ 606 h 202"/>
                  <a:gd name="T16" fmla="+- 0 6272 6165"/>
                  <a:gd name="T17" fmla="*/ T16 w 166"/>
                  <a:gd name="T18" fmla="+- 0 622 469"/>
                  <a:gd name="T19" fmla="*/ 622 h 202"/>
                  <a:gd name="T20" fmla="+- 0 6256 6165"/>
                  <a:gd name="T21" fmla="*/ T20 w 166"/>
                  <a:gd name="T22" fmla="+- 0 632 469"/>
                  <a:gd name="T23" fmla="*/ 632 h 202"/>
                  <a:gd name="T24" fmla="+- 0 6229 6165"/>
                  <a:gd name="T25" fmla="*/ T24 w 166"/>
                  <a:gd name="T26" fmla="+- 0 634 469"/>
                  <a:gd name="T27" fmla="*/ 634 h 202"/>
                  <a:gd name="T28" fmla="+- 0 6329 6165"/>
                  <a:gd name="T29" fmla="*/ T28 w 166"/>
                  <a:gd name="T30" fmla="+- 0 634 469"/>
                  <a:gd name="T31" fmla="*/ 634 h 202"/>
                  <a:gd name="T32" fmla="+- 0 6329 6165"/>
                  <a:gd name="T33" fmla="*/ T32 w 166"/>
                  <a:gd name="T34" fmla="+- 0 622 469"/>
                  <a:gd name="T35" fmla="*/ 622 h 202"/>
                  <a:gd name="T36" fmla="+- 0 6329 6165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06E89D88-18F6-2516-3245-67A1D5FF6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233 6165"/>
                  <a:gd name="T1" fmla="*/ T0 w 166"/>
                  <a:gd name="T2" fmla="+- 0 469 469"/>
                  <a:gd name="T3" fmla="*/ 469 h 202"/>
                  <a:gd name="T4" fmla="+- 0 6211 6165"/>
                  <a:gd name="T5" fmla="*/ T4 w 166"/>
                  <a:gd name="T6" fmla="+- 0 473 469"/>
                  <a:gd name="T7" fmla="*/ 473 h 202"/>
                  <a:gd name="T8" fmla="+- 0 6193 6165"/>
                  <a:gd name="T9" fmla="*/ T8 w 166"/>
                  <a:gd name="T10" fmla="+- 0 479 469"/>
                  <a:gd name="T11" fmla="*/ 479 h 202"/>
                  <a:gd name="T12" fmla="+- 0 6178 6165"/>
                  <a:gd name="T13" fmla="*/ T12 w 166"/>
                  <a:gd name="T14" fmla="+- 0 486 469"/>
                  <a:gd name="T15" fmla="*/ 486 h 202"/>
                  <a:gd name="T16" fmla="+- 0 6196 6165"/>
                  <a:gd name="T17" fmla="*/ T16 w 166"/>
                  <a:gd name="T18" fmla="+- 0 513 469"/>
                  <a:gd name="T19" fmla="*/ 513 h 202"/>
                  <a:gd name="T20" fmla="+- 0 6211 6165"/>
                  <a:gd name="T21" fmla="*/ T20 w 166"/>
                  <a:gd name="T22" fmla="+- 0 508 469"/>
                  <a:gd name="T23" fmla="*/ 508 h 202"/>
                  <a:gd name="T24" fmla="+- 0 6232 6165"/>
                  <a:gd name="T25" fmla="*/ T24 w 166"/>
                  <a:gd name="T26" fmla="+- 0 506 469"/>
                  <a:gd name="T27" fmla="*/ 506 h 202"/>
                  <a:gd name="T28" fmla="+- 0 6319 6165"/>
                  <a:gd name="T29" fmla="*/ T28 w 166"/>
                  <a:gd name="T30" fmla="+- 0 506 469"/>
                  <a:gd name="T31" fmla="*/ 506 h 202"/>
                  <a:gd name="T32" fmla="+- 0 6308 6165"/>
                  <a:gd name="T33" fmla="*/ T32 w 166"/>
                  <a:gd name="T34" fmla="+- 0 492 469"/>
                  <a:gd name="T35" fmla="*/ 492 h 202"/>
                  <a:gd name="T36" fmla="+- 0 6290 6165"/>
                  <a:gd name="T37" fmla="*/ T36 w 166"/>
                  <a:gd name="T38" fmla="+- 0 480 469"/>
                  <a:gd name="T39" fmla="*/ 480 h 202"/>
                  <a:gd name="T40" fmla="+- 0 6266 6165"/>
                  <a:gd name="T41" fmla="*/ T40 w 166"/>
                  <a:gd name="T42" fmla="+- 0 472 469"/>
                  <a:gd name="T43" fmla="*/ 472 h 202"/>
                  <a:gd name="T44" fmla="+- 0 6233 6165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6" name="Group 53">
              <a:extLst>
                <a:ext uri="{FF2B5EF4-FFF2-40B4-BE49-F238E27FC236}">
                  <a16:creationId xmlns:a16="http://schemas.microsoft.com/office/drawing/2014/main" id="{DD037541-911F-55B7-C844-0C51A636A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5" y="384"/>
              <a:ext cx="2" cy="283"/>
              <a:chOff x="6405" y="384"/>
              <a:chExt cx="2" cy="283"/>
            </a:xfrm>
          </p:grpSpPr>
          <p:sp>
            <p:nvSpPr>
              <p:cNvPr id="86" name="Freeform 54">
                <a:extLst>
                  <a:ext uri="{FF2B5EF4-FFF2-40B4-BE49-F238E27FC236}">
                    <a16:creationId xmlns:a16="http://schemas.microsoft.com/office/drawing/2014/main" id="{B153EDA0-083A-834B-7E6E-FA24A40B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" y="384"/>
                <a:ext cx="2" cy="283"/>
              </a:xfrm>
              <a:custGeom>
                <a:avLst/>
                <a:gdLst>
                  <a:gd name="T0" fmla="+- 0 384 384"/>
                  <a:gd name="T1" fmla="*/ 384 h 283"/>
                  <a:gd name="T2" fmla="+- 0 667 384"/>
                  <a:gd name="T3" fmla="*/ 667 h 283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283">
                    <a:moveTo>
                      <a:pt x="0" y="0"/>
                    </a:moveTo>
                    <a:lnTo>
                      <a:pt x="0" y="283"/>
                    </a:lnTo>
                  </a:path>
                </a:pathLst>
              </a:custGeom>
              <a:noFill/>
              <a:ln w="32702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64253C7A-F798-8756-B152-834DE7E39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1" y="469"/>
              <a:ext cx="178" cy="202"/>
              <a:chOff x="6471" y="469"/>
              <a:chExt cx="178" cy="202"/>
            </a:xfrm>
          </p:grpSpPr>
          <p:sp>
            <p:nvSpPr>
              <p:cNvPr id="83" name="Freeform 52">
                <a:extLst>
                  <a:ext uri="{FF2B5EF4-FFF2-40B4-BE49-F238E27FC236}">
                    <a16:creationId xmlns:a16="http://schemas.microsoft.com/office/drawing/2014/main" id="{4F71519B-21A6-7568-CD82-A4DE34E60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555 6471"/>
                  <a:gd name="T1" fmla="*/ T0 w 178"/>
                  <a:gd name="T2" fmla="+- 0 469 469"/>
                  <a:gd name="T3" fmla="*/ 469 h 202"/>
                  <a:gd name="T4" fmla="+- 0 6499 6471"/>
                  <a:gd name="T5" fmla="*/ T4 w 178"/>
                  <a:gd name="T6" fmla="+- 0 498 469"/>
                  <a:gd name="T7" fmla="*/ 498 h 202"/>
                  <a:gd name="T8" fmla="+- 0 6473 6471"/>
                  <a:gd name="T9" fmla="*/ T8 w 178"/>
                  <a:gd name="T10" fmla="+- 0 558 469"/>
                  <a:gd name="T11" fmla="*/ 558 h 202"/>
                  <a:gd name="T12" fmla="+- 0 6471 6471"/>
                  <a:gd name="T13" fmla="*/ T12 w 178"/>
                  <a:gd name="T14" fmla="+- 0 584 469"/>
                  <a:gd name="T15" fmla="*/ 584 h 202"/>
                  <a:gd name="T16" fmla="+- 0 6475 6471"/>
                  <a:gd name="T17" fmla="*/ T16 w 178"/>
                  <a:gd name="T18" fmla="+- 0 605 469"/>
                  <a:gd name="T19" fmla="*/ 605 h 202"/>
                  <a:gd name="T20" fmla="+- 0 6510 6471"/>
                  <a:gd name="T21" fmla="*/ T20 w 178"/>
                  <a:gd name="T22" fmla="+- 0 654 469"/>
                  <a:gd name="T23" fmla="*/ 654 h 202"/>
                  <a:gd name="T24" fmla="+- 0 6582 6471"/>
                  <a:gd name="T25" fmla="*/ T24 w 178"/>
                  <a:gd name="T26" fmla="+- 0 672 469"/>
                  <a:gd name="T27" fmla="*/ 672 h 202"/>
                  <a:gd name="T28" fmla="+- 0 6604 6471"/>
                  <a:gd name="T29" fmla="*/ T28 w 178"/>
                  <a:gd name="T30" fmla="+- 0 669 469"/>
                  <a:gd name="T31" fmla="*/ 669 h 202"/>
                  <a:gd name="T32" fmla="+- 0 6623 6471"/>
                  <a:gd name="T33" fmla="*/ T32 w 178"/>
                  <a:gd name="T34" fmla="+- 0 665 469"/>
                  <a:gd name="T35" fmla="*/ 665 h 202"/>
                  <a:gd name="T36" fmla="+- 0 6639 6471"/>
                  <a:gd name="T37" fmla="*/ T36 w 178"/>
                  <a:gd name="T38" fmla="+- 0 659 469"/>
                  <a:gd name="T39" fmla="*/ 659 h 202"/>
                  <a:gd name="T40" fmla="+- 0 6624 6471"/>
                  <a:gd name="T41" fmla="*/ T40 w 178"/>
                  <a:gd name="T42" fmla="+- 0 633 469"/>
                  <a:gd name="T43" fmla="*/ 633 h 202"/>
                  <a:gd name="T44" fmla="+- 0 6586 6471"/>
                  <a:gd name="T45" fmla="*/ T44 w 178"/>
                  <a:gd name="T46" fmla="+- 0 633 469"/>
                  <a:gd name="T47" fmla="*/ 633 h 202"/>
                  <a:gd name="T48" fmla="+- 0 6557 6471"/>
                  <a:gd name="T49" fmla="*/ T48 w 178"/>
                  <a:gd name="T50" fmla="+- 0 632 469"/>
                  <a:gd name="T51" fmla="*/ 632 h 202"/>
                  <a:gd name="T52" fmla="+- 0 6537 6471"/>
                  <a:gd name="T53" fmla="*/ T52 w 178"/>
                  <a:gd name="T54" fmla="+- 0 623 469"/>
                  <a:gd name="T55" fmla="*/ 623 h 202"/>
                  <a:gd name="T56" fmla="+- 0 6524 6471"/>
                  <a:gd name="T57" fmla="*/ T56 w 178"/>
                  <a:gd name="T58" fmla="+- 0 607 469"/>
                  <a:gd name="T59" fmla="*/ 607 h 202"/>
                  <a:gd name="T60" fmla="+- 0 6518 6471"/>
                  <a:gd name="T61" fmla="*/ T60 w 178"/>
                  <a:gd name="T62" fmla="+- 0 584 469"/>
                  <a:gd name="T63" fmla="*/ 584 h 202"/>
                  <a:gd name="T64" fmla="+- 0 6648 6471"/>
                  <a:gd name="T65" fmla="*/ T64 w 178"/>
                  <a:gd name="T66" fmla="+- 0 584 469"/>
                  <a:gd name="T67" fmla="*/ 584 h 202"/>
                  <a:gd name="T68" fmla="+- 0 6649 6471"/>
                  <a:gd name="T69" fmla="*/ T68 w 178"/>
                  <a:gd name="T70" fmla="+- 0 580 469"/>
                  <a:gd name="T71" fmla="*/ 580 h 202"/>
                  <a:gd name="T72" fmla="+- 0 6650 6471"/>
                  <a:gd name="T73" fmla="*/ T72 w 178"/>
                  <a:gd name="T74" fmla="+- 0 572 469"/>
                  <a:gd name="T75" fmla="*/ 572 h 202"/>
                  <a:gd name="T76" fmla="+- 0 6649 6471"/>
                  <a:gd name="T77" fmla="*/ T76 w 178"/>
                  <a:gd name="T78" fmla="+- 0 550 469"/>
                  <a:gd name="T79" fmla="*/ 550 h 202"/>
                  <a:gd name="T80" fmla="+- 0 6603 6471"/>
                  <a:gd name="T81" fmla="*/ T80 w 178"/>
                  <a:gd name="T82" fmla="+- 0 550 469"/>
                  <a:gd name="T83" fmla="*/ 550 h 202"/>
                  <a:gd name="T84" fmla="+- 0 6519 6471"/>
                  <a:gd name="T85" fmla="*/ T84 w 178"/>
                  <a:gd name="T86" fmla="+- 0 542 469"/>
                  <a:gd name="T87" fmla="*/ 542 h 202"/>
                  <a:gd name="T88" fmla="+- 0 6527 6471"/>
                  <a:gd name="T89" fmla="*/ T88 w 178"/>
                  <a:gd name="T90" fmla="+- 0 523 469"/>
                  <a:gd name="T91" fmla="*/ 523 h 202"/>
                  <a:gd name="T92" fmla="+- 0 6542 6471"/>
                  <a:gd name="T93" fmla="*/ T92 w 178"/>
                  <a:gd name="T94" fmla="+- 0 508 469"/>
                  <a:gd name="T95" fmla="*/ 508 h 202"/>
                  <a:gd name="T96" fmla="+- 0 6567 6471"/>
                  <a:gd name="T97" fmla="*/ T96 w 178"/>
                  <a:gd name="T98" fmla="+- 0 502 469"/>
                  <a:gd name="T99" fmla="*/ 502 h 202"/>
                  <a:gd name="T100" fmla="+- 0 6631 6471"/>
                  <a:gd name="T101" fmla="*/ T100 w 178"/>
                  <a:gd name="T102" fmla="+- 0 502 469"/>
                  <a:gd name="T103" fmla="*/ 502 h 202"/>
                  <a:gd name="T104" fmla="+- 0 6625 6471"/>
                  <a:gd name="T105" fmla="*/ T104 w 178"/>
                  <a:gd name="T106" fmla="+- 0 494 469"/>
                  <a:gd name="T107" fmla="*/ 494 h 202"/>
                  <a:gd name="T108" fmla="+- 0 6608 6471"/>
                  <a:gd name="T109" fmla="*/ T108 w 178"/>
                  <a:gd name="T110" fmla="+- 0 481 469"/>
                  <a:gd name="T111" fmla="*/ 481 h 202"/>
                  <a:gd name="T112" fmla="+- 0 6585 6471"/>
                  <a:gd name="T113" fmla="*/ T112 w 178"/>
                  <a:gd name="T114" fmla="+- 0 472 469"/>
                  <a:gd name="T115" fmla="*/ 472 h 202"/>
                  <a:gd name="T116" fmla="+- 0 6555 6471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4" y="0"/>
                    </a:moveTo>
                    <a:lnTo>
                      <a:pt x="28" y="29"/>
                    </a:lnTo>
                    <a:lnTo>
                      <a:pt x="2" y="89"/>
                    </a:lnTo>
                    <a:lnTo>
                      <a:pt x="0" y="115"/>
                    </a:lnTo>
                    <a:lnTo>
                      <a:pt x="4" y="136"/>
                    </a:lnTo>
                    <a:lnTo>
                      <a:pt x="39" y="185"/>
                    </a:lnTo>
                    <a:lnTo>
                      <a:pt x="111" y="203"/>
                    </a:lnTo>
                    <a:lnTo>
                      <a:pt x="133" y="200"/>
                    </a:lnTo>
                    <a:lnTo>
                      <a:pt x="152" y="196"/>
                    </a:lnTo>
                    <a:lnTo>
                      <a:pt x="168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6" y="163"/>
                    </a:lnTo>
                    <a:lnTo>
                      <a:pt x="66" y="154"/>
                    </a:lnTo>
                    <a:lnTo>
                      <a:pt x="53" y="138"/>
                    </a:lnTo>
                    <a:lnTo>
                      <a:pt x="47" y="115"/>
                    </a:lnTo>
                    <a:lnTo>
                      <a:pt x="177" y="115"/>
                    </a:lnTo>
                    <a:lnTo>
                      <a:pt x="178" y="111"/>
                    </a:lnTo>
                    <a:lnTo>
                      <a:pt x="179" y="103"/>
                    </a:lnTo>
                    <a:lnTo>
                      <a:pt x="178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6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7" y="12"/>
                    </a:lnTo>
                    <a:lnTo>
                      <a:pt x="114" y="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4" name="Freeform 51">
                <a:extLst>
                  <a:ext uri="{FF2B5EF4-FFF2-40B4-BE49-F238E27FC236}">
                    <a16:creationId xmlns:a16="http://schemas.microsoft.com/office/drawing/2014/main" id="{F7BCC4B6-12F5-CEBE-0B76-D9BD078BE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22 6471"/>
                  <a:gd name="T1" fmla="*/ T0 w 178"/>
                  <a:gd name="T2" fmla="+- 0 629 469"/>
                  <a:gd name="T3" fmla="*/ 629 h 202"/>
                  <a:gd name="T4" fmla="+- 0 6607 6471"/>
                  <a:gd name="T5" fmla="*/ T4 w 178"/>
                  <a:gd name="T6" fmla="+- 0 631 469"/>
                  <a:gd name="T7" fmla="*/ 631 h 202"/>
                  <a:gd name="T8" fmla="+- 0 6586 6471"/>
                  <a:gd name="T9" fmla="*/ T8 w 178"/>
                  <a:gd name="T10" fmla="+- 0 633 469"/>
                  <a:gd name="T11" fmla="*/ 633 h 202"/>
                  <a:gd name="T12" fmla="+- 0 6624 6471"/>
                  <a:gd name="T13" fmla="*/ T12 w 178"/>
                  <a:gd name="T14" fmla="+- 0 633 469"/>
                  <a:gd name="T15" fmla="*/ 633 h 202"/>
                  <a:gd name="T16" fmla="+- 0 6622 6471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5" name="Freeform 50">
                <a:extLst>
                  <a:ext uri="{FF2B5EF4-FFF2-40B4-BE49-F238E27FC236}">
                    <a16:creationId xmlns:a16="http://schemas.microsoft.com/office/drawing/2014/main" id="{E777CDC0-B4ED-F6A0-67AF-AF0C1EB0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31 6471"/>
                  <a:gd name="T1" fmla="*/ T0 w 178"/>
                  <a:gd name="T2" fmla="+- 0 502 469"/>
                  <a:gd name="T3" fmla="*/ 502 h 202"/>
                  <a:gd name="T4" fmla="+- 0 6567 6471"/>
                  <a:gd name="T5" fmla="*/ T4 w 178"/>
                  <a:gd name="T6" fmla="+- 0 502 469"/>
                  <a:gd name="T7" fmla="*/ 502 h 202"/>
                  <a:gd name="T8" fmla="+- 0 6590 6471"/>
                  <a:gd name="T9" fmla="*/ T8 w 178"/>
                  <a:gd name="T10" fmla="+- 0 512 469"/>
                  <a:gd name="T11" fmla="*/ 512 h 202"/>
                  <a:gd name="T12" fmla="+- 0 6601 6471"/>
                  <a:gd name="T13" fmla="*/ T12 w 178"/>
                  <a:gd name="T14" fmla="+- 0 530 469"/>
                  <a:gd name="T15" fmla="*/ 530 h 202"/>
                  <a:gd name="T16" fmla="+- 0 6603 6471"/>
                  <a:gd name="T17" fmla="*/ T16 w 178"/>
                  <a:gd name="T18" fmla="+- 0 550 469"/>
                  <a:gd name="T19" fmla="*/ 550 h 202"/>
                  <a:gd name="T20" fmla="+- 0 6649 6471"/>
                  <a:gd name="T21" fmla="*/ T20 w 178"/>
                  <a:gd name="T22" fmla="+- 0 550 469"/>
                  <a:gd name="T23" fmla="*/ 550 h 202"/>
                  <a:gd name="T24" fmla="+- 0 6649 6471"/>
                  <a:gd name="T25" fmla="*/ T24 w 178"/>
                  <a:gd name="T26" fmla="+- 0 549 469"/>
                  <a:gd name="T27" fmla="*/ 549 h 202"/>
                  <a:gd name="T28" fmla="+- 0 6645 6471"/>
                  <a:gd name="T29" fmla="*/ T28 w 178"/>
                  <a:gd name="T30" fmla="+- 0 530 469"/>
                  <a:gd name="T31" fmla="*/ 530 h 202"/>
                  <a:gd name="T32" fmla="+- 0 6637 6471"/>
                  <a:gd name="T33" fmla="*/ T32 w 178"/>
                  <a:gd name="T34" fmla="+- 0 511 469"/>
                  <a:gd name="T35" fmla="*/ 511 h 202"/>
                  <a:gd name="T36" fmla="+- 0 6631 6471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9" y="43"/>
                    </a:lnTo>
                    <a:lnTo>
                      <a:pt x="130" y="61"/>
                    </a:lnTo>
                    <a:lnTo>
                      <a:pt x="132" y="81"/>
                    </a:lnTo>
                    <a:lnTo>
                      <a:pt x="178" y="81"/>
                    </a:lnTo>
                    <a:lnTo>
                      <a:pt x="178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8" name="Group 45">
              <a:extLst>
                <a:ext uri="{FF2B5EF4-FFF2-40B4-BE49-F238E27FC236}">
                  <a16:creationId xmlns:a16="http://schemas.microsoft.com/office/drawing/2014/main" id="{69D09CB7-8170-7ABE-86C4-BEED4F58F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0" y="469"/>
              <a:ext cx="135" cy="203"/>
              <a:chOff x="6680" y="469"/>
              <a:chExt cx="135" cy="20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476386EA-35B4-B43E-653B-4FEC97F16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687 6680"/>
                  <a:gd name="T1" fmla="*/ T0 w 135"/>
                  <a:gd name="T2" fmla="+- 0 622 469"/>
                  <a:gd name="T3" fmla="*/ 622 h 203"/>
                  <a:gd name="T4" fmla="+- 0 6680 6680"/>
                  <a:gd name="T5" fmla="*/ T4 w 135"/>
                  <a:gd name="T6" fmla="+- 0 659 469"/>
                  <a:gd name="T7" fmla="*/ 659 h 203"/>
                  <a:gd name="T8" fmla="+- 0 6696 6680"/>
                  <a:gd name="T9" fmla="*/ T8 w 135"/>
                  <a:gd name="T10" fmla="+- 0 666 469"/>
                  <a:gd name="T11" fmla="*/ 666 h 203"/>
                  <a:gd name="T12" fmla="+- 0 6716 6680"/>
                  <a:gd name="T13" fmla="*/ T12 w 135"/>
                  <a:gd name="T14" fmla="+- 0 670 469"/>
                  <a:gd name="T15" fmla="*/ 670 h 203"/>
                  <a:gd name="T16" fmla="+- 0 6740 6680"/>
                  <a:gd name="T17" fmla="*/ T16 w 135"/>
                  <a:gd name="T18" fmla="+- 0 672 469"/>
                  <a:gd name="T19" fmla="*/ 672 h 203"/>
                  <a:gd name="T20" fmla="+- 0 6767 6680"/>
                  <a:gd name="T21" fmla="*/ T20 w 135"/>
                  <a:gd name="T22" fmla="+- 0 668 469"/>
                  <a:gd name="T23" fmla="*/ 668 h 203"/>
                  <a:gd name="T24" fmla="+- 0 6788 6680"/>
                  <a:gd name="T25" fmla="*/ T24 w 135"/>
                  <a:gd name="T26" fmla="+- 0 659 469"/>
                  <a:gd name="T27" fmla="*/ 659 h 203"/>
                  <a:gd name="T28" fmla="+- 0 6803 6680"/>
                  <a:gd name="T29" fmla="*/ T28 w 135"/>
                  <a:gd name="T30" fmla="+- 0 646 469"/>
                  <a:gd name="T31" fmla="*/ 646 h 203"/>
                  <a:gd name="T32" fmla="+- 0 6808 6680"/>
                  <a:gd name="T33" fmla="*/ T32 w 135"/>
                  <a:gd name="T34" fmla="+- 0 635 469"/>
                  <a:gd name="T35" fmla="*/ 635 h 203"/>
                  <a:gd name="T36" fmla="+- 0 6724 6680"/>
                  <a:gd name="T37" fmla="*/ T36 w 135"/>
                  <a:gd name="T38" fmla="+- 0 635 469"/>
                  <a:gd name="T39" fmla="*/ 635 h 203"/>
                  <a:gd name="T40" fmla="+- 0 6703 6680"/>
                  <a:gd name="T41" fmla="*/ T40 w 135"/>
                  <a:gd name="T42" fmla="+- 0 630 469"/>
                  <a:gd name="T43" fmla="*/ 630 h 203"/>
                  <a:gd name="T44" fmla="+- 0 6687 6680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2C23624D-9D14-9EF1-34CE-278D5D2B3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55 6680"/>
                  <a:gd name="T1" fmla="*/ T0 w 135"/>
                  <a:gd name="T2" fmla="+- 0 469 469"/>
                  <a:gd name="T3" fmla="*/ 469 h 203"/>
                  <a:gd name="T4" fmla="+- 0 6695 6680"/>
                  <a:gd name="T5" fmla="*/ T4 w 135"/>
                  <a:gd name="T6" fmla="+- 0 495 469"/>
                  <a:gd name="T7" fmla="*/ 495 h 203"/>
                  <a:gd name="T8" fmla="+- 0 6683 6680"/>
                  <a:gd name="T9" fmla="*/ T8 w 135"/>
                  <a:gd name="T10" fmla="+- 0 537 469"/>
                  <a:gd name="T11" fmla="*/ 537 h 203"/>
                  <a:gd name="T12" fmla="+- 0 6688 6680"/>
                  <a:gd name="T13" fmla="*/ T12 w 135"/>
                  <a:gd name="T14" fmla="+- 0 551 469"/>
                  <a:gd name="T15" fmla="*/ 551 h 203"/>
                  <a:gd name="T16" fmla="+- 0 6699 6680"/>
                  <a:gd name="T17" fmla="*/ T16 w 135"/>
                  <a:gd name="T18" fmla="+- 0 565 469"/>
                  <a:gd name="T19" fmla="*/ 565 h 203"/>
                  <a:gd name="T20" fmla="+- 0 6719 6680"/>
                  <a:gd name="T21" fmla="*/ T20 w 135"/>
                  <a:gd name="T22" fmla="+- 0 578 469"/>
                  <a:gd name="T23" fmla="*/ 578 h 203"/>
                  <a:gd name="T24" fmla="+- 0 6747 6680"/>
                  <a:gd name="T25" fmla="*/ T24 w 135"/>
                  <a:gd name="T26" fmla="+- 0 591 469"/>
                  <a:gd name="T27" fmla="*/ 591 h 203"/>
                  <a:gd name="T28" fmla="+- 0 6763 6680"/>
                  <a:gd name="T29" fmla="*/ T28 w 135"/>
                  <a:gd name="T30" fmla="+- 0 602 469"/>
                  <a:gd name="T31" fmla="*/ 602 h 203"/>
                  <a:gd name="T32" fmla="+- 0 6767 6680"/>
                  <a:gd name="T33" fmla="*/ T32 w 135"/>
                  <a:gd name="T34" fmla="+- 0 621 469"/>
                  <a:gd name="T35" fmla="*/ 621 h 203"/>
                  <a:gd name="T36" fmla="+- 0 6755 6680"/>
                  <a:gd name="T37" fmla="*/ T36 w 135"/>
                  <a:gd name="T38" fmla="+- 0 632 469"/>
                  <a:gd name="T39" fmla="*/ 632 h 203"/>
                  <a:gd name="T40" fmla="+- 0 6724 6680"/>
                  <a:gd name="T41" fmla="*/ T40 w 135"/>
                  <a:gd name="T42" fmla="+- 0 635 469"/>
                  <a:gd name="T43" fmla="*/ 635 h 203"/>
                  <a:gd name="T44" fmla="+- 0 6808 6680"/>
                  <a:gd name="T45" fmla="*/ T44 w 135"/>
                  <a:gd name="T46" fmla="+- 0 635 469"/>
                  <a:gd name="T47" fmla="*/ 635 h 203"/>
                  <a:gd name="T48" fmla="+- 0 6812 6680"/>
                  <a:gd name="T49" fmla="*/ T48 w 135"/>
                  <a:gd name="T50" fmla="+- 0 628 469"/>
                  <a:gd name="T51" fmla="*/ 628 h 203"/>
                  <a:gd name="T52" fmla="+- 0 6815 6680"/>
                  <a:gd name="T53" fmla="*/ T52 w 135"/>
                  <a:gd name="T54" fmla="+- 0 607 469"/>
                  <a:gd name="T55" fmla="*/ 607 h 203"/>
                  <a:gd name="T56" fmla="+- 0 6811 6680"/>
                  <a:gd name="T57" fmla="*/ T56 w 135"/>
                  <a:gd name="T58" fmla="+- 0 588 469"/>
                  <a:gd name="T59" fmla="*/ 588 h 203"/>
                  <a:gd name="T60" fmla="+- 0 6800 6680"/>
                  <a:gd name="T61" fmla="*/ T60 w 135"/>
                  <a:gd name="T62" fmla="+- 0 573 469"/>
                  <a:gd name="T63" fmla="*/ 573 h 203"/>
                  <a:gd name="T64" fmla="+- 0 6783 6680"/>
                  <a:gd name="T65" fmla="*/ T64 w 135"/>
                  <a:gd name="T66" fmla="+- 0 560 469"/>
                  <a:gd name="T67" fmla="*/ 560 h 203"/>
                  <a:gd name="T68" fmla="+- 0 6758 6680"/>
                  <a:gd name="T69" fmla="*/ T68 w 135"/>
                  <a:gd name="T70" fmla="+- 0 549 469"/>
                  <a:gd name="T71" fmla="*/ 549 h 203"/>
                  <a:gd name="T72" fmla="+- 0 6736 6680"/>
                  <a:gd name="T73" fmla="*/ T72 w 135"/>
                  <a:gd name="T74" fmla="+- 0 538 469"/>
                  <a:gd name="T75" fmla="*/ 538 h 203"/>
                  <a:gd name="T76" fmla="+- 0 6729 6680"/>
                  <a:gd name="T77" fmla="*/ T76 w 135"/>
                  <a:gd name="T78" fmla="+- 0 524 469"/>
                  <a:gd name="T79" fmla="*/ 524 h 203"/>
                  <a:gd name="T80" fmla="+- 0 6729 6680"/>
                  <a:gd name="T81" fmla="*/ T80 w 135"/>
                  <a:gd name="T82" fmla="+- 0 512 469"/>
                  <a:gd name="T83" fmla="*/ 512 h 203"/>
                  <a:gd name="T84" fmla="+- 0 6739 6680"/>
                  <a:gd name="T85" fmla="*/ T84 w 135"/>
                  <a:gd name="T86" fmla="+- 0 504 469"/>
                  <a:gd name="T87" fmla="*/ 504 h 203"/>
                  <a:gd name="T88" fmla="+- 0 6798 6680"/>
                  <a:gd name="T89" fmla="*/ T88 w 135"/>
                  <a:gd name="T90" fmla="+- 0 504 469"/>
                  <a:gd name="T91" fmla="*/ 504 h 203"/>
                  <a:gd name="T92" fmla="+- 0 6798 6680"/>
                  <a:gd name="T93" fmla="*/ T92 w 135"/>
                  <a:gd name="T94" fmla="+- 0 476 469"/>
                  <a:gd name="T95" fmla="*/ 476 h 203"/>
                  <a:gd name="T96" fmla="+- 0 6779 6680"/>
                  <a:gd name="T97" fmla="*/ T96 w 135"/>
                  <a:gd name="T98" fmla="+- 0 471 469"/>
                  <a:gd name="T99" fmla="*/ 471 h 203"/>
                  <a:gd name="T100" fmla="+- 0 6755 6680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2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8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96DBBABC-5CFD-DED6-374D-2DE872870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98 6680"/>
                  <a:gd name="T1" fmla="*/ T0 w 135"/>
                  <a:gd name="T2" fmla="+- 0 504 469"/>
                  <a:gd name="T3" fmla="*/ 504 h 203"/>
                  <a:gd name="T4" fmla="+- 0 6739 6680"/>
                  <a:gd name="T5" fmla="*/ T4 w 135"/>
                  <a:gd name="T6" fmla="+- 0 504 469"/>
                  <a:gd name="T7" fmla="*/ 504 h 203"/>
                  <a:gd name="T8" fmla="+- 0 6760 6680"/>
                  <a:gd name="T9" fmla="*/ T8 w 135"/>
                  <a:gd name="T10" fmla="+- 0 504 469"/>
                  <a:gd name="T11" fmla="*/ 504 h 203"/>
                  <a:gd name="T12" fmla="+- 0 6782 6680"/>
                  <a:gd name="T13" fmla="*/ T12 w 135"/>
                  <a:gd name="T14" fmla="+- 0 508 469"/>
                  <a:gd name="T15" fmla="*/ 508 h 203"/>
                  <a:gd name="T16" fmla="+- 0 6798 6680"/>
                  <a:gd name="T17" fmla="*/ T16 w 135"/>
                  <a:gd name="T18" fmla="+- 0 515 469"/>
                  <a:gd name="T19" fmla="*/ 515 h 203"/>
                  <a:gd name="T20" fmla="+- 0 6798 6680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9" name="Group 42">
              <a:extLst>
                <a:ext uri="{FF2B5EF4-FFF2-40B4-BE49-F238E27FC236}">
                  <a16:creationId xmlns:a16="http://schemas.microsoft.com/office/drawing/2014/main" id="{F095796C-4B1A-E7AE-8CAE-4BE845E4B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3" y="883"/>
              <a:ext cx="98" cy="156"/>
              <a:chOff x="2033" y="883"/>
              <a:chExt cx="98" cy="156"/>
            </a:xfrm>
          </p:grpSpPr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796CCCD5-4FED-798D-B456-85F0FCED9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053 2033"/>
                  <a:gd name="T1" fmla="*/ T0 w 98"/>
                  <a:gd name="T2" fmla="+- 0 883 883"/>
                  <a:gd name="T3" fmla="*/ 883 h 156"/>
                  <a:gd name="T4" fmla="+- 0 2033 2033"/>
                  <a:gd name="T5" fmla="*/ T4 w 98"/>
                  <a:gd name="T6" fmla="+- 0 883 883"/>
                  <a:gd name="T7" fmla="*/ 883 h 156"/>
                  <a:gd name="T8" fmla="+- 0 2034 2033"/>
                  <a:gd name="T9" fmla="*/ T8 w 98"/>
                  <a:gd name="T10" fmla="+- 0 998 883"/>
                  <a:gd name="T11" fmla="*/ 998 h 156"/>
                  <a:gd name="T12" fmla="+- 0 2040 2033"/>
                  <a:gd name="T13" fmla="*/ T12 w 98"/>
                  <a:gd name="T14" fmla="+- 0 1018 883"/>
                  <a:gd name="T15" fmla="*/ 1018 h 156"/>
                  <a:gd name="T16" fmla="+- 0 2052 2033"/>
                  <a:gd name="T17" fmla="*/ T16 w 98"/>
                  <a:gd name="T18" fmla="+- 0 1031 883"/>
                  <a:gd name="T19" fmla="*/ 1031 h 156"/>
                  <a:gd name="T20" fmla="+- 0 2072 2033"/>
                  <a:gd name="T21" fmla="*/ T20 w 98"/>
                  <a:gd name="T22" fmla="+- 0 1038 883"/>
                  <a:gd name="T23" fmla="*/ 1038 h 156"/>
                  <a:gd name="T24" fmla="+- 0 2102 2033"/>
                  <a:gd name="T25" fmla="*/ T24 w 98"/>
                  <a:gd name="T26" fmla="+- 0 1039 883"/>
                  <a:gd name="T27" fmla="*/ 1039 h 156"/>
                  <a:gd name="T28" fmla="+- 0 2118 2033"/>
                  <a:gd name="T29" fmla="*/ T28 w 98"/>
                  <a:gd name="T30" fmla="+- 0 1029 883"/>
                  <a:gd name="T31" fmla="*/ 1029 h 156"/>
                  <a:gd name="T32" fmla="+- 0 2121 2033"/>
                  <a:gd name="T33" fmla="*/ T32 w 98"/>
                  <a:gd name="T34" fmla="+- 0 1023 883"/>
                  <a:gd name="T35" fmla="*/ 1023 h 156"/>
                  <a:gd name="T36" fmla="+- 0 2071 2033"/>
                  <a:gd name="T37" fmla="*/ T36 w 98"/>
                  <a:gd name="T38" fmla="+- 0 1023 883"/>
                  <a:gd name="T39" fmla="*/ 1023 h 156"/>
                  <a:gd name="T40" fmla="+- 0 2057 2033"/>
                  <a:gd name="T41" fmla="*/ T40 w 98"/>
                  <a:gd name="T42" fmla="+- 0 1011 883"/>
                  <a:gd name="T43" fmla="*/ 1011 h 156"/>
                  <a:gd name="T44" fmla="+- 0 2053 2033"/>
                  <a:gd name="T45" fmla="*/ T44 w 98"/>
                  <a:gd name="T46" fmla="+- 0 982 883"/>
                  <a:gd name="T47" fmla="*/ 982 h 156"/>
                  <a:gd name="T48" fmla="+- 0 2053 2033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19" y="148"/>
                    </a:lnTo>
                    <a:lnTo>
                      <a:pt x="39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4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9" name="Freeform 43">
                <a:extLst>
                  <a:ext uri="{FF2B5EF4-FFF2-40B4-BE49-F238E27FC236}">
                    <a16:creationId xmlns:a16="http://schemas.microsoft.com/office/drawing/2014/main" id="{7E7591B5-DD19-3C4B-6DB3-4B0545D54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131 2033"/>
                  <a:gd name="T1" fmla="*/ T0 w 98"/>
                  <a:gd name="T2" fmla="+- 0 883 883"/>
                  <a:gd name="T3" fmla="*/ 883 h 156"/>
                  <a:gd name="T4" fmla="+- 0 2111 2033"/>
                  <a:gd name="T5" fmla="*/ T4 w 98"/>
                  <a:gd name="T6" fmla="+- 0 883 883"/>
                  <a:gd name="T7" fmla="*/ 883 h 156"/>
                  <a:gd name="T8" fmla="+- 0 2107 2033"/>
                  <a:gd name="T9" fmla="*/ T8 w 98"/>
                  <a:gd name="T10" fmla="+- 0 1008 883"/>
                  <a:gd name="T11" fmla="*/ 1008 h 156"/>
                  <a:gd name="T12" fmla="+- 0 2094 2033"/>
                  <a:gd name="T13" fmla="*/ T12 w 98"/>
                  <a:gd name="T14" fmla="+- 0 1021 883"/>
                  <a:gd name="T15" fmla="*/ 1021 h 156"/>
                  <a:gd name="T16" fmla="+- 0 2071 2033"/>
                  <a:gd name="T17" fmla="*/ T16 w 98"/>
                  <a:gd name="T18" fmla="+- 0 1023 883"/>
                  <a:gd name="T19" fmla="*/ 1023 h 156"/>
                  <a:gd name="T20" fmla="+- 0 2121 2033"/>
                  <a:gd name="T21" fmla="*/ T20 w 98"/>
                  <a:gd name="T22" fmla="+- 0 1023 883"/>
                  <a:gd name="T23" fmla="*/ 1023 h 156"/>
                  <a:gd name="T24" fmla="+- 0 2128 2033"/>
                  <a:gd name="T25" fmla="*/ T24 w 98"/>
                  <a:gd name="T26" fmla="+- 0 1010 883"/>
                  <a:gd name="T27" fmla="*/ 1010 h 156"/>
                  <a:gd name="T28" fmla="+- 0 2131 2033"/>
                  <a:gd name="T29" fmla="*/ T28 w 98"/>
                  <a:gd name="T30" fmla="+- 0 982 883"/>
                  <a:gd name="T31" fmla="*/ 982 h 156"/>
                  <a:gd name="T32" fmla="+- 0 2131 2033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4" y="125"/>
                    </a:lnTo>
                    <a:lnTo>
                      <a:pt x="61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F3ACB60F-EC57-5667-27D0-9BDAC432E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883"/>
              <a:ext cx="107" cy="156"/>
              <a:chOff x="2166" y="883"/>
              <a:chExt cx="107" cy="156"/>
            </a:xfrm>
          </p:grpSpPr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952F1ADA-1680-648C-BC5F-92B1630C8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194 2166"/>
                  <a:gd name="T1" fmla="*/ T0 w 107"/>
                  <a:gd name="T2" fmla="+- 0 883 883"/>
                  <a:gd name="T3" fmla="*/ 883 h 156"/>
                  <a:gd name="T4" fmla="+- 0 2166 2166"/>
                  <a:gd name="T5" fmla="*/ T4 w 107"/>
                  <a:gd name="T6" fmla="+- 0 883 883"/>
                  <a:gd name="T7" fmla="*/ 883 h 156"/>
                  <a:gd name="T8" fmla="+- 0 2166 2166"/>
                  <a:gd name="T9" fmla="*/ T8 w 107"/>
                  <a:gd name="T10" fmla="+- 0 1038 883"/>
                  <a:gd name="T11" fmla="*/ 1038 h 156"/>
                  <a:gd name="T12" fmla="+- 0 2184 2166"/>
                  <a:gd name="T13" fmla="*/ T12 w 107"/>
                  <a:gd name="T14" fmla="+- 0 1038 883"/>
                  <a:gd name="T15" fmla="*/ 1038 h 156"/>
                  <a:gd name="T16" fmla="+- 0 2184 2166"/>
                  <a:gd name="T17" fmla="*/ T16 w 107"/>
                  <a:gd name="T18" fmla="+- 0 903 883"/>
                  <a:gd name="T19" fmla="*/ 903 h 156"/>
                  <a:gd name="T20" fmla="+- 0 2204 2166"/>
                  <a:gd name="T21" fmla="*/ T20 w 107"/>
                  <a:gd name="T22" fmla="+- 0 903 883"/>
                  <a:gd name="T23" fmla="*/ 903 h 156"/>
                  <a:gd name="T24" fmla="+- 0 2194 2166"/>
                  <a:gd name="T25" fmla="*/ T24 w 107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2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18" y="155"/>
                    </a:lnTo>
                    <a:lnTo>
                      <a:pt x="18" y="20"/>
                    </a:lnTo>
                    <a:lnTo>
                      <a:pt x="38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53B36BAB-2195-A2FD-2362-F21F6A1C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04 2166"/>
                  <a:gd name="T1" fmla="*/ T0 w 107"/>
                  <a:gd name="T2" fmla="+- 0 903 883"/>
                  <a:gd name="T3" fmla="*/ 903 h 156"/>
                  <a:gd name="T4" fmla="+- 0 2184 2166"/>
                  <a:gd name="T5" fmla="*/ T4 w 107"/>
                  <a:gd name="T6" fmla="+- 0 903 883"/>
                  <a:gd name="T7" fmla="*/ 903 h 156"/>
                  <a:gd name="T8" fmla="+- 0 2246 2166"/>
                  <a:gd name="T9" fmla="*/ T8 w 107"/>
                  <a:gd name="T10" fmla="+- 0 1038 883"/>
                  <a:gd name="T11" fmla="*/ 1038 h 156"/>
                  <a:gd name="T12" fmla="+- 0 2273 2166"/>
                  <a:gd name="T13" fmla="*/ T12 w 107"/>
                  <a:gd name="T14" fmla="+- 0 1038 883"/>
                  <a:gd name="T15" fmla="*/ 1038 h 156"/>
                  <a:gd name="T16" fmla="+- 0 2273 2166"/>
                  <a:gd name="T17" fmla="*/ T16 w 107"/>
                  <a:gd name="T18" fmla="+- 0 1016 883"/>
                  <a:gd name="T19" fmla="*/ 1016 h 156"/>
                  <a:gd name="T20" fmla="+- 0 2255 2166"/>
                  <a:gd name="T21" fmla="*/ T20 w 107"/>
                  <a:gd name="T22" fmla="+- 0 1016 883"/>
                  <a:gd name="T23" fmla="*/ 1016 h 156"/>
                  <a:gd name="T24" fmla="+- 0 2204 2166"/>
                  <a:gd name="T25" fmla="*/ T24 w 107"/>
                  <a:gd name="T26" fmla="+- 0 903 883"/>
                  <a:gd name="T27" fmla="*/ 90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38" y="20"/>
                    </a:moveTo>
                    <a:lnTo>
                      <a:pt x="18" y="20"/>
                    </a:lnTo>
                    <a:lnTo>
                      <a:pt x="80" y="155"/>
                    </a:lnTo>
                    <a:lnTo>
                      <a:pt x="107" y="155"/>
                    </a:lnTo>
                    <a:lnTo>
                      <a:pt x="107" y="133"/>
                    </a:lnTo>
                    <a:lnTo>
                      <a:pt x="89" y="133"/>
                    </a:ln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BA101342-B266-6B21-229B-705D4BD9A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73 2166"/>
                  <a:gd name="T1" fmla="*/ T0 w 107"/>
                  <a:gd name="T2" fmla="+- 0 883 883"/>
                  <a:gd name="T3" fmla="*/ 883 h 156"/>
                  <a:gd name="T4" fmla="+- 0 2255 2166"/>
                  <a:gd name="T5" fmla="*/ T4 w 107"/>
                  <a:gd name="T6" fmla="+- 0 883 883"/>
                  <a:gd name="T7" fmla="*/ 883 h 156"/>
                  <a:gd name="T8" fmla="+- 0 2255 2166"/>
                  <a:gd name="T9" fmla="*/ T8 w 107"/>
                  <a:gd name="T10" fmla="+- 0 1016 883"/>
                  <a:gd name="T11" fmla="*/ 1016 h 156"/>
                  <a:gd name="T12" fmla="+- 0 2273 2166"/>
                  <a:gd name="T13" fmla="*/ T12 w 107"/>
                  <a:gd name="T14" fmla="+- 0 1016 883"/>
                  <a:gd name="T15" fmla="*/ 1016 h 156"/>
                  <a:gd name="T16" fmla="+- 0 2273 2166"/>
                  <a:gd name="T17" fmla="*/ T16 w 107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07" h="156">
                    <a:moveTo>
                      <a:pt x="107" y="0"/>
                    </a:moveTo>
                    <a:lnTo>
                      <a:pt x="89" y="0"/>
                    </a:lnTo>
                    <a:lnTo>
                      <a:pt x="89" y="133"/>
                    </a:lnTo>
                    <a:lnTo>
                      <a:pt x="107" y="13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1" name="Group 36">
              <a:extLst>
                <a:ext uri="{FF2B5EF4-FFF2-40B4-BE49-F238E27FC236}">
                  <a16:creationId xmlns:a16="http://schemas.microsoft.com/office/drawing/2014/main" id="{78E2BA2C-96E8-BF9C-03CB-95610060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1" y="883"/>
              <a:ext cx="2" cy="156"/>
              <a:chOff x="2321" y="883"/>
              <a:chExt cx="2" cy="156"/>
            </a:xfrm>
          </p:grpSpPr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05C10FD-A08B-73EB-85B7-5E00DBA7F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2" name="Group 33">
              <a:extLst>
                <a:ext uri="{FF2B5EF4-FFF2-40B4-BE49-F238E27FC236}">
                  <a16:creationId xmlns:a16="http://schemas.microsoft.com/office/drawing/2014/main" id="{4018C54B-2630-DB93-2A4F-FBDA2B712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883"/>
              <a:ext cx="114" cy="156"/>
              <a:chOff x="2354" y="883"/>
              <a:chExt cx="114" cy="156"/>
            </a:xfrm>
          </p:grpSpPr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2478437D-1FEB-2C64-F211-92167581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376 2354"/>
                  <a:gd name="T1" fmla="*/ T0 w 114"/>
                  <a:gd name="T2" fmla="+- 0 883 883"/>
                  <a:gd name="T3" fmla="*/ 883 h 156"/>
                  <a:gd name="T4" fmla="+- 0 2354 2354"/>
                  <a:gd name="T5" fmla="*/ T4 w 114"/>
                  <a:gd name="T6" fmla="+- 0 883 883"/>
                  <a:gd name="T7" fmla="*/ 883 h 156"/>
                  <a:gd name="T8" fmla="+- 0 2399 2354"/>
                  <a:gd name="T9" fmla="*/ T8 w 114"/>
                  <a:gd name="T10" fmla="+- 0 1038 883"/>
                  <a:gd name="T11" fmla="*/ 1038 h 156"/>
                  <a:gd name="T12" fmla="+- 0 2423 2354"/>
                  <a:gd name="T13" fmla="*/ T12 w 114"/>
                  <a:gd name="T14" fmla="+- 0 1038 883"/>
                  <a:gd name="T15" fmla="*/ 1038 h 156"/>
                  <a:gd name="T16" fmla="+- 0 2428 2354"/>
                  <a:gd name="T17" fmla="*/ T16 w 114"/>
                  <a:gd name="T18" fmla="+- 0 1020 883"/>
                  <a:gd name="T19" fmla="*/ 1020 h 156"/>
                  <a:gd name="T20" fmla="+- 0 2411 2354"/>
                  <a:gd name="T21" fmla="*/ T20 w 114"/>
                  <a:gd name="T22" fmla="+- 0 1020 883"/>
                  <a:gd name="T23" fmla="*/ 1020 h 156"/>
                  <a:gd name="T24" fmla="+- 0 2376 2354"/>
                  <a:gd name="T25" fmla="*/ T24 w 114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14" h="156">
                    <a:moveTo>
                      <a:pt x="22" y="0"/>
                    </a:moveTo>
                    <a:lnTo>
                      <a:pt x="0" y="0"/>
                    </a:lnTo>
                    <a:lnTo>
                      <a:pt x="45" y="155"/>
                    </a:lnTo>
                    <a:lnTo>
                      <a:pt x="69" y="155"/>
                    </a:lnTo>
                    <a:lnTo>
                      <a:pt x="74" y="137"/>
                    </a:lnTo>
                    <a:lnTo>
                      <a:pt x="57" y="13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1F794EAD-E4B5-79E9-267F-869493E5B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468 2354"/>
                  <a:gd name="T1" fmla="*/ T0 w 114"/>
                  <a:gd name="T2" fmla="+- 0 883 883"/>
                  <a:gd name="T3" fmla="*/ 883 h 156"/>
                  <a:gd name="T4" fmla="+- 0 2448 2354"/>
                  <a:gd name="T5" fmla="*/ T4 w 114"/>
                  <a:gd name="T6" fmla="+- 0 883 883"/>
                  <a:gd name="T7" fmla="*/ 883 h 156"/>
                  <a:gd name="T8" fmla="+- 0 2412 2354"/>
                  <a:gd name="T9" fmla="*/ T8 w 114"/>
                  <a:gd name="T10" fmla="+- 0 1020 883"/>
                  <a:gd name="T11" fmla="*/ 1020 h 156"/>
                  <a:gd name="T12" fmla="+- 0 2428 2354"/>
                  <a:gd name="T13" fmla="*/ T12 w 114"/>
                  <a:gd name="T14" fmla="+- 0 1020 883"/>
                  <a:gd name="T15" fmla="*/ 1020 h 156"/>
                  <a:gd name="T16" fmla="+- 0 2468 2354"/>
                  <a:gd name="T17" fmla="*/ T16 w 114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4" h="156">
                    <a:moveTo>
                      <a:pt x="114" y="0"/>
                    </a:moveTo>
                    <a:lnTo>
                      <a:pt x="94" y="0"/>
                    </a:lnTo>
                    <a:lnTo>
                      <a:pt x="58" y="137"/>
                    </a:lnTo>
                    <a:lnTo>
                      <a:pt x="74" y="1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3" name="Group 31">
              <a:extLst>
                <a:ext uri="{FF2B5EF4-FFF2-40B4-BE49-F238E27FC236}">
                  <a16:creationId xmlns:a16="http://schemas.microsoft.com/office/drawing/2014/main" id="{DF1555FF-6219-8B86-FEEF-4F51CC10E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883"/>
              <a:ext cx="81" cy="156"/>
              <a:chOff x="2489" y="883"/>
              <a:chExt cx="81" cy="156"/>
            </a:xfrm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41213A37-4388-A2F6-2B03-69BEA48D2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883"/>
                <a:ext cx="81" cy="156"/>
              </a:xfrm>
              <a:custGeom>
                <a:avLst/>
                <a:gdLst>
                  <a:gd name="T0" fmla="+- 0 2569 2489"/>
                  <a:gd name="T1" fmla="*/ T0 w 81"/>
                  <a:gd name="T2" fmla="+- 0 883 883"/>
                  <a:gd name="T3" fmla="*/ 883 h 156"/>
                  <a:gd name="T4" fmla="+- 0 2489 2489"/>
                  <a:gd name="T5" fmla="*/ T4 w 81"/>
                  <a:gd name="T6" fmla="+- 0 883 883"/>
                  <a:gd name="T7" fmla="*/ 883 h 156"/>
                  <a:gd name="T8" fmla="+- 0 2489 2489"/>
                  <a:gd name="T9" fmla="*/ T8 w 81"/>
                  <a:gd name="T10" fmla="+- 0 1038 883"/>
                  <a:gd name="T11" fmla="*/ 1038 h 156"/>
                  <a:gd name="T12" fmla="+- 0 2570 2489"/>
                  <a:gd name="T13" fmla="*/ T12 w 81"/>
                  <a:gd name="T14" fmla="+- 0 1038 883"/>
                  <a:gd name="T15" fmla="*/ 1038 h 156"/>
                  <a:gd name="T16" fmla="+- 0 2570 2489"/>
                  <a:gd name="T17" fmla="*/ T16 w 81"/>
                  <a:gd name="T18" fmla="+- 0 1021 883"/>
                  <a:gd name="T19" fmla="*/ 1021 h 156"/>
                  <a:gd name="T20" fmla="+- 0 2508 2489"/>
                  <a:gd name="T21" fmla="*/ T20 w 81"/>
                  <a:gd name="T22" fmla="+- 0 1021 883"/>
                  <a:gd name="T23" fmla="*/ 1021 h 156"/>
                  <a:gd name="T24" fmla="+- 0 2508 2489"/>
                  <a:gd name="T25" fmla="*/ T24 w 81"/>
                  <a:gd name="T26" fmla="+- 0 967 883"/>
                  <a:gd name="T27" fmla="*/ 967 h 156"/>
                  <a:gd name="T28" fmla="+- 0 2564 2489"/>
                  <a:gd name="T29" fmla="*/ T28 w 81"/>
                  <a:gd name="T30" fmla="+- 0 967 883"/>
                  <a:gd name="T31" fmla="*/ 967 h 156"/>
                  <a:gd name="T32" fmla="+- 0 2564 2489"/>
                  <a:gd name="T33" fmla="*/ T32 w 81"/>
                  <a:gd name="T34" fmla="+- 0 950 883"/>
                  <a:gd name="T35" fmla="*/ 950 h 156"/>
                  <a:gd name="T36" fmla="+- 0 2508 2489"/>
                  <a:gd name="T37" fmla="*/ T36 w 81"/>
                  <a:gd name="T38" fmla="+- 0 950 883"/>
                  <a:gd name="T39" fmla="*/ 950 h 156"/>
                  <a:gd name="T40" fmla="+- 0 2508 2489"/>
                  <a:gd name="T41" fmla="*/ T40 w 81"/>
                  <a:gd name="T42" fmla="+- 0 900 883"/>
                  <a:gd name="T43" fmla="*/ 900 h 156"/>
                  <a:gd name="T44" fmla="+- 0 2569 2489"/>
                  <a:gd name="T45" fmla="*/ T44 w 81"/>
                  <a:gd name="T46" fmla="+- 0 900 883"/>
                  <a:gd name="T47" fmla="*/ 900 h 156"/>
                  <a:gd name="T48" fmla="+- 0 2569 2489"/>
                  <a:gd name="T49" fmla="*/ T48 w 81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81" h="156">
                    <a:moveTo>
                      <a:pt x="80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81" y="155"/>
                    </a:lnTo>
                    <a:lnTo>
                      <a:pt x="81" y="138"/>
                    </a:lnTo>
                    <a:lnTo>
                      <a:pt x="19" y="138"/>
                    </a:lnTo>
                    <a:lnTo>
                      <a:pt x="19" y="84"/>
                    </a:lnTo>
                    <a:lnTo>
                      <a:pt x="75" y="84"/>
                    </a:lnTo>
                    <a:lnTo>
                      <a:pt x="75" y="67"/>
                    </a:lnTo>
                    <a:lnTo>
                      <a:pt x="19" y="67"/>
                    </a:lnTo>
                    <a:lnTo>
                      <a:pt x="19" y="17"/>
                    </a:lnTo>
                    <a:lnTo>
                      <a:pt x="80" y="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5EB37647-4668-28F8-3DF0-45C875867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6" y="883"/>
              <a:ext cx="91" cy="156"/>
              <a:chOff x="2596" y="883"/>
              <a:chExt cx="91" cy="156"/>
            </a:xfrm>
          </p:grpSpPr>
          <p:sp>
            <p:nvSpPr>
              <p:cNvPr id="68" name="Freeform 30">
                <a:extLst>
                  <a:ext uri="{FF2B5EF4-FFF2-40B4-BE49-F238E27FC236}">
                    <a16:creationId xmlns:a16="http://schemas.microsoft.com/office/drawing/2014/main" id="{9B09D153-3946-5F0A-5129-871EBDCB9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49 2596"/>
                  <a:gd name="T1" fmla="*/ T0 w 91"/>
                  <a:gd name="T2" fmla="+- 0 883 883"/>
                  <a:gd name="T3" fmla="*/ 883 h 156"/>
                  <a:gd name="T4" fmla="+- 0 2596 2596"/>
                  <a:gd name="T5" fmla="*/ T4 w 91"/>
                  <a:gd name="T6" fmla="+- 0 883 883"/>
                  <a:gd name="T7" fmla="*/ 883 h 156"/>
                  <a:gd name="T8" fmla="+- 0 2596 2596"/>
                  <a:gd name="T9" fmla="*/ T8 w 91"/>
                  <a:gd name="T10" fmla="+- 0 1038 883"/>
                  <a:gd name="T11" fmla="*/ 1038 h 156"/>
                  <a:gd name="T12" fmla="+- 0 2616 2596"/>
                  <a:gd name="T13" fmla="*/ T12 w 91"/>
                  <a:gd name="T14" fmla="+- 0 1038 883"/>
                  <a:gd name="T15" fmla="*/ 1038 h 156"/>
                  <a:gd name="T16" fmla="+- 0 2616 2596"/>
                  <a:gd name="T17" fmla="*/ T16 w 91"/>
                  <a:gd name="T18" fmla="+- 0 967 883"/>
                  <a:gd name="T19" fmla="*/ 967 h 156"/>
                  <a:gd name="T20" fmla="+- 0 2676 2596"/>
                  <a:gd name="T21" fmla="*/ T20 w 91"/>
                  <a:gd name="T22" fmla="+- 0 967 883"/>
                  <a:gd name="T23" fmla="*/ 967 h 156"/>
                  <a:gd name="T24" fmla="+- 0 2675 2596"/>
                  <a:gd name="T25" fmla="*/ T24 w 91"/>
                  <a:gd name="T26" fmla="+- 0 964 883"/>
                  <a:gd name="T27" fmla="*/ 964 h 156"/>
                  <a:gd name="T28" fmla="+- 0 2658 2596"/>
                  <a:gd name="T29" fmla="*/ T28 w 91"/>
                  <a:gd name="T30" fmla="+- 0 958 883"/>
                  <a:gd name="T31" fmla="*/ 958 h 156"/>
                  <a:gd name="T32" fmla="+- 0 2673 2596"/>
                  <a:gd name="T33" fmla="*/ T32 w 91"/>
                  <a:gd name="T34" fmla="+- 0 951 883"/>
                  <a:gd name="T35" fmla="*/ 951 h 156"/>
                  <a:gd name="T36" fmla="+- 0 2674 2596"/>
                  <a:gd name="T37" fmla="*/ T36 w 91"/>
                  <a:gd name="T38" fmla="+- 0 950 883"/>
                  <a:gd name="T39" fmla="*/ 950 h 156"/>
                  <a:gd name="T40" fmla="+- 0 2616 2596"/>
                  <a:gd name="T41" fmla="*/ T40 w 91"/>
                  <a:gd name="T42" fmla="+- 0 950 883"/>
                  <a:gd name="T43" fmla="*/ 950 h 156"/>
                  <a:gd name="T44" fmla="+- 0 2616 2596"/>
                  <a:gd name="T45" fmla="*/ T44 w 91"/>
                  <a:gd name="T46" fmla="+- 0 900 883"/>
                  <a:gd name="T47" fmla="*/ 900 h 156"/>
                  <a:gd name="T48" fmla="+- 0 2680 2596"/>
                  <a:gd name="T49" fmla="*/ T48 w 91"/>
                  <a:gd name="T50" fmla="+- 0 900 883"/>
                  <a:gd name="T51" fmla="*/ 900 h 156"/>
                  <a:gd name="T52" fmla="+- 0 2673 2596"/>
                  <a:gd name="T53" fmla="*/ T52 w 91"/>
                  <a:gd name="T54" fmla="+- 0 890 883"/>
                  <a:gd name="T55" fmla="*/ 890 h 156"/>
                  <a:gd name="T56" fmla="+- 0 2649 2596"/>
                  <a:gd name="T57" fmla="*/ T56 w 91"/>
                  <a:gd name="T58" fmla="+- 0 883 883"/>
                  <a:gd name="T5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1" h="156">
                    <a:moveTo>
                      <a:pt x="53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20" y="84"/>
                    </a:lnTo>
                    <a:lnTo>
                      <a:pt x="80" y="84"/>
                    </a:lnTo>
                    <a:lnTo>
                      <a:pt x="79" y="81"/>
                    </a:lnTo>
                    <a:lnTo>
                      <a:pt x="62" y="75"/>
                    </a:lnTo>
                    <a:lnTo>
                      <a:pt x="77" y="68"/>
                    </a:lnTo>
                    <a:lnTo>
                      <a:pt x="78" y="67"/>
                    </a:lnTo>
                    <a:lnTo>
                      <a:pt x="20" y="67"/>
                    </a:lnTo>
                    <a:lnTo>
                      <a:pt x="20" y="17"/>
                    </a:lnTo>
                    <a:lnTo>
                      <a:pt x="84" y="17"/>
                    </a:lnTo>
                    <a:lnTo>
                      <a:pt x="77" y="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2AE484CD-4062-CE87-829B-32005EFF5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76 2596"/>
                  <a:gd name="T1" fmla="*/ T0 w 91"/>
                  <a:gd name="T2" fmla="+- 0 967 883"/>
                  <a:gd name="T3" fmla="*/ 967 h 156"/>
                  <a:gd name="T4" fmla="+- 0 2616 2596"/>
                  <a:gd name="T5" fmla="*/ T4 w 91"/>
                  <a:gd name="T6" fmla="+- 0 967 883"/>
                  <a:gd name="T7" fmla="*/ 967 h 156"/>
                  <a:gd name="T8" fmla="+- 0 2640 2596"/>
                  <a:gd name="T9" fmla="*/ T8 w 91"/>
                  <a:gd name="T10" fmla="+- 0 967 883"/>
                  <a:gd name="T11" fmla="*/ 967 h 156"/>
                  <a:gd name="T12" fmla="+- 0 2653 2596"/>
                  <a:gd name="T13" fmla="*/ T12 w 91"/>
                  <a:gd name="T14" fmla="+- 0 972 883"/>
                  <a:gd name="T15" fmla="*/ 972 h 156"/>
                  <a:gd name="T16" fmla="+- 0 2663 2596"/>
                  <a:gd name="T17" fmla="*/ T16 w 91"/>
                  <a:gd name="T18" fmla="+- 0 1001 883"/>
                  <a:gd name="T19" fmla="*/ 1001 h 156"/>
                  <a:gd name="T20" fmla="+- 0 2664 2596"/>
                  <a:gd name="T21" fmla="*/ T20 w 91"/>
                  <a:gd name="T22" fmla="+- 0 1022 883"/>
                  <a:gd name="T23" fmla="*/ 1022 h 156"/>
                  <a:gd name="T24" fmla="+- 0 2668 2596"/>
                  <a:gd name="T25" fmla="*/ T24 w 91"/>
                  <a:gd name="T26" fmla="+- 0 1038 883"/>
                  <a:gd name="T27" fmla="*/ 1038 h 156"/>
                  <a:gd name="T28" fmla="+- 0 2687 2596"/>
                  <a:gd name="T29" fmla="*/ T28 w 91"/>
                  <a:gd name="T30" fmla="+- 0 1028 883"/>
                  <a:gd name="T31" fmla="*/ 1028 h 156"/>
                  <a:gd name="T32" fmla="+- 0 2684 2596"/>
                  <a:gd name="T33" fmla="*/ T32 w 91"/>
                  <a:gd name="T34" fmla="+- 0 1007 883"/>
                  <a:gd name="T35" fmla="*/ 1007 h 156"/>
                  <a:gd name="T36" fmla="+- 0 2683 2596"/>
                  <a:gd name="T37" fmla="*/ T36 w 91"/>
                  <a:gd name="T38" fmla="+- 0 985 883"/>
                  <a:gd name="T39" fmla="*/ 985 h 156"/>
                  <a:gd name="T40" fmla="+- 0 2676 2596"/>
                  <a:gd name="T41" fmla="*/ T40 w 91"/>
                  <a:gd name="T42" fmla="+- 0 967 883"/>
                  <a:gd name="T43" fmla="*/ 967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6">
                    <a:moveTo>
                      <a:pt x="80" y="84"/>
                    </a:moveTo>
                    <a:lnTo>
                      <a:pt x="20" y="84"/>
                    </a:lnTo>
                    <a:lnTo>
                      <a:pt x="44" y="84"/>
                    </a:lnTo>
                    <a:lnTo>
                      <a:pt x="57" y="89"/>
                    </a:lnTo>
                    <a:lnTo>
                      <a:pt x="67" y="118"/>
                    </a:lnTo>
                    <a:lnTo>
                      <a:pt x="68" y="139"/>
                    </a:lnTo>
                    <a:lnTo>
                      <a:pt x="72" y="155"/>
                    </a:lnTo>
                    <a:lnTo>
                      <a:pt x="91" y="145"/>
                    </a:lnTo>
                    <a:lnTo>
                      <a:pt x="88" y="124"/>
                    </a:lnTo>
                    <a:lnTo>
                      <a:pt x="87" y="102"/>
                    </a:lnTo>
                    <a:lnTo>
                      <a:pt x="80" y="84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0" name="Freeform 28">
                <a:extLst>
                  <a:ext uri="{FF2B5EF4-FFF2-40B4-BE49-F238E27FC236}">
                    <a16:creationId xmlns:a16="http://schemas.microsoft.com/office/drawing/2014/main" id="{505B71C6-59EF-A588-9A24-1E6B2731C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80 2596"/>
                  <a:gd name="T1" fmla="*/ T0 w 91"/>
                  <a:gd name="T2" fmla="+- 0 900 883"/>
                  <a:gd name="T3" fmla="*/ 900 h 156"/>
                  <a:gd name="T4" fmla="+- 0 2661 2596"/>
                  <a:gd name="T5" fmla="*/ T4 w 91"/>
                  <a:gd name="T6" fmla="+- 0 900 883"/>
                  <a:gd name="T7" fmla="*/ 900 h 156"/>
                  <a:gd name="T8" fmla="+- 0 2666 2596"/>
                  <a:gd name="T9" fmla="*/ T8 w 91"/>
                  <a:gd name="T10" fmla="+- 0 913 883"/>
                  <a:gd name="T11" fmla="*/ 913 h 156"/>
                  <a:gd name="T12" fmla="+- 0 2666 2596"/>
                  <a:gd name="T13" fmla="*/ T12 w 91"/>
                  <a:gd name="T14" fmla="+- 0 937 883"/>
                  <a:gd name="T15" fmla="*/ 937 h 156"/>
                  <a:gd name="T16" fmla="+- 0 2660 2596"/>
                  <a:gd name="T17" fmla="*/ T16 w 91"/>
                  <a:gd name="T18" fmla="+- 0 950 883"/>
                  <a:gd name="T19" fmla="*/ 950 h 156"/>
                  <a:gd name="T20" fmla="+- 0 2674 2596"/>
                  <a:gd name="T21" fmla="*/ T20 w 91"/>
                  <a:gd name="T22" fmla="+- 0 950 883"/>
                  <a:gd name="T23" fmla="*/ 950 h 156"/>
                  <a:gd name="T24" fmla="+- 0 2683 2596"/>
                  <a:gd name="T25" fmla="*/ T24 w 91"/>
                  <a:gd name="T26" fmla="+- 0 934 883"/>
                  <a:gd name="T27" fmla="*/ 934 h 156"/>
                  <a:gd name="T28" fmla="+- 0 2685 2596"/>
                  <a:gd name="T29" fmla="*/ T28 w 91"/>
                  <a:gd name="T30" fmla="+- 0 907 883"/>
                  <a:gd name="T31" fmla="*/ 907 h 156"/>
                  <a:gd name="T32" fmla="+- 0 2680 2596"/>
                  <a:gd name="T33" fmla="*/ T32 w 91"/>
                  <a:gd name="T34" fmla="+- 0 900 883"/>
                  <a:gd name="T35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1" h="156">
                    <a:moveTo>
                      <a:pt x="84" y="17"/>
                    </a:moveTo>
                    <a:lnTo>
                      <a:pt x="65" y="17"/>
                    </a:lnTo>
                    <a:lnTo>
                      <a:pt x="70" y="30"/>
                    </a:lnTo>
                    <a:lnTo>
                      <a:pt x="70" y="54"/>
                    </a:lnTo>
                    <a:lnTo>
                      <a:pt x="64" y="67"/>
                    </a:lnTo>
                    <a:lnTo>
                      <a:pt x="78" y="67"/>
                    </a:lnTo>
                    <a:lnTo>
                      <a:pt x="87" y="51"/>
                    </a:lnTo>
                    <a:lnTo>
                      <a:pt x="89" y="24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1D5BE16B-67AF-9A24-9BB0-793219693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881"/>
              <a:ext cx="91" cy="159"/>
              <a:chOff x="2712" y="881"/>
              <a:chExt cx="91" cy="159"/>
            </a:xfrm>
          </p:grpSpPr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C56883DA-60C6-76EF-6F8B-6B100B43B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31 2712"/>
                  <a:gd name="T1" fmla="*/ T0 w 91"/>
                  <a:gd name="T2" fmla="+- 0 992 881"/>
                  <a:gd name="T3" fmla="*/ 992 h 159"/>
                  <a:gd name="T4" fmla="+- 0 2712 2712"/>
                  <a:gd name="T5" fmla="*/ T4 w 91"/>
                  <a:gd name="T6" fmla="+- 0 993 881"/>
                  <a:gd name="T7" fmla="*/ 993 h 159"/>
                  <a:gd name="T8" fmla="+- 0 2713 2712"/>
                  <a:gd name="T9" fmla="*/ T8 w 91"/>
                  <a:gd name="T10" fmla="+- 0 1007 881"/>
                  <a:gd name="T11" fmla="*/ 1007 h 159"/>
                  <a:gd name="T12" fmla="+- 0 2720 2712"/>
                  <a:gd name="T13" fmla="*/ T12 w 91"/>
                  <a:gd name="T14" fmla="+- 0 1023 881"/>
                  <a:gd name="T15" fmla="*/ 1023 h 159"/>
                  <a:gd name="T16" fmla="+- 0 2738 2712"/>
                  <a:gd name="T17" fmla="*/ T16 w 91"/>
                  <a:gd name="T18" fmla="+- 0 1036 881"/>
                  <a:gd name="T19" fmla="*/ 1036 h 159"/>
                  <a:gd name="T20" fmla="+- 0 2774 2712"/>
                  <a:gd name="T21" fmla="*/ T20 w 91"/>
                  <a:gd name="T22" fmla="+- 0 1040 881"/>
                  <a:gd name="T23" fmla="*/ 1040 h 159"/>
                  <a:gd name="T24" fmla="+- 0 2790 2712"/>
                  <a:gd name="T25" fmla="*/ T24 w 91"/>
                  <a:gd name="T26" fmla="+- 0 1031 881"/>
                  <a:gd name="T27" fmla="*/ 1031 h 159"/>
                  <a:gd name="T28" fmla="+- 0 2794 2712"/>
                  <a:gd name="T29" fmla="*/ T28 w 91"/>
                  <a:gd name="T30" fmla="+- 0 1024 881"/>
                  <a:gd name="T31" fmla="*/ 1024 h 159"/>
                  <a:gd name="T32" fmla="+- 0 2745 2712"/>
                  <a:gd name="T33" fmla="*/ T32 w 91"/>
                  <a:gd name="T34" fmla="+- 0 1024 881"/>
                  <a:gd name="T35" fmla="*/ 1024 h 159"/>
                  <a:gd name="T36" fmla="+- 0 2731 2712"/>
                  <a:gd name="T37" fmla="*/ T36 w 91"/>
                  <a:gd name="T38" fmla="+- 0 1018 881"/>
                  <a:gd name="T39" fmla="*/ 1018 h 159"/>
                  <a:gd name="T40" fmla="+- 0 2731 2712"/>
                  <a:gd name="T41" fmla="*/ T40 w 91"/>
                  <a:gd name="T42" fmla="+- 0 992 881"/>
                  <a:gd name="T43" fmla="*/ 992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9">
                    <a:moveTo>
                      <a:pt x="19" y="111"/>
                    </a:moveTo>
                    <a:lnTo>
                      <a:pt x="0" y="112"/>
                    </a:lnTo>
                    <a:lnTo>
                      <a:pt x="1" y="126"/>
                    </a:lnTo>
                    <a:lnTo>
                      <a:pt x="8" y="142"/>
                    </a:lnTo>
                    <a:lnTo>
                      <a:pt x="26" y="155"/>
                    </a:lnTo>
                    <a:lnTo>
                      <a:pt x="62" y="159"/>
                    </a:lnTo>
                    <a:lnTo>
                      <a:pt x="78" y="150"/>
                    </a:lnTo>
                    <a:lnTo>
                      <a:pt x="82" y="143"/>
                    </a:lnTo>
                    <a:lnTo>
                      <a:pt x="33" y="143"/>
                    </a:lnTo>
                    <a:lnTo>
                      <a:pt x="19" y="137"/>
                    </a:lnTo>
                    <a:lnTo>
                      <a:pt x="19" y="111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AC24F280-6D2D-2347-1F36-5C2EB71E0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49 2712"/>
                  <a:gd name="T1" fmla="*/ T0 w 91"/>
                  <a:gd name="T2" fmla="+- 0 881 881"/>
                  <a:gd name="T3" fmla="*/ 881 h 159"/>
                  <a:gd name="T4" fmla="+- 0 2732 2712"/>
                  <a:gd name="T5" fmla="*/ T4 w 91"/>
                  <a:gd name="T6" fmla="+- 0 889 881"/>
                  <a:gd name="T7" fmla="*/ 889 h 159"/>
                  <a:gd name="T8" fmla="+- 0 2720 2712"/>
                  <a:gd name="T9" fmla="*/ T8 w 91"/>
                  <a:gd name="T10" fmla="+- 0 906 881"/>
                  <a:gd name="T11" fmla="*/ 906 h 159"/>
                  <a:gd name="T12" fmla="+- 0 2717 2712"/>
                  <a:gd name="T13" fmla="*/ T12 w 91"/>
                  <a:gd name="T14" fmla="+- 0 933 881"/>
                  <a:gd name="T15" fmla="*/ 933 h 159"/>
                  <a:gd name="T16" fmla="+- 0 2728 2712"/>
                  <a:gd name="T17" fmla="*/ T16 w 91"/>
                  <a:gd name="T18" fmla="+- 0 951 881"/>
                  <a:gd name="T19" fmla="*/ 951 h 159"/>
                  <a:gd name="T20" fmla="+- 0 2746 2712"/>
                  <a:gd name="T21" fmla="*/ T20 w 91"/>
                  <a:gd name="T22" fmla="+- 0 963 881"/>
                  <a:gd name="T23" fmla="*/ 963 h 159"/>
                  <a:gd name="T24" fmla="+- 0 2764 2712"/>
                  <a:gd name="T25" fmla="*/ T24 w 91"/>
                  <a:gd name="T26" fmla="+- 0 972 881"/>
                  <a:gd name="T27" fmla="*/ 972 h 159"/>
                  <a:gd name="T28" fmla="+- 0 2779 2712"/>
                  <a:gd name="T29" fmla="*/ T28 w 91"/>
                  <a:gd name="T30" fmla="+- 0 984 881"/>
                  <a:gd name="T31" fmla="*/ 984 h 159"/>
                  <a:gd name="T32" fmla="+- 0 2785 2712"/>
                  <a:gd name="T33" fmla="*/ T32 w 91"/>
                  <a:gd name="T34" fmla="+- 0 999 881"/>
                  <a:gd name="T35" fmla="*/ 999 h 159"/>
                  <a:gd name="T36" fmla="+- 0 2785 2712"/>
                  <a:gd name="T37" fmla="*/ T36 w 91"/>
                  <a:gd name="T38" fmla="+- 0 1018 881"/>
                  <a:gd name="T39" fmla="*/ 1018 h 159"/>
                  <a:gd name="T40" fmla="+- 0 2773 2712"/>
                  <a:gd name="T41" fmla="*/ T40 w 91"/>
                  <a:gd name="T42" fmla="+- 0 1024 881"/>
                  <a:gd name="T43" fmla="*/ 1024 h 159"/>
                  <a:gd name="T44" fmla="+- 0 2794 2712"/>
                  <a:gd name="T45" fmla="*/ T44 w 91"/>
                  <a:gd name="T46" fmla="+- 0 1024 881"/>
                  <a:gd name="T47" fmla="*/ 1024 h 159"/>
                  <a:gd name="T48" fmla="+- 0 2800 2712"/>
                  <a:gd name="T49" fmla="*/ T48 w 91"/>
                  <a:gd name="T50" fmla="+- 0 1013 881"/>
                  <a:gd name="T51" fmla="*/ 1013 h 159"/>
                  <a:gd name="T52" fmla="+- 0 2803 2712"/>
                  <a:gd name="T53" fmla="*/ T52 w 91"/>
                  <a:gd name="T54" fmla="+- 0 984 881"/>
                  <a:gd name="T55" fmla="*/ 984 h 159"/>
                  <a:gd name="T56" fmla="+- 0 2791 2712"/>
                  <a:gd name="T57" fmla="*/ T56 w 91"/>
                  <a:gd name="T58" fmla="+- 0 967 881"/>
                  <a:gd name="T59" fmla="*/ 967 h 159"/>
                  <a:gd name="T60" fmla="+- 0 2774 2712"/>
                  <a:gd name="T61" fmla="*/ T60 w 91"/>
                  <a:gd name="T62" fmla="+- 0 955 881"/>
                  <a:gd name="T63" fmla="*/ 955 h 159"/>
                  <a:gd name="T64" fmla="+- 0 2756 2712"/>
                  <a:gd name="T65" fmla="*/ T64 w 91"/>
                  <a:gd name="T66" fmla="+- 0 945 881"/>
                  <a:gd name="T67" fmla="*/ 945 h 159"/>
                  <a:gd name="T68" fmla="+- 0 2741 2712"/>
                  <a:gd name="T69" fmla="*/ T68 w 91"/>
                  <a:gd name="T70" fmla="+- 0 935 881"/>
                  <a:gd name="T71" fmla="*/ 935 h 159"/>
                  <a:gd name="T72" fmla="+- 0 2736 2712"/>
                  <a:gd name="T73" fmla="*/ T72 w 91"/>
                  <a:gd name="T74" fmla="+- 0 920 881"/>
                  <a:gd name="T75" fmla="*/ 920 h 159"/>
                  <a:gd name="T76" fmla="+- 0 2736 2712"/>
                  <a:gd name="T77" fmla="*/ T76 w 91"/>
                  <a:gd name="T78" fmla="+- 0 903 881"/>
                  <a:gd name="T79" fmla="*/ 903 h 159"/>
                  <a:gd name="T80" fmla="+- 0 2748 2712"/>
                  <a:gd name="T81" fmla="*/ T80 w 91"/>
                  <a:gd name="T82" fmla="+- 0 897 881"/>
                  <a:gd name="T83" fmla="*/ 897 h 159"/>
                  <a:gd name="T84" fmla="+- 0 2797 2712"/>
                  <a:gd name="T85" fmla="*/ T84 w 91"/>
                  <a:gd name="T86" fmla="+- 0 897 881"/>
                  <a:gd name="T87" fmla="*/ 897 h 159"/>
                  <a:gd name="T88" fmla="+- 0 2794 2712"/>
                  <a:gd name="T89" fmla="*/ T88 w 91"/>
                  <a:gd name="T90" fmla="+- 0 892 881"/>
                  <a:gd name="T91" fmla="*/ 892 h 159"/>
                  <a:gd name="T92" fmla="+- 0 2776 2712"/>
                  <a:gd name="T93" fmla="*/ T92 w 91"/>
                  <a:gd name="T94" fmla="+- 0 883 881"/>
                  <a:gd name="T95" fmla="*/ 883 h 159"/>
                  <a:gd name="T96" fmla="+- 0 2749 2712"/>
                  <a:gd name="T97" fmla="*/ T96 w 91"/>
                  <a:gd name="T98" fmla="+- 0 881 881"/>
                  <a:gd name="T99" fmla="*/ 881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91" h="159">
                    <a:moveTo>
                      <a:pt x="37" y="0"/>
                    </a:moveTo>
                    <a:lnTo>
                      <a:pt x="20" y="8"/>
                    </a:lnTo>
                    <a:lnTo>
                      <a:pt x="8" y="25"/>
                    </a:lnTo>
                    <a:lnTo>
                      <a:pt x="5" y="52"/>
                    </a:lnTo>
                    <a:lnTo>
                      <a:pt x="16" y="70"/>
                    </a:lnTo>
                    <a:lnTo>
                      <a:pt x="34" y="82"/>
                    </a:lnTo>
                    <a:lnTo>
                      <a:pt x="52" y="91"/>
                    </a:lnTo>
                    <a:lnTo>
                      <a:pt x="67" y="103"/>
                    </a:lnTo>
                    <a:lnTo>
                      <a:pt x="73" y="118"/>
                    </a:lnTo>
                    <a:lnTo>
                      <a:pt x="73" y="137"/>
                    </a:lnTo>
                    <a:lnTo>
                      <a:pt x="61" y="143"/>
                    </a:lnTo>
                    <a:lnTo>
                      <a:pt x="82" y="143"/>
                    </a:lnTo>
                    <a:lnTo>
                      <a:pt x="88" y="132"/>
                    </a:lnTo>
                    <a:lnTo>
                      <a:pt x="91" y="103"/>
                    </a:lnTo>
                    <a:lnTo>
                      <a:pt x="79" y="86"/>
                    </a:lnTo>
                    <a:lnTo>
                      <a:pt x="62" y="74"/>
                    </a:lnTo>
                    <a:lnTo>
                      <a:pt x="44" y="64"/>
                    </a:lnTo>
                    <a:lnTo>
                      <a:pt x="29" y="54"/>
                    </a:lnTo>
                    <a:lnTo>
                      <a:pt x="24" y="39"/>
                    </a:lnTo>
                    <a:lnTo>
                      <a:pt x="24" y="22"/>
                    </a:lnTo>
                    <a:lnTo>
                      <a:pt x="36" y="16"/>
                    </a:lnTo>
                    <a:lnTo>
                      <a:pt x="85" y="16"/>
                    </a:lnTo>
                    <a:lnTo>
                      <a:pt x="82" y="11"/>
                    </a:lnTo>
                    <a:lnTo>
                      <a:pt x="64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11C0C33F-B12F-51CB-A45A-D287EF8B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97 2712"/>
                  <a:gd name="T1" fmla="*/ T0 w 91"/>
                  <a:gd name="T2" fmla="+- 0 897 881"/>
                  <a:gd name="T3" fmla="*/ 897 h 159"/>
                  <a:gd name="T4" fmla="+- 0 2778 2712"/>
                  <a:gd name="T5" fmla="*/ T4 w 91"/>
                  <a:gd name="T6" fmla="+- 0 897 881"/>
                  <a:gd name="T7" fmla="*/ 897 h 159"/>
                  <a:gd name="T8" fmla="+- 0 2784 2712"/>
                  <a:gd name="T9" fmla="*/ T8 w 91"/>
                  <a:gd name="T10" fmla="+- 0 908 881"/>
                  <a:gd name="T11" fmla="*/ 908 h 159"/>
                  <a:gd name="T12" fmla="+- 0 2783 2712"/>
                  <a:gd name="T13" fmla="*/ T12 w 91"/>
                  <a:gd name="T14" fmla="+- 0 925 881"/>
                  <a:gd name="T15" fmla="*/ 925 h 159"/>
                  <a:gd name="T16" fmla="+- 0 2803 2712"/>
                  <a:gd name="T17" fmla="*/ T16 w 91"/>
                  <a:gd name="T18" fmla="+- 0 909 881"/>
                  <a:gd name="T19" fmla="*/ 909 h 159"/>
                  <a:gd name="T20" fmla="+- 0 2797 2712"/>
                  <a:gd name="T21" fmla="*/ T20 w 91"/>
                  <a:gd name="T22" fmla="+- 0 897 881"/>
                  <a:gd name="T23" fmla="*/ 897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1" h="159">
                    <a:moveTo>
                      <a:pt x="85" y="16"/>
                    </a:moveTo>
                    <a:lnTo>
                      <a:pt x="66" y="16"/>
                    </a:lnTo>
                    <a:lnTo>
                      <a:pt x="72" y="27"/>
                    </a:lnTo>
                    <a:lnTo>
                      <a:pt x="71" y="44"/>
                    </a:lnTo>
                    <a:lnTo>
                      <a:pt x="91" y="28"/>
                    </a:ln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83B66717-9779-26CA-0581-9C5A23886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" y="883"/>
              <a:ext cx="2" cy="156"/>
              <a:chOff x="2848" y="883"/>
              <a:chExt cx="2" cy="156"/>
            </a:xfrm>
          </p:grpSpPr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A76C5D48-0B1E-1F20-C1E9-E70B465C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7" name="Group 18">
              <a:extLst>
                <a:ext uri="{FF2B5EF4-FFF2-40B4-BE49-F238E27FC236}">
                  <a16:creationId xmlns:a16="http://schemas.microsoft.com/office/drawing/2014/main" id="{07C9F9B5-7E9D-2756-2A12-3313FC8FE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883"/>
              <a:ext cx="96" cy="156"/>
              <a:chOff x="2896" y="883"/>
              <a:chExt cx="96" cy="156"/>
            </a:xfrm>
          </p:grpSpPr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2A2F9AC5-2EFD-FF85-CD3D-A24D9F8E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44 2896"/>
                  <a:gd name="T1" fmla="*/ T0 w 96"/>
                  <a:gd name="T2" fmla="+- 0 883 883"/>
                  <a:gd name="T3" fmla="*/ 883 h 156"/>
                  <a:gd name="T4" fmla="+- 0 2896 2896"/>
                  <a:gd name="T5" fmla="*/ T4 w 96"/>
                  <a:gd name="T6" fmla="+- 0 883 883"/>
                  <a:gd name="T7" fmla="*/ 883 h 156"/>
                  <a:gd name="T8" fmla="+- 0 2896 2896"/>
                  <a:gd name="T9" fmla="*/ T8 w 96"/>
                  <a:gd name="T10" fmla="+- 0 1038 883"/>
                  <a:gd name="T11" fmla="*/ 1038 h 156"/>
                  <a:gd name="T12" fmla="+- 0 2933 2896"/>
                  <a:gd name="T13" fmla="*/ T12 w 96"/>
                  <a:gd name="T14" fmla="+- 0 1038 883"/>
                  <a:gd name="T15" fmla="*/ 1038 h 156"/>
                  <a:gd name="T16" fmla="+- 0 2956 2896"/>
                  <a:gd name="T17" fmla="*/ T16 w 96"/>
                  <a:gd name="T18" fmla="+- 0 1036 883"/>
                  <a:gd name="T19" fmla="*/ 1036 h 156"/>
                  <a:gd name="T20" fmla="+- 0 2973 2896"/>
                  <a:gd name="T21" fmla="*/ T20 w 96"/>
                  <a:gd name="T22" fmla="+- 0 1027 883"/>
                  <a:gd name="T23" fmla="*/ 1027 h 156"/>
                  <a:gd name="T24" fmla="+- 0 2978 2896"/>
                  <a:gd name="T25" fmla="*/ T24 w 96"/>
                  <a:gd name="T26" fmla="+- 0 1021 883"/>
                  <a:gd name="T27" fmla="*/ 1021 h 156"/>
                  <a:gd name="T28" fmla="+- 0 2916 2896"/>
                  <a:gd name="T29" fmla="*/ T28 w 96"/>
                  <a:gd name="T30" fmla="+- 0 1021 883"/>
                  <a:gd name="T31" fmla="*/ 1021 h 156"/>
                  <a:gd name="T32" fmla="+- 0 2916 2896"/>
                  <a:gd name="T33" fmla="*/ T32 w 96"/>
                  <a:gd name="T34" fmla="+- 0 900 883"/>
                  <a:gd name="T35" fmla="*/ 900 h 156"/>
                  <a:gd name="T36" fmla="+- 0 2982 2896"/>
                  <a:gd name="T37" fmla="*/ T36 w 96"/>
                  <a:gd name="T38" fmla="+- 0 900 883"/>
                  <a:gd name="T39" fmla="*/ 900 h 156"/>
                  <a:gd name="T40" fmla="+- 0 2981 2896"/>
                  <a:gd name="T41" fmla="*/ T40 w 96"/>
                  <a:gd name="T42" fmla="+- 0 899 883"/>
                  <a:gd name="T43" fmla="*/ 899 h 156"/>
                  <a:gd name="T44" fmla="+- 0 2966 2896"/>
                  <a:gd name="T45" fmla="*/ T44 w 96"/>
                  <a:gd name="T46" fmla="+- 0 887 883"/>
                  <a:gd name="T47" fmla="*/ 887 h 156"/>
                  <a:gd name="T48" fmla="+- 0 2944 2896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7" y="144"/>
                    </a:lnTo>
                    <a:lnTo>
                      <a:pt x="82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BDADFAD0-920F-84E2-2D94-E77290CFA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82 2896"/>
                  <a:gd name="T1" fmla="*/ T0 w 96"/>
                  <a:gd name="T2" fmla="+- 0 900 883"/>
                  <a:gd name="T3" fmla="*/ 900 h 156"/>
                  <a:gd name="T4" fmla="+- 0 2916 2896"/>
                  <a:gd name="T5" fmla="*/ T4 w 96"/>
                  <a:gd name="T6" fmla="+- 0 900 883"/>
                  <a:gd name="T7" fmla="*/ 900 h 156"/>
                  <a:gd name="T8" fmla="+- 0 2955 2896"/>
                  <a:gd name="T9" fmla="*/ T8 w 96"/>
                  <a:gd name="T10" fmla="+- 0 902 883"/>
                  <a:gd name="T11" fmla="*/ 902 h 156"/>
                  <a:gd name="T12" fmla="+- 0 2968 2896"/>
                  <a:gd name="T13" fmla="*/ T12 w 96"/>
                  <a:gd name="T14" fmla="+- 0 915 883"/>
                  <a:gd name="T15" fmla="*/ 915 h 156"/>
                  <a:gd name="T16" fmla="+- 0 2972 2896"/>
                  <a:gd name="T17" fmla="*/ T16 w 96"/>
                  <a:gd name="T18" fmla="+- 0 943 883"/>
                  <a:gd name="T19" fmla="*/ 943 h 156"/>
                  <a:gd name="T20" fmla="+- 0 2969 2896"/>
                  <a:gd name="T21" fmla="*/ T20 w 96"/>
                  <a:gd name="T22" fmla="+- 0 1003 883"/>
                  <a:gd name="T23" fmla="*/ 1003 h 156"/>
                  <a:gd name="T24" fmla="+- 0 2957 2896"/>
                  <a:gd name="T25" fmla="*/ T24 w 96"/>
                  <a:gd name="T26" fmla="+- 0 1017 883"/>
                  <a:gd name="T27" fmla="*/ 1017 h 156"/>
                  <a:gd name="T28" fmla="+- 0 2935 2896"/>
                  <a:gd name="T29" fmla="*/ T28 w 96"/>
                  <a:gd name="T30" fmla="+- 0 1021 883"/>
                  <a:gd name="T31" fmla="*/ 1021 h 156"/>
                  <a:gd name="T32" fmla="+- 0 2978 2896"/>
                  <a:gd name="T33" fmla="*/ T32 w 96"/>
                  <a:gd name="T34" fmla="+- 0 1021 883"/>
                  <a:gd name="T35" fmla="*/ 1021 h 156"/>
                  <a:gd name="T36" fmla="+- 0 2986 2896"/>
                  <a:gd name="T37" fmla="*/ T36 w 96"/>
                  <a:gd name="T38" fmla="+- 0 1011 883"/>
                  <a:gd name="T39" fmla="*/ 1011 h 156"/>
                  <a:gd name="T40" fmla="+- 0 2990 2896"/>
                  <a:gd name="T41" fmla="*/ T40 w 96"/>
                  <a:gd name="T42" fmla="+- 0 997 883"/>
                  <a:gd name="T43" fmla="*/ 997 h 156"/>
                  <a:gd name="T44" fmla="+- 0 2992 2896"/>
                  <a:gd name="T45" fmla="*/ T44 w 96"/>
                  <a:gd name="T46" fmla="+- 0 975 883"/>
                  <a:gd name="T47" fmla="*/ 975 h 156"/>
                  <a:gd name="T48" fmla="+- 0 2992 2896"/>
                  <a:gd name="T49" fmla="*/ T48 w 96"/>
                  <a:gd name="T50" fmla="+- 0 945 883"/>
                  <a:gd name="T51" fmla="*/ 945 h 156"/>
                  <a:gd name="T52" fmla="+- 0 2989 2896"/>
                  <a:gd name="T53" fmla="*/ T52 w 96"/>
                  <a:gd name="T54" fmla="+- 0 923 883"/>
                  <a:gd name="T55" fmla="*/ 923 h 156"/>
                  <a:gd name="T56" fmla="+- 0 2982 2896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6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2" y="138"/>
                    </a:lnTo>
                    <a:lnTo>
                      <a:pt x="90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0CE28F48-D6F9-62CD-6CA0-E641D0848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" y="883"/>
              <a:ext cx="125" cy="156"/>
              <a:chOff x="3013" y="883"/>
              <a:chExt cx="125" cy="156"/>
            </a:xfrm>
          </p:grpSpPr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C2EC854E-7D2E-969A-3F87-8FAF9D06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88 3013"/>
                  <a:gd name="T1" fmla="*/ T0 w 125"/>
                  <a:gd name="T2" fmla="+- 0 883 883"/>
                  <a:gd name="T3" fmla="*/ 883 h 156"/>
                  <a:gd name="T4" fmla="+- 0 3062 3013"/>
                  <a:gd name="T5" fmla="*/ T4 w 125"/>
                  <a:gd name="T6" fmla="+- 0 883 883"/>
                  <a:gd name="T7" fmla="*/ 883 h 156"/>
                  <a:gd name="T8" fmla="+- 0 3013 3013"/>
                  <a:gd name="T9" fmla="*/ T8 w 125"/>
                  <a:gd name="T10" fmla="+- 0 1038 883"/>
                  <a:gd name="T11" fmla="*/ 1038 h 156"/>
                  <a:gd name="T12" fmla="+- 0 3033 3013"/>
                  <a:gd name="T13" fmla="*/ T12 w 125"/>
                  <a:gd name="T14" fmla="+- 0 1038 883"/>
                  <a:gd name="T15" fmla="*/ 1038 h 156"/>
                  <a:gd name="T16" fmla="+- 0 3045 3013"/>
                  <a:gd name="T17" fmla="*/ T16 w 125"/>
                  <a:gd name="T18" fmla="+- 0 1001 883"/>
                  <a:gd name="T19" fmla="*/ 1001 h 156"/>
                  <a:gd name="T20" fmla="+- 0 3126 3013"/>
                  <a:gd name="T21" fmla="*/ T20 w 125"/>
                  <a:gd name="T22" fmla="+- 0 1001 883"/>
                  <a:gd name="T23" fmla="*/ 1001 h 156"/>
                  <a:gd name="T24" fmla="+- 0 3121 3013"/>
                  <a:gd name="T25" fmla="*/ T24 w 125"/>
                  <a:gd name="T26" fmla="+- 0 984 883"/>
                  <a:gd name="T27" fmla="*/ 984 h 156"/>
                  <a:gd name="T28" fmla="+- 0 3050 3013"/>
                  <a:gd name="T29" fmla="*/ T28 w 125"/>
                  <a:gd name="T30" fmla="+- 0 984 883"/>
                  <a:gd name="T31" fmla="*/ 984 h 156"/>
                  <a:gd name="T32" fmla="+- 0 3074 3013"/>
                  <a:gd name="T33" fmla="*/ T32 w 125"/>
                  <a:gd name="T34" fmla="+- 0 901 883"/>
                  <a:gd name="T35" fmla="*/ 901 h 156"/>
                  <a:gd name="T36" fmla="+- 0 3094 3013"/>
                  <a:gd name="T37" fmla="*/ T36 w 125"/>
                  <a:gd name="T38" fmla="+- 0 901 883"/>
                  <a:gd name="T39" fmla="*/ 901 h 156"/>
                  <a:gd name="T40" fmla="+- 0 3088 3013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6985272-0C60-0D1E-2DBF-124EE998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126 3013"/>
                  <a:gd name="T1" fmla="*/ T0 w 125"/>
                  <a:gd name="T2" fmla="+- 0 1001 883"/>
                  <a:gd name="T3" fmla="*/ 1001 h 156"/>
                  <a:gd name="T4" fmla="+- 0 3105 3013"/>
                  <a:gd name="T5" fmla="*/ T4 w 125"/>
                  <a:gd name="T6" fmla="+- 0 1001 883"/>
                  <a:gd name="T7" fmla="*/ 1001 h 156"/>
                  <a:gd name="T8" fmla="+- 0 3116 3013"/>
                  <a:gd name="T9" fmla="*/ T8 w 125"/>
                  <a:gd name="T10" fmla="+- 0 1038 883"/>
                  <a:gd name="T11" fmla="*/ 1038 h 156"/>
                  <a:gd name="T12" fmla="+- 0 3138 3013"/>
                  <a:gd name="T13" fmla="*/ T12 w 125"/>
                  <a:gd name="T14" fmla="+- 0 1038 883"/>
                  <a:gd name="T15" fmla="*/ 1038 h 156"/>
                  <a:gd name="T16" fmla="+- 0 3126 3013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6F44CE50-B34B-EB42-A0EB-EC3D25ABE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94 3013"/>
                  <a:gd name="T1" fmla="*/ T0 w 125"/>
                  <a:gd name="T2" fmla="+- 0 901 883"/>
                  <a:gd name="T3" fmla="*/ 901 h 156"/>
                  <a:gd name="T4" fmla="+- 0 3074 3013"/>
                  <a:gd name="T5" fmla="*/ T4 w 125"/>
                  <a:gd name="T6" fmla="+- 0 901 883"/>
                  <a:gd name="T7" fmla="*/ 901 h 156"/>
                  <a:gd name="T8" fmla="+- 0 3099 3013"/>
                  <a:gd name="T9" fmla="*/ T8 w 125"/>
                  <a:gd name="T10" fmla="+- 0 984 883"/>
                  <a:gd name="T11" fmla="*/ 984 h 156"/>
                  <a:gd name="T12" fmla="+- 0 3121 3013"/>
                  <a:gd name="T13" fmla="*/ T12 w 125"/>
                  <a:gd name="T14" fmla="+- 0 984 883"/>
                  <a:gd name="T15" fmla="*/ 984 h 156"/>
                  <a:gd name="T16" fmla="+- 0 3094 3013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9" name="Group 11">
              <a:extLst>
                <a:ext uri="{FF2B5EF4-FFF2-40B4-BE49-F238E27FC236}">
                  <a16:creationId xmlns:a16="http://schemas.microsoft.com/office/drawing/2014/main" id="{2818F84A-E3F0-08FD-C11D-84A5C973B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883"/>
              <a:ext cx="96" cy="156"/>
              <a:chOff x="3159" y="883"/>
              <a:chExt cx="96" cy="156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A19494F9-DE05-06D2-1607-73AD72C92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07 3159"/>
                  <a:gd name="T1" fmla="*/ T0 w 96"/>
                  <a:gd name="T2" fmla="+- 0 883 883"/>
                  <a:gd name="T3" fmla="*/ 883 h 156"/>
                  <a:gd name="T4" fmla="+- 0 3159 3159"/>
                  <a:gd name="T5" fmla="*/ T4 w 96"/>
                  <a:gd name="T6" fmla="+- 0 883 883"/>
                  <a:gd name="T7" fmla="*/ 883 h 156"/>
                  <a:gd name="T8" fmla="+- 0 3159 3159"/>
                  <a:gd name="T9" fmla="*/ T8 w 96"/>
                  <a:gd name="T10" fmla="+- 0 1038 883"/>
                  <a:gd name="T11" fmla="*/ 1038 h 156"/>
                  <a:gd name="T12" fmla="+- 0 3196 3159"/>
                  <a:gd name="T13" fmla="*/ T12 w 96"/>
                  <a:gd name="T14" fmla="+- 0 1038 883"/>
                  <a:gd name="T15" fmla="*/ 1038 h 156"/>
                  <a:gd name="T16" fmla="+- 0 3219 3159"/>
                  <a:gd name="T17" fmla="*/ T16 w 96"/>
                  <a:gd name="T18" fmla="+- 0 1036 883"/>
                  <a:gd name="T19" fmla="*/ 1036 h 156"/>
                  <a:gd name="T20" fmla="+- 0 3237 3159"/>
                  <a:gd name="T21" fmla="*/ T20 w 96"/>
                  <a:gd name="T22" fmla="+- 0 1027 883"/>
                  <a:gd name="T23" fmla="*/ 1027 h 156"/>
                  <a:gd name="T24" fmla="+- 0 3242 3159"/>
                  <a:gd name="T25" fmla="*/ T24 w 96"/>
                  <a:gd name="T26" fmla="+- 0 1021 883"/>
                  <a:gd name="T27" fmla="*/ 1021 h 156"/>
                  <a:gd name="T28" fmla="+- 0 3179 3159"/>
                  <a:gd name="T29" fmla="*/ T28 w 96"/>
                  <a:gd name="T30" fmla="+- 0 1021 883"/>
                  <a:gd name="T31" fmla="*/ 1021 h 156"/>
                  <a:gd name="T32" fmla="+- 0 3179 3159"/>
                  <a:gd name="T33" fmla="*/ T32 w 96"/>
                  <a:gd name="T34" fmla="+- 0 900 883"/>
                  <a:gd name="T35" fmla="*/ 900 h 156"/>
                  <a:gd name="T36" fmla="+- 0 3245 3159"/>
                  <a:gd name="T37" fmla="*/ T36 w 96"/>
                  <a:gd name="T38" fmla="+- 0 900 883"/>
                  <a:gd name="T39" fmla="*/ 900 h 156"/>
                  <a:gd name="T40" fmla="+- 0 3244 3159"/>
                  <a:gd name="T41" fmla="*/ T40 w 96"/>
                  <a:gd name="T42" fmla="+- 0 899 883"/>
                  <a:gd name="T43" fmla="*/ 899 h 156"/>
                  <a:gd name="T44" fmla="+- 0 3229 3159"/>
                  <a:gd name="T45" fmla="*/ T44 w 96"/>
                  <a:gd name="T46" fmla="+- 0 887 883"/>
                  <a:gd name="T47" fmla="*/ 887 h 156"/>
                  <a:gd name="T48" fmla="+- 0 3207 3159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8" y="144"/>
                    </a:lnTo>
                    <a:lnTo>
                      <a:pt x="83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4B177A04-CD45-6A76-24E0-CD2DDDA79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45 3159"/>
                  <a:gd name="T1" fmla="*/ T0 w 96"/>
                  <a:gd name="T2" fmla="+- 0 900 883"/>
                  <a:gd name="T3" fmla="*/ 900 h 156"/>
                  <a:gd name="T4" fmla="+- 0 3179 3159"/>
                  <a:gd name="T5" fmla="*/ T4 w 96"/>
                  <a:gd name="T6" fmla="+- 0 900 883"/>
                  <a:gd name="T7" fmla="*/ 900 h 156"/>
                  <a:gd name="T8" fmla="+- 0 3218 3159"/>
                  <a:gd name="T9" fmla="*/ T8 w 96"/>
                  <a:gd name="T10" fmla="+- 0 902 883"/>
                  <a:gd name="T11" fmla="*/ 902 h 156"/>
                  <a:gd name="T12" fmla="+- 0 3231 3159"/>
                  <a:gd name="T13" fmla="*/ T12 w 96"/>
                  <a:gd name="T14" fmla="+- 0 915 883"/>
                  <a:gd name="T15" fmla="*/ 915 h 156"/>
                  <a:gd name="T16" fmla="+- 0 3236 3159"/>
                  <a:gd name="T17" fmla="*/ T16 w 96"/>
                  <a:gd name="T18" fmla="+- 0 943 883"/>
                  <a:gd name="T19" fmla="*/ 943 h 156"/>
                  <a:gd name="T20" fmla="+- 0 3232 3159"/>
                  <a:gd name="T21" fmla="*/ T20 w 96"/>
                  <a:gd name="T22" fmla="+- 0 1003 883"/>
                  <a:gd name="T23" fmla="*/ 1003 h 156"/>
                  <a:gd name="T24" fmla="+- 0 3220 3159"/>
                  <a:gd name="T25" fmla="*/ T24 w 96"/>
                  <a:gd name="T26" fmla="+- 0 1017 883"/>
                  <a:gd name="T27" fmla="*/ 1017 h 156"/>
                  <a:gd name="T28" fmla="+- 0 3198 3159"/>
                  <a:gd name="T29" fmla="*/ T28 w 96"/>
                  <a:gd name="T30" fmla="+- 0 1021 883"/>
                  <a:gd name="T31" fmla="*/ 1021 h 156"/>
                  <a:gd name="T32" fmla="+- 0 3242 3159"/>
                  <a:gd name="T33" fmla="*/ T32 w 96"/>
                  <a:gd name="T34" fmla="+- 0 1021 883"/>
                  <a:gd name="T35" fmla="*/ 1021 h 156"/>
                  <a:gd name="T36" fmla="+- 0 3250 3159"/>
                  <a:gd name="T37" fmla="*/ T36 w 96"/>
                  <a:gd name="T38" fmla="+- 0 1011 883"/>
                  <a:gd name="T39" fmla="*/ 1011 h 156"/>
                  <a:gd name="T40" fmla="+- 0 3253 3159"/>
                  <a:gd name="T41" fmla="*/ T40 w 96"/>
                  <a:gd name="T42" fmla="+- 0 997 883"/>
                  <a:gd name="T43" fmla="*/ 997 h 156"/>
                  <a:gd name="T44" fmla="+- 0 3255 3159"/>
                  <a:gd name="T45" fmla="*/ T44 w 96"/>
                  <a:gd name="T46" fmla="+- 0 975 883"/>
                  <a:gd name="T47" fmla="*/ 975 h 156"/>
                  <a:gd name="T48" fmla="+- 0 3255 3159"/>
                  <a:gd name="T49" fmla="*/ T48 w 96"/>
                  <a:gd name="T50" fmla="+- 0 945 883"/>
                  <a:gd name="T51" fmla="*/ 945 h 156"/>
                  <a:gd name="T52" fmla="+- 0 3252 3159"/>
                  <a:gd name="T53" fmla="*/ T52 w 96"/>
                  <a:gd name="T54" fmla="+- 0 923 883"/>
                  <a:gd name="T55" fmla="*/ 923 h 156"/>
                  <a:gd name="T56" fmla="+- 0 3245 3159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7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3" y="138"/>
                    </a:lnTo>
                    <a:lnTo>
                      <a:pt x="91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A453B051-CFFE-C4CD-CA0E-D6DB312F8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883"/>
              <a:ext cx="125" cy="156"/>
              <a:chOff x="3324" y="883"/>
              <a:chExt cx="125" cy="156"/>
            </a:xfrm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35D0B94C-D71B-D847-578C-476C36626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399 3324"/>
                  <a:gd name="T1" fmla="*/ T0 w 125"/>
                  <a:gd name="T2" fmla="+- 0 883 883"/>
                  <a:gd name="T3" fmla="*/ 883 h 156"/>
                  <a:gd name="T4" fmla="+- 0 3373 3324"/>
                  <a:gd name="T5" fmla="*/ T4 w 125"/>
                  <a:gd name="T6" fmla="+- 0 883 883"/>
                  <a:gd name="T7" fmla="*/ 883 h 156"/>
                  <a:gd name="T8" fmla="+- 0 3324 3324"/>
                  <a:gd name="T9" fmla="*/ T8 w 125"/>
                  <a:gd name="T10" fmla="+- 0 1038 883"/>
                  <a:gd name="T11" fmla="*/ 1038 h 156"/>
                  <a:gd name="T12" fmla="+- 0 3344 3324"/>
                  <a:gd name="T13" fmla="*/ T12 w 125"/>
                  <a:gd name="T14" fmla="+- 0 1038 883"/>
                  <a:gd name="T15" fmla="*/ 1038 h 156"/>
                  <a:gd name="T16" fmla="+- 0 3356 3324"/>
                  <a:gd name="T17" fmla="*/ T16 w 125"/>
                  <a:gd name="T18" fmla="+- 0 1001 883"/>
                  <a:gd name="T19" fmla="*/ 1001 h 156"/>
                  <a:gd name="T20" fmla="+- 0 3437 3324"/>
                  <a:gd name="T21" fmla="*/ T20 w 125"/>
                  <a:gd name="T22" fmla="+- 0 1001 883"/>
                  <a:gd name="T23" fmla="*/ 1001 h 156"/>
                  <a:gd name="T24" fmla="+- 0 3432 3324"/>
                  <a:gd name="T25" fmla="*/ T24 w 125"/>
                  <a:gd name="T26" fmla="+- 0 984 883"/>
                  <a:gd name="T27" fmla="*/ 984 h 156"/>
                  <a:gd name="T28" fmla="+- 0 3361 3324"/>
                  <a:gd name="T29" fmla="*/ T28 w 125"/>
                  <a:gd name="T30" fmla="+- 0 984 883"/>
                  <a:gd name="T31" fmla="*/ 984 h 156"/>
                  <a:gd name="T32" fmla="+- 0 3385 3324"/>
                  <a:gd name="T33" fmla="*/ T32 w 125"/>
                  <a:gd name="T34" fmla="+- 0 901 883"/>
                  <a:gd name="T35" fmla="*/ 901 h 156"/>
                  <a:gd name="T36" fmla="+- 0 3405 3324"/>
                  <a:gd name="T37" fmla="*/ T36 w 125"/>
                  <a:gd name="T38" fmla="+- 0 901 883"/>
                  <a:gd name="T39" fmla="*/ 901 h 156"/>
                  <a:gd name="T40" fmla="+- 0 3399 3324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86AED608-AC2D-B207-8EC6-DA10D1D77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37 3324"/>
                  <a:gd name="T1" fmla="*/ T0 w 125"/>
                  <a:gd name="T2" fmla="+- 0 1001 883"/>
                  <a:gd name="T3" fmla="*/ 1001 h 156"/>
                  <a:gd name="T4" fmla="+- 0 3416 3324"/>
                  <a:gd name="T5" fmla="*/ T4 w 125"/>
                  <a:gd name="T6" fmla="+- 0 1001 883"/>
                  <a:gd name="T7" fmla="*/ 1001 h 156"/>
                  <a:gd name="T8" fmla="+- 0 3427 3324"/>
                  <a:gd name="T9" fmla="*/ T8 w 125"/>
                  <a:gd name="T10" fmla="+- 0 1038 883"/>
                  <a:gd name="T11" fmla="*/ 1038 h 156"/>
                  <a:gd name="T12" fmla="+- 0 3449 3324"/>
                  <a:gd name="T13" fmla="*/ T12 w 125"/>
                  <a:gd name="T14" fmla="+- 0 1038 883"/>
                  <a:gd name="T15" fmla="*/ 1038 h 156"/>
                  <a:gd name="T16" fmla="+- 0 3437 3324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0F2F538B-1A21-E405-FEA2-71739B175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05 3324"/>
                  <a:gd name="T1" fmla="*/ T0 w 125"/>
                  <a:gd name="T2" fmla="+- 0 901 883"/>
                  <a:gd name="T3" fmla="*/ 901 h 156"/>
                  <a:gd name="T4" fmla="+- 0 3385 3324"/>
                  <a:gd name="T5" fmla="*/ T4 w 125"/>
                  <a:gd name="T6" fmla="+- 0 901 883"/>
                  <a:gd name="T7" fmla="*/ 901 h 156"/>
                  <a:gd name="T8" fmla="+- 0 3410 3324"/>
                  <a:gd name="T9" fmla="*/ T8 w 125"/>
                  <a:gd name="T10" fmla="+- 0 984 883"/>
                  <a:gd name="T11" fmla="*/ 984 h 156"/>
                  <a:gd name="T12" fmla="+- 0 3432 3324"/>
                  <a:gd name="T13" fmla="*/ T12 w 125"/>
                  <a:gd name="T14" fmla="+- 0 984 883"/>
                  <a:gd name="T15" fmla="*/ 984 h 156"/>
                  <a:gd name="T16" fmla="+- 0 3405 3324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4B900788-AB12-7C64-A348-2032485C0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883"/>
              <a:ext cx="98" cy="156"/>
              <a:chOff x="3469" y="883"/>
              <a:chExt cx="98" cy="156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264EDACC-E456-F82E-E6CB-43CF511E2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489 3469"/>
                  <a:gd name="T1" fmla="*/ T0 w 98"/>
                  <a:gd name="T2" fmla="+- 0 883 883"/>
                  <a:gd name="T3" fmla="*/ 883 h 156"/>
                  <a:gd name="T4" fmla="+- 0 3469 3469"/>
                  <a:gd name="T5" fmla="*/ T4 w 98"/>
                  <a:gd name="T6" fmla="+- 0 883 883"/>
                  <a:gd name="T7" fmla="*/ 883 h 156"/>
                  <a:gd name="T8" fmla="+- 0 3470 3469"/>
                  <a:gd name="T9" fmla="*/ T8 w 98"/>
                  <a:gd name="T10" fmla="+- 0 998 883"/>
                  <a:gd name="T11" fmla="*/ 998 h 156"/>
                  <a:gd name="T12" fmla="+- 0 3476 3469"/>
                  <a:gd name="T13" fmla="*/ T12 w 98"/>
                  <a:gd name="T14" fmla="+- 0 1018 883"/>
                  <a:gd name="T15" fmla="*/ 1018 h 156"/>
                  <a:gd name="T16" fmla="+- 0 3489 3469"/>
                  <a:gd name="T17" fmla="*/ T16 w 98"/>
                  <a:gd name="T18" fmla="+- 0 1031 883"/>
                  <a:gd name="T19" fmla="*/ 1031 h 156"/>
                  <a:gd name="T20" fmla="+- 0 3509 3469"/>
                  <a:gd name="T21" fmla="*/ T20 w 98"/>
                  <a:gd name="T22" fmla="+- 0 1038 883"/>
                  <a:gd name="T23" fmla="*/ 1038 h 156"/>
                  <a:gd name="T24" fmla="+- 0 3538 3469"/>
                  <a:gd name="T25" fmla="*/ T24 w 98"/>
                  <a:gd name="T26" fmla="+- 0 1039 883"/>
                  <a:gd name="T27" fmla="*/ 1039 h 156"/>
                  <a:gd name="T28" fmla="+- 0 3554 3469"/>
                  <a:gd name="T29" fmla="*/ T28 w 98"/>
                  <a:gd name="T30" fmla="+- 0 1029 883"/>
                  <a:gd name="T31" fmla="*/ 1029 h 156"/>
                  <a:gd name="T32" fmla="+- 0 3557 3469"/>
                  <a:gd name="T33" fmla="*/ T32 w 98"/>
                  <a:gd name="T34" fmla="+- 0 1023 883"/>
                  <a:gd name="T35" fmla="*/ 1023 h 156"/>
                  <a:gd name="T36" fmla="+- 0 3507 3469"/>
                  <a:gd name="T37" fmla="*/ T36 w 98"/>
                  <a:gd name="T38" fmla="+- 0 1023 883"/>
                  <a:gd name="T39" fmla="*/ 1023 h 156"/>
                  <a:gd name="T40" fmla="+- 0 3494 3469"/>
                  <a:gd name="T41" fmla="*/ T40 w 98"/>
                  <a:gd name="T42" fmla="+- 0 1011 883"/>
                  <a:gd name="T43" fmla="*/ 1011 h 156"/>
                  <a:gd name="T44" fmla="+- 0 3489 3469"/>
                  <a:gd name="T45" fmla="*/ T44 w 98"/>
                  <a:gd name="T46" fmla="+- 0 982 883"/>
                  <a:gd name="T47" fmla="*/ 982 h 156"/>
                  <a:gd name="T48" fmla="+- 0 3489 3469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20" y="148"/>
                    </a:lnTo>
                    <a:lnTo>
                      <a:pt x="40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5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1B0D35D1-1E17-90A1-B026-081762C2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567 3469"/>
                  <a:gd name="T1" fmla="*/ T0 w 98"/>
                  <a:gd name="T2" fmla="+- 0 883 883"/>
                  <a:gd name="T3" fmla="*/ 883 h 156"/>
                  <a:gd name="T4" fmla="+- 0 3547 3469"/>
                  <a:gd name="T5" fmla="*/ T4 w 98"/>
                  <a:gd name="T6" fmla="+- 0 883 883"/>
                  <a:gd name="T7" fmla="*/ 883 h 156"/>
                  <a:gd name="T8" fmla="+- 0 3544 3469"/>
                  <a:gd name="T9" fmla="*/ T8 w 98"/>
                  <a:gd name="T10" fmla="+- 0 1008 883"/>
                  <a:gd name="T11" fmla="*/ 1008 h 156"/>
                  <a:gd name="T12" fmla="+- 0 3531 3469"/>
                  <a:gd name="T13" fmla="*/ T12 w 98"/>
                  <a:gd name="T14" fmla="+- 0 1021 883"/>
                  <a:gd name="T15" fmla="*/ 1021 h 156"/>
                  <a:gd name="T16" fmla="+- 0 3507 3469"/>
                  <a:gd name="T17" fmla="*/ T16 w 98"/>
                  <a:gd name="T18" fmla="+- 0 1023 883"/>
                  <a:gd name="T19" fmla="*/ 1023 h 156"/>
                  <a:gd name="T20" fmla="+- 0 3557 3469"/>
                  <a:gd name="T21" fmla="*/ T20 w 98"/>
                  <a:gd name="T22" fmla="+- 0 1023 883"/>
                  <a:gd name="T23" fmla="*/ 1023 h 156"/>
                  <a:gd name="T24" fmla="+- 0 3564 3469"/>
                  <a:gd name="T25" fmla="*/ T24 w 98"/>
                  <a:gd name="T26" fmla="+- 0 1010 883"/>
                  <a:gd name="T27" fmla="*/ 1010 h 156"/>
                  <a:gd name="T28" fmla="+- 0 3567 3469"/>
                  <a:gd name="T29" fmla="*/ T28 w 98"/>
                  <a:gd name="T30" fmla="+- 0 982 883"/>
                  <a:gd name="T31" fmla="*/ 982 h 156"/>
                  <a:gd name="T32" fmla="+- 0 3567 3469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5" y="125"/>
                    </a:lnTo>
                    <a:lnTo>
                      <a:pt x="62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146" name="Rectangle 143">
            <a:extLst>
              <a:ext uri="{FF2B5EF4-FFF2-40B4-BE49-F238E27FC236}">
                <a16:creationId xmlns:a16="http://schemas.microsoft.com/office/drawing/2014/main" id="{2B6FDC72-00E6-0B12-B901-3661CDCF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12" y="578046"/>
            <a:ext cx="573017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9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9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Stochastic Gradient Descent (SGD)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This process involves a large number of calculations. For example: 10,000 observations x 10 features x 1,000 iterations (a usual number) = 100,000,000 computations for an estimation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Stochastic (random) Gradient Descent applies the same algorithm to one only observation picked up randomly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Mini-batch Gradient Descent offers a compromise between GD and SGD by splitting the data into smaller batches.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377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Stochastic Gradient Descent (SGD)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In reality, SGD is not an algorithm </a:t>
            </a:r>
            <a:r>
              <a:rPr lang="en-US" sz="2000" i="1" dirty="0">
                <a:latin typeface="+mj-lt"/>
              </a:rPr>
              <a:t>per se</a:t>
            </a:r>
            <a:r>
              <a:rPr lang="en-US" sz="2000" dirty="0">
                <a:latin typeface="+mj-lt"/>
              </a:rPr>
              <a:t>, but a method to train an algorithm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SGD is efficient and easy to implement…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… but requires of hyperparameters to tune (regularization, number of iterations…) and is sensitive to feature scaling/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Here is the scikit-learn documentation about SGD: </a:t>
            </a:r>
            <a:r>
              <a:rPr lang="en-US" sz="1800" dirty="0">
                <a:latin typeface="+mj-lt"/>
                <a:hlinkClick r:id="rId2"/>
              </a:rPr>
              <a:t>https://scikit-learn.org/stable/modules/sgd.html</a:t>
            </a: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434E9C-D91D-9135-D659-9B48333B80F0}"/>
              </a:ext>
            </a:extLst>
          </p:cNvPr>
          <p:cNvSpPr txBox="1"/>
          <p:nvPr/>
        </p:nvSpPr>
        <p:spPr>
          <a:xfrm>
            <a:off x="5519292" y="6176963"/>
            <a:ext cx="1407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wikipedia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5473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Support Vector Machines (SVM)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Support Vector Classifier (SVC) is a type of model able to perform linear and nonlinear classification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 behaves well in classification tasks in small to medium size datasets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 is relatively easy to find a separating hyperplane that separates the space, so it classifies very accurately the observations. </a:t>
            </a: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F81667-34EB-7F0D-8E6C-09B1A626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90" y="3496170"/>
            <a:ext cx="5611804" cy="2787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317120-0577-FCAF-BBC7-18B3CB897B42}"/>
                  </a:ext>
                </a:extLst>
              </p:cNvPr>
              <p:cNvSpPr txBox="1"/>
              <p:nvPr/>
            </p:nvSpPr>
            <p:spPr>
              <a:xfrm>
                <a:off x="6545525" y="3627815"/>
                <a:ext cx="4624628" cy="250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A test observation is assigned to a class depending on which side of the hyperplane falls in.</a:t>
                </a:r>
              </a:p>
              <a:p>
                <a:endParaRPr lang="en-US" sz="2000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+…+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+…+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317120-0577-FCAF-BBC7-18B3CB897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525" y="3627815"/>
                <a:ext cx="4624628" cy="2500813"/>
              </a:xfrm>
              <a:prstGeom prst="rect">
                <a:avLst/>
              </a:prstGeom>
              <a:blipFill>
                <a:blip r:embed="rId3"/>
                <a:stretch>
                  <a:fillRect l="-1451" t="-1220" r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591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Support Vector Machines (SVM)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But </a:t>
            </a:r>
            <a:r>
              <a:rPr lang="en-US" sz="2000" b="1" dirty="0">
                <a:latin typeface="+mj-lt"/>
              </a:rPr>
              <a:t>too well is actually bad </a:t>
            </a:r>
            <a:r>
              <a:rPr lang="en-US" sz="2000" dirty="0">
                <a:latin typeface="+mj-lt"/>
              </a:rPr>
              <a:t>(remember?). What if a new instance falls in no man’s land? Or if there is an outlier?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296CE-107F-EBC7-F9F9-596CE840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03" y="2635149"/>
            <a:ext cx="3239588" cy="31690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474E9B-2814-21BD-E486-F59921F3F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89" y="2635150"/>
            <a:ext cx="3399827" cy="3335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DA19C9-C5DC-5E6E-F21C-D9FC76E063EE}"/>
              </a:ext>
            </a:extLst>
          </p:cNvPr>
          <p:cNvSpPr txBox="1"/>
          <p:nvPr/>
        </p:nvSpPr>
        <p:spPr>
          <a:xfrm>
            <a:off x="2618210" y="5970881"/>
            <a:ext cx="209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Hard margin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7DF27-2684-0050-C0DD-AAF72EAA15D8}"/>
              </a:ext>
            </a:extLst>
          </p:cNvPr>
          <p:cNvSpPr txBox="1"/>
          <p:nvPr/>
        </p:nvSpPr>
        <p:spPr>
          <a:xfrm>
            <a:off x="7151820" y="6023074"/>
            <a:ext cx="209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Soft margin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E1F2FF-9D12-49E7-8ED5-D57A1329526B}"/>
              </a:ext>
            </a:extLst>
          </p:cNvPr>
          <p:cNvSpPr txBox="1"/>
          <p:nvPr/>
        </p:nvSpPr>
        <p:spPr>
          <a:xfrm rot="20637315">
            <a:off x="9262063" y="2890337"/>
            <a:ext cx="2395924" cy="1650742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Would actually fit better a non-linear boundary</a:t>
            </a:r>
          </a:p>
        </p:txBody>
      </p:sp>
    </p:spTree>
    <p:extLst>
      <p:ext uri="{BB962C8B-B14F-4D97-AF65-F5344CB8AC3E}">
        <p14:creationId xmlns:p14="http://schemas.microsoft.com/office/powerpoint/2010/main" val="294605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Support Vector Machines (SVM)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The Support Vector Machine is an extension of the Support Vector Classifier, it allows to enlarger the feature space in a specific way using </a:t>
            </a:r>
            <a:r>
              <a:rPr lang="en-US" sz="1800" i="1" dirty="0">
                <a:latin typeface="+mj-lt"/>
              </a:rPr>
              <a:t>kernels. </a:t>
            </a:r>
            <a:r>
              <a:rPr lang="en-US" sz="1800" dirty="0">
                <a:latin typeface="+mj-lt"/>
              </a:rPr>
              <a:t>In other words, look for boundaries o different shapes.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Here is the scikit-learn documentation about SVM: </a:t>
            </a:r>
            <a:r>
              <a:rPr lang="en-US" sz="1800" dirty="0">
                <a:latin typeface="+mj-lt"/>
                <a:hlinkClick r:id="rId2"/>
              </a:rPr>
              <a:t>https://scikit-learn.org/stable/modules/generated/sklearn.svm.SVC.html?highlight=svc#sklearn.svm.SVC</a:t>
            </a: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A19C9-C5DC-5E6E-F21C-D9FC76E063EE}"/>
              </a:ext>
            </a:extLst>
          </p:cNvPr>
          <p:cNvSpPr txBox="1"/>
          <p:nvPr/>
        </p:nvSpPr>
        <p:spPr>
          <a:xfrm>
            <a:off x="3684570" y="6124287"/>
            <a:ext cx="2301131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Polynomial kernel (degree 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7DF27-2684-0050-C0DD-AAF72EAA15D8}"/>
              </a:ext>
            </a:extLst>
          </p:cNvPr>
          <p:cNvSpPr txBox="1"/>
          <p:nvPr/>
        </p:nvSpPr>
        <p:spPr>
          <a:xfrm>
            <a:off x="6642248" y="6132934"/>
            <a:ext cx="209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Radial kernel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593C8-56F2-0955-E3A7-D7AE00F4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53" y="3237952"/>
            <a:ext cx="5967984" cy="289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98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</a:t>
            </a:r>
            <a:r>
              <a:rPr lang="en-US" sz="4000" i="1" dirty="0"/>
              <a:t>k</a:t>
            </a:r>
            <a:r>
              <a:rPr lang="en-US" sz="4000" dirty="0"/>
              <a:t>-Nearest Neighbors </a:t>
            </a:r>
            <a:r>
              <a:rPr lang="en-US" sz="4000" i="1" dirty="0"/>
              <a:t>(k-</a:t>
            </a:r>
            <a:r>
              <a:rPr lang="en-US" sz="4000" dirty="0"/>
              <a:t>NN</a:t>
            </a:r>
            <a:r>
              <a:rPr lang="en-US" sz="4000" i="1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59946-3012-9066-31E4-C63BA9D94F28}"/>
              </a:ext>
            </a:extLst>
          </p:cNvPr>
          <p:cNvSpPr txBox="1"/>
          <p:nvPr/>
        </p:nvSpPr>
        <p:spPr>
          <a:xfrm rot="212624">
            <a:off x="7898738" y="3517243"/>
            <a:ext cx="2899068" cy="1207890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The “I” is just indicating if the parenthesis is happening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Given a test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>
                    <a:latin typeface="+mj-lt"/>
                  </a:rPr>
                  <a:t>, k</a:t>
                </a:r>
                <a:r>
                  <a:rPr lang="en-US" sz="2000" dirty="0">
                    <a:latin typeface="+mj-lt"/>
                  </a:rPr>
                  <a:t>-Nearest </a:t>
                </a:r>
                <a:r>
                  <a:rPr lang="en-US" sz="2000" dirty="0" err="1">
                    <a:latin typeface="+mj-lt"/>
                  </a:rPr>
                  <a:t>Neigbohrs</a:t>
                </a:r>
                <a:r>
                  <a:rPr lang="en-US" sz="2000" dirty="0">
                    <a:latin typeface="+mj-lt"/>
                  </a:rPr>
                  <a:t> identifies </a:t>
                </a:r>
                <a:r>
                  <a:rPr lang="en-US" sz="2000" i="1" dirty="0">
                    <a:latin typeface="+mj-lt"/>
                  </a:rPr>
                  <a:t>k </a:t>
                </a:r>
                <a:r>
                  <a:rPr lang="en-US" sz="2000" dirty="0">
                    <a:latin typeface="+mj-lt"/>
                  </a:rPr>
                  <a:t>(number defined by us) observations in the training data that are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>
                    <a:latin typeface="+mj-lt"/>
                  </a:rPr>
                  <a:t>, </a:t>
                </a:r>
                <a:r>
                  <a:rPr lang="en-US" sz="2000" dirty="0">
                    <a:latin typeface="+mj-lt"/>
                  </a:rPr>
                  <a:t>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>
                    <a:latin typeface="+mj-lt"/>
                  </a:rPr>
                  <a:t>. </a:t>
                </a:r>
                <a:r>
                  <a:rPr lang="en-US" sz="2000" dirty="0">
                    <a:latin typeface="+mj-lt"/>
                  </a:rPr>
                  <a:t>Then, it estimates the conditional probability of class </a:t>
                </a:r>
                <a:r>
                  <a:rPr lang="en-US" sz="2000" i="1" dirty="0">
                    <a:latin typeface="+mj-lt"/>
                  </a:rPr>
                  <a:t>j</a:t>
                </a:r>
                <a:r>
                  <a:rPr lang="en-US" sz="2000" dirty="0">
                    <a:latin typeface="+mj-lt"/>
                  </a:rPr>
                  <a:t> as the fraction of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whose response values equal </a:t>
                </a:r>
                <a:r>
                  <a:rPr lang="en-US" sz="2000" i="1" dirty="0">
                    <a:latin typeface="+mj-lt"/>
                  </a:rPr>
                  <a:t>j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Then, Bayes rule is applied to classify the test observation to the class with the largest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330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</a:t>
            </a:r>
            <a:r>
              <a:rPr lang="en-US" sz="4000" i="1" dirty="0"/>
              <a:t>k</a:t>
            </a:r>
            <a:r>
              <a:rPr lang="en-US" sz="4000" dirty="0"/>
              <a:t>-Nearest Neighbors </a:t>
            </a:r>
            <a:r>
              <a:rPr lang="en-US" sz="4000" i="1" dirty="0"/>
              <a:t>(k-</a:t>
            </a:r>
            <a:r>
              <a:rPr lang="en-US" sz="4000" dirty="0"/>
              <a:t>NN</a:t>
            </a:r>
            <a:r>
              <a:rPr lang="en-US" sz="4000" i="1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8620-EDD0-80AC-7E8E-885EF75F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19" y="2423316"/>
            <a:ext cx="4528457" cy="25516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CFF060-8AEE-7608-1030-CBF9B0310785}"/>
              </a:ext>
            </a:extLst>
          </p:cNvPr>
          <p:cNvCxnSpPr>
            <a:cxnSpLocks/>
          </p:cNvCxnSpPr>
          <p:nvPr/>
        </p:nvCxnSpPr>
        <p:spPr>
          <a:xfrm>
            <a:off x="6525797" y="1591977"/>
            <a:ext cx="0" cy="4657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294D3B2-DB82-E3F0-CE26-349E85C6A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361" y="1787950"/>
            <a:ext cx="3931920" cy="39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</a:t>
            </a:r>
            <a:r>
              <a:rPr lang="en-US" sz="4000" i="1" dirty="0"/>
              <a:t>k</a:t>
            </a:r>
            <a:r>
              <a:rPr lang="en-US" sz="4000" dirty="0"/>
              <a:t>-Nearest Neighbors </a:t>
            </a:r>
            <a:r>
              <a:rPr lang="en-US" sz="4000" i="1" dirty="0"/>
              <a:t>(k-</a:t>
            </a:r>
            <a:r>
              <a:rPr lang="en-US" sz="4000" dirty="0"/>
              <a:t>NN</a:t>
            </a:r>
            <a:r>
              <a:rPr lang="en-US" sz="4000" i="1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5D2FB5-8036-59E2-FE4D-3ACE1460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93" y="2129883"/>
            <a:ext cx="4920169" cy="276471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1CFA49-B6F6-2F5A-D627-7DC74BB1676B}"/>
              </a:ext>
            </a:extLst>
          </p:cNvPr>
          <p:cNvCxnSpPr>
            <a:cxnSpLocks/>
          </p:cNvCxnSpPr>
          <p:nvPr/>
        </p:nvCxnSpPr>
        <p:spPr>
          <a:xfrm>
            <a:off x="6525789" y="1591977"/>
            <a:ext cx="0" cy="4657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9FBD28C-076D-CA6E-FB74-FEBAF67E7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155" y="2129883"/>
            <a:ext cx="4471851" cy="343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5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To evaluate a regression, one only needs to pay attention to the performance measure (the lower, the better). But assessing performance in a classification is bit more nuance.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Just looking for a better accuracy (% of correct predictions) is not enough…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Imagine a task consisting in classifying patients into COVID infected or not. The algorithm will perform well if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Classifies as infected individuals that do have the disease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Classifies as not infected individuals that do not have the disease.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Do not classify as infected a person that is totally healthy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Do not classify as not infected a person that is actually sick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1951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To evaluate a regression, one only needs to pay attention to the performance measure (the lower, the better). But assessing performance in a classification is bit more nuance.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Just looking for a better accuracy (% of correct predictions) is not enough…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Imagine a task consisting in classifying patients into COVID-19 infected or not. The algorithm will perform well if: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Maximizes the number of individuals classified as infected when they are so (True Positive)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Maximizes the number of individuals classified as not infected when they do not have the disease.  (True Negative)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Minimizes the number of individuals classified as infected when they are (False Positive)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Minimizes the number of individuals classify as not infected when they are actually sick (False Negative)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19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B7719AE7-5D76-3CA6-C03E-F772C1896EF4}"/>
              </a:ext>
            </a:extLst>
          </p:cNvPr>
          <p:cNvSpPr txBox="1">
            <a:spLocks/>
          </p:cNvSpPr>
          <p:nvPr/>
        </p:nvSpPr>
        <p:spPr>
          <a:xfrm>
            <a:off x="1494790" y="1875615"/>
            <a:ext cx="9859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Classifying?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Classifiers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Logistic Regression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Linear discriminant analysis (LDA)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Stochastic Gradient Descent (SGD)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Support Vector Machines (SVM)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latin typeface="+mj-lt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-Nearest Neighbors (KNN)</a:t>
            </a:r>
            <a:endParaRPr lang="en-US" sz="2400" i="1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Performance measures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Training a binary classifier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Multiclass (multinomial) classification</a:t>
            </a:r>
          </a:p>
        </p:txBody>
      </p:sp>
      <p:sp>
        <p:nvSpPr>
          <p:cNvPr id="155" name="Rectangle 143">
            <a:extLst>
              <a:ext uri="{FF2B5EF4-FFF2-40B4-BE49-F238E27FC236}">
                <a16:creationId xmlns:a16="http://schemas.microsoft.com/office/drawing/2014/main" id="{7524B8A9-611C-185B-E9C1-20FB914D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3">
            <a:extLst>
              <a:ext uri="{FF2B5EF4-FFF2-40B4-BE49-F238E27FC236}">
                <a16:creationId xmlns:a16="http://schemas.microsoft.com/office/drawing/2014/main" id="{8AE2F004-1A39-90D0-AE0D-90081560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A13AB-C9B4-5D9D-DE92-0AD86D5BF8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7643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That information, organize in the following way, is called </a:t>
            </a:r>
            <a:r>
              <a:rPr lang="en-US" sz="2000" b="1" i="1" dirty="0">
                <a:latin typeface="+mj-lt"/>
              </a:rPr>
              <a:t>Confusion Matrix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Several interesting calculations emerge from it, yielding a much richer information than just accuracy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A19C9-C5DC-5E6E-F21C-D9FC76E063EE}"/>
              </a:ext>
            </a:extLst>
          </p:cNvPr>
          <p:cNvSpPr txBox="1"/>
          <p:nvPr/>
        </p:nvSpPr>
        <p:spPr>
          <a:xfrm>
            <a:off x="1374817" y="5771772"/>
            <a:ext cx="370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+mj-lt"/>
              </a:rPr>
              <a:t>Source</a:t>
            </a:r>
            <a:r>
              <a:rPr lang="es-ES" sz="1200" dirty="0">
                <a:latin typeface="+mj-lt"/>
              </a:rPr>
              <a:t>: Wikipedia (</a:t>
            </a:r>
            <a:r>
              <a:rPr lang="es-ES" sz="1200" dirty="0">
                <a:latin typeface="+mj-lt"/>
                <a:hlinkClick r:id="rId2"/>
              </a:rPr>
              <a:t>https://en.wikipedia.org/wiki/Confusion_matrix</a:t>
            </a:r>
            <a:r>
              <a:rPr lang="es-ES" sz="1200" dirty="0">
                <a:latin typeface="+mj-lt"/>
              </a:rPr>
              <a:t>)</a:t>
            </a:r>
            <a:endParaRPr lang="en-US" sz="12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481A3-3304-D094-7207-CB506FFC3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60" y="3130172"/>
            <a:ext cx="4994910" cy="2574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/>
              <p:nvPr/>
            </p:nvSpPr>
            <p:spPr>
              <a:xfrm>
                <a:off x="6096000" y="3210268"/>
                <a:ext cx="5541220" cy="2819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10268"/>
                <a:ext cx="5541220" cy="2819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DA52ACE-3DE3-D61B-2E14-9D8A97E840A1}"/>
              </a:ext>
            </a:extLst>
          </p:cNvPr>
          <p:cNvSpPr txBox="1"/>
          <p:nvPr/>
        </p:nvSpPr>
        <p:spPr>
          <a:xfrm rot="212624">
            <a:off x="8101335" y="4125876"/>
            <a:ext cx="2178113" cy="858972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Sensitivity, hit rate, true positive rate…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A5726E-C1E8-91FF-72EA-41BDED9990F6}"/>
              </a:ext>
            </a:extLst>
          </p:cNvPr>
          <p:cNvSpPr txBox="1"/>
          <p:nvPr/>
        </p:nvSpPr>
        <p:spPr>
          <a:xfrm rot="212624">
            <a:off x="8674754" y="4897131"/>
            <a:ext cx="2178113" cy="1039356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Selectivity, true negative rate…</a:t>
            </a:r>
          </a:p>
        </p:txBody>
      </p:sp>
    </p:spTree>
    <p:extLst>
      <p:ext uri="{BB962C8B-B14F-4D97-AF65-F5344CB8AC3E}">
        <p14:creationId xmlns:p14="http://schemas.microsoft.com/office/powerpoint/2010/main" val="2985155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The point is that it is very difficult to have an algorithm that yields high TP and TN, while low FN and FP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Should we use a model that predicts very well if someone has COVID-19, when h/she actually has it? Or is it better to get the prediction right when someone really does not have it?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There is a precision/recall trade-off, and we solve it 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score, which is the harmonic mean of </a:t>
                </a:r>
                <a:r>
                  <a:rPr lang="en-US" sz="2000" i="1" dirty="0">
                    <a:latin typeface="+mj-lt"/>
                  </a:rPr>
                  <a:t>precision </a:t>
                </a:r>
                <a:r>
                  <a:rPr lang="en-US" sz="2000" dirty="0">
                    <a:latin typeface="+mj-lt"/>
                  </a:rPr>
                  <a:t>and </a:t>
                </a:r>
                <a:r>
                  <a:rPr lang="en-US" sz="2000" i="1" dirty="0">
                    <a:latin typeface="+mj-lt"/>
                  </a:rPr>
                  <a:t>recall. 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Since a harmonic mean gives more weight to low values, the classifier will only get a </a:t>
                </a:r>
                <a:r>
                  <a:rPr lang="en-US" sz="2000" b="1" dirty="0">
                    <a:latin typeface="+mj-lt"/>
                  </a:rPr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latin typeface="+mj-lt"/>
                  </a:rPr>
                  <a:t> score if both Recall and Precision are high</a:t>
                </a:r>
                <a:r>
                  <a:rPr lang="en-US" sz="2000" dirty="0">
                    <a:latin typeface="+mj-lt"/>
                  </a:rPr>
                  <a:t>.</a:t>
                </a: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00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/>
              <p:nvPr/>
            </p:nvSpPr>
            <p:spPr>
              <a:xfrm>
                <a:off x="3313429" y="4123803"/>
                <a:ext cx="5541220" cy="83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429" y="4123803"/>
                <a:ext cx="5541220" cy="830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63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Now, classifiers assign labels based on a threshold. For each instance, it computes a score based on a decision function. If that score is greater than a threshold, it assigns the instance to the positive class; otherwise, it assigns it to the negative class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Therefore, if we modify the threshold, the classification will vary, achieving better or worse predictions, and yielding different Precision and Recall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881C9A0-2340-D44D-5D9E-46C0DEB06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3909195"/>
            <a:ext cx="5486412" cy="18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0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When Precision increases, Recall decreases, and vice versa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DE37376-1AE9-D64D-FA42-22B5B052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7" y="3148096"/>
            <a:ext cx="4754890" cy="2250648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90C69FA-F60D-A00B-B1B8-8F4A2FF5E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172" y="2698820"/>
            <a:ext cx="3840488" cy="31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89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Instead of plotting Precision and Recall, it is common to plot the </a:t>
            </a:r>
            <a:r>
              <a:rPr lang="en-US" sz="2000" i="1" dirty="0">
                <a:latin typeface="+mj-lt"/>
              </a:rPr>
              <a:t>True Positive Rate </a:t>
            </a:r>
            <a:r>
              <a:rPr lang="en-US" sz="2000" dirty="0">
                <a:latin typeface="+mj-lt"/>
              </a:rPr>
              <a:t>(TPR)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against the </a:t>
            </a:r>
            <a:r>
              <a:rPr lang="en-US" sz="2000" i="1" dirty="0">
                <a:latin typeface="+mj-lt"/>
              </a:rPr>
              <a:t>False Positive Rate </a:t>
            </a:r>
            <a:r>
              <a:rPr lang="en-US" sz="2000" dirty="0">
                <a:latin typeface="+mj-lt"/>
              </a:rPr>
              <a:t>(FPR), or, which the same, </a:t>
            </a:r>
            <a:r>
              <a:rPr lang="en-US" sz="2000" i="1" dirty="0">
                <a:latin typeface="+mj-lt"/>
              </a:rPr>
              <a:t>Sensitivity</a:t>
            </a:r>
            <a:r>
              <a:rPr lang="en-US" sz="2000" dirty="0">
                <a:latin typeface="+mj-lt"/>
              </a:rPr>
              <a:t> (Recall) versus </a:t>
            </a:r>
            <a:r>
              <a:rPr lang="en-US" sz="2000" i="1" dirty="0">
                <a:latin typeface="+mj-lt"/>
              </a:rPr>
              <a:t>1 - Specificity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This plot is called the </a:t>
            </a:r>
            <a:r>
              <a:rPr lang="en-US" sz="2000" b="1" i="1" dirty="0">
                <a:latin typeface="+mj-lt"/>
              </a:rPr>
              <a:t>Receiver Operating Characteristic</a:t>
            </a:r>
            <a:r>
              <a:rPr lang="en-US" sz="2000" b="1" dirty="0">
                <a:latin typeface="+mj-lt"/>
              </a:rPr>
              <a:t> (ROC) curve</a:t>
            </a:r>
            <a:endParaRPr lang="en-US" sz="2000" b="1" i="1" dirty="0">
              <a:latin typeface="+mj-lt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6AEBF3B-C772-6843-4D0F-2E3870D5E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8" y="3156299"/>
            <a:ext cx="3840488" cy="3155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153B7C-AA7A-8E9E-1514-6E91D58A1C22}"/>
              </a:ext>
            </a:extLst>
          </p:cNvPr>
          <p:cNvSpPr txBox="1"/>
          <p:nvPr/>
        </p:nvSpPr>
        <p:spPr>
          <a:xfrm>
            <a:off x="6186394" y="3295787"/>
            <a:ext cx="5003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To compare two classifiers, we compute the </a:t>
            </a:r>
            <a:r>
              <a:rPr lang="en-US" sz="2000" i="1" dirty="0">
                <a:latin typeface="+mj-lt"/>
              </a:rPr>
              <a:t>area under the curve </a:t>
            </a:r>
            <a:r>
              <a:rPr lang="en-US" sz="2000" dirty="0">
                <a:latin typeface="+mj-lt"/>
              </a:rPr>
              <a:t>(AUC)</a:t>
            </a:r>
          </a:p>
          <a:p>
            <a:r>
              <a:rPr lang="en-US" sz="2000" dirty="0">
                <a:latin typeface="+mj-lt"/>
              </a:rPr>
              <a:t>A perfect classifier would have an area of 1; so the higher, the better</a:t>
            </a:r>
          </a:p>
        </p:txBody>
      </p:sp>
    </p:spTree>
    <p:extLst>
      <p:ext uri="{BB962C8B-B14F-4D97-AF65-F5344CB8AC3E}">
        <p14:creationId xmlns:p14="http://schemas.microsoft.com/office/powerpoint/2010/main" val="4119110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latin typeface="+mj-lt"/>
              </a:rPr>
              <a:t>Let’s jump into the notebook to see all of this in practice and estimating a couple of classifiers</a:t>
            </a:r>
            <a:endParaRPr lang="en-US" sz="32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65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F6F-54A2-5964-F2B2-98295246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Classifying?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0C39-44FF-99B2-7103-C6D38F77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Our example from Topic 2 was a </a:t>
            </a:r>
            <a:r>
              <a:rPr lang="en-US" sz="2400" i="1" dirty="0">
                <a:latin typeface="+mj-lt"/>
              </a:rPr>
              <a:t>regression</a:t>
            </a:r>
            <a:r>
              <a:rPr lang="en-US" sz="2400" dirty="0">
                <a:latin typeface="+mj-lt"/>
              </a:rPr>
              <a:t> problem: estimating the value of a </a:t>
            </a:r>
            <a:r>
              <a:rPr lang="en-US" sz="2400" b="1" dirty="0">
                <a:latin typeface="+mj-lt"/>
              </a:rPr>
              <a:t>quantitative </a:t>
            </a:r>
            <a:r>
              <a:rPr lang="en-US" sz="2400" dirty="0">
                <a:latin typeface="+mj-lt"/>
              </a:rPr>
              <a:t>variable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However, in many situations, the response is </a:t>
            </a:r>
            <a:r>
              <a:rPr lang="en-US" sz="2400" b="1" dirty="0">
                <a:latin typeface="+mj-lt"/>
              </a:rPr>
              <a:t>qualitative </a:t>
            </a:r>
            <a:r>
              <a:rPr lang="en-US" sz="2400" dirty="0">
                <a:latin typeface="+mj-lt"/>
              </a:rPr>
              <a:t>(also named categorical). The observations have a label assigned, </a:t>
            </a:r>
            <a:r>
              <a:rPr lang="en-US" sz="2400" dirty="0" err="1">
                <a:latin typeface="+mj-lt"/>
              </a:rPr>
              <a:t>i.e</a:t>
            </a:r>
            <a:r>
              <a:rPr lang="en-US" sz="2400" dirty="0">
                <a:latin typeface="+mj-lt"/>
              </a:rPr>
              <a:t>, the category they pertain to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A person arriving at the emergency room has symptoms that can be attributed to three different medical conditions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A bank needs to determine if a transaction is fraudulent or not on the basis of historical transaction history, IP address, and other information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Based on socioeconomic information, we would like to determine whether a person is an Electric Vehicle Adopter or not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Image analysis to determine whether a Tumor is cancer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F95E35-4D9C-7F59-F308-C61FF9CD1B5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C9A975F5-C7DC-9274-20CA-B5939A2A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2BE2E3EB-749E-E562-030D-C3F46E71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6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F6F-54A2-5964-F2B2-98295246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Classifying?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0C39-44FF-99B2-7103-C6D38F77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The problem becomes assigning each observation to a category, this is classifying them into the correct label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This involves to </a:t>
            </a:r>
            <a:r>
              <a:rPr lang="en-US" sz="2400" b="1" dirty="0">
                <a:latin typeface="+mj-lt"/>
              </a:rPr>
              <a:t>calculate probabilities </a:t>
            </a:r>
            <a:r>
              <a:rPr lang="en-US" sz="2400" dirty="0">
                <a:latin typeface="+mj-lt"/>
              </a:rPr>
              <a:t>(of belonging to each category) as the basis of making the classification.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There are many classification algorithms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Logistic regression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Linear discriminant analysis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u="sng" dirty="0">
                <a:latin typeface="+mj-lt"/>
              </a:rPr>
              <a:t>Stochastic Gradient Descent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u="sng" dirty="0">
                <a:latin typeface="+mj-lt"/>
              </a:rPr>
              <a:t>Support Vector Machines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u="sng" dirty="0">
                <a:latin typeface="+mj-lt"/>
              </a:rPr>
              <a:t>K</a:t>
            </a:r>
            <a:r>
              <a:rPr lang="en-US" sz="2000" u="sng" dirty="0">
                <a:latin typeface="+mj-lt"/>
              </a:rPr>
              <a:t>-nearest neighbors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F95E35-4D9C-7F59-F308-C61FF9CD1B5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C9A975F5-C7DC-9274-20CA-B5939A2A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2BE2E3EB-749E-E562-030D-C3F46E71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0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Rather than modeling the response variable </a:t>
            </a:r>
            <a:r>
              <a:rPr lang="en-US" sz="2000" i="1" dirty="0">
                <a:latin typeface="+mj-lt"/>
              </a:rPr>
              <a:t>Y</a:t>
            </a:r>
            <a:r>
              <a:rPr lang="en-US" sz="2000" dirty="0">
                <a:latin typeface="+mj-lt"/>
              </a:rPr>
              <a:t>, a logistic regression measures the probability that Y belongs to a particular category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2E5E52-6884-8411-6A18-97EE8CAB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0" y="3383050"/>
            <a:ext cx="7376160" cy="2642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57662-2B79-5962-D1A7-78B9A50E8E4E}"/>
                  </a:ext>
                </a:extLst>
              </p:cNvPr>
              <p:cNvSpPr txBox="1"/>
              <p:nvPr/>
            </p:nvSpPr>
            <p:spPr>
              <a:xfrm>
                <a:off x="2527449" y="2943375"/>
                <a:ext cx="3786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57662-2B79-5962-D1A7-78B9A50E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449" y="2943375"/>
                <a:ext cx="378649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A51C82-8D3E-ACA7-7964-664D66891BFB}"/>
                  </a:ext>
                </a:extLst>
              </p:cNvPr>
              <p:cNvSpPr txBox="1"/>
              <p:nvPr/>
            </p:nvSpPr>
            <p:spPr>
              <a:xfrm>
                <a:off x="6265086" y="2758045"/>
                <a:ext cx="3786497" cy="631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A51C82-8D3E-ACA7-7964-664D66891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86" y="2758045"/>
                <a:ext cx="3786497" cy="6315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92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estimation of the coefficients is performed by </a:t>
            </a:r>
            <a:r>
              <a:rPr lang="en-US" sz="2000" i="1" dirty="0">
                <a:latin typeface="+mj-lt"/>
              </a:rPr>
              <a:t>maximum likelihood, </a:t>
            </a:r>
            <a:r>
              <a:rPr lang="en-US" sz="2000" dirty="0">
                <a:latin typeface="+mj-lt"/>
              </a:rPr>
              <a:t>this is a method that seeks for estimates of </a:t>
            </a:r>
            <a:r>
              <a:rPr lang="el-GR" sz="2000" dirty="0">
                <a:latin typeface="+mj-lt"/>
              </a:rPr>
              <a:t>β</a:t>
            </a:r>
            <a:r>
              <a:rPr lang="en-US" sz="2000" dirty="0">
                <a:latin typeface="+mj-lt"/>
              </a:rPr>
              <a:t>s such that the predicted probability corresponds as closely as possible to the observed label. This is, when those </a:t>
            </a:r>
            <a:r>
              <a:rPr lang="el-GR" sz="2000" dirty="0">
                <a:latin typeface="+mj-lt"/>
              </a:rPr>
              <a:t>β</a:t>
            </a:r>
            <a:r>
              <a:rPr lang="en-US" sz="2000" dirty="0">
                <a:latin typeface="+mj-lt"/>
              </a:rPr>
              <a:t>s are plugged in the regression, they reproduce the sample labels as much as possible.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Logistic regression provides coefficients, standard deviations, p-values, and odds ratios.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highlight>
                  <a:srgbClr val="FFFF00"/>
                </a:highlight>
                <a:latin typeface="+mj-lt"/>
              </a:rPr>
              <a:t>TABLE 4.3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Linear discriminant analysis (LDA)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Linear discriminant analysis also calculates probabilities of pertaining to a class, but differently.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It leverages on Bayes’ Theorem to calculate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. Note that we can have </a:t>
                </a:r>
                <a:r>
                  <a:rPr lang="en-US" sz="2000" i="1" dirty="0">
                    <a:latin typeface="+mj-lt"/>
                  </a:rPr>
                  <a:t>k </a:t>
                </a:r>
                <a:r>
                  <a:rPr lang="en-US" sz="2000" dirty="0">
                    <a:latin typeface="+mj-lt"/>
                  </a:rPr>
                  <a:t>classes and not only two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If it is just a different way of classifying, why using it?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+mj-lt"/>
                  </a:rPr>
                  <a:t>When the classes are well-separated linear regression surprisingly provides worse estimates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+mj-lt"/>
                  </a:rPr>
                  <a:t>If </a:t>
                </a:r>
                <a:r>
                  <a:rPr lang="en-US" sz="1600" i="1" dirty="0">
                    <a:latin typeface="+mj-lt"/>
                  </a:rPr>
                  <a:t>n</a:t>
                </a:r>
                <a:r>
                  <a:rPr lang="en-US" sz="1600" dirty="0">
                    <a:latin typeface="+mj-lt"/>
                  </a:rPr>
                  <a:t> is small, and the distribution of the features is more or less </a:t>
                </a:r>
                <a:r>
                  <a:rPr lang="en-US" sz="1600" i="1" dirty="0">
                    <a:latin typeface="+mj-lt"/>
                  </a:rPr>
                  <a:t>normal </a:t>
                </a:r>
                <a:r>
                  <a:rPr lang="en-US" sz="1600" dirty="0">
                    <a:latin typeface="+mj-lt"/>
                  </a:rPr>
                  <a:t>in each of the classes, the LDA is also more stable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+mj-lt"/>
                  </a:rPr>
                  <a:t>It is popular for cases with more than two classes (although not the only method)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9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Stochastic Gradient Descent (SGD)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8788B-5744-A65B-FA66-DDDA8E78DB55}"/>
              </a:ext>
            </a:extLst>
          </p:cNvPr>
          <p:cNvSpPr txBox="1"/>
          <p:nvPr/>
        </p:nvSpPr>
        <p:spPr>
          <a:xfrm rot="20637315">
            <a:off x="8821658" y="2763698"/>
            <a:ext cx="1980103" cy="1161633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This is a hyperparameter!!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Gradient descent is a method to find the minimum of a function (loss function in our case). In each iteration, the algorithm descents the slope of the function in a “little step”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Find the slope of the objective function with respect to each feature </a:t>
            </a:r>
            <a:r>
              <a:rPr lang="en-US" sz="1800" b="1" dirty="0">
                <a:latin typeface="+mj-lt"/>
              </a:rPr>
              <a:t>(gradient)</a:t>
            </a:r>
            <a:endParaRPr lang="en-US" sz="1800" dirty="0">
              <a:latin typeface="+mj-lt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Pick a random initial value for the parameters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Update the gradient function by plugging in the parameter values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Calculate the step sizes for each feature as : </a:t>
            </a:r>
            <a:r>
              <a:rPr lang="en-US" sz="1800" b="1" dirty="0">
                <a:latin typeface="+mj-lt"/>
              </a:rPr>
              <a:t>step size = gradient * learning rate</a:t>
            </a:r>
            <a:endParaRPr lang="en-US" sz="1800" dirty="0">
              <a:latin typeface="+mj-lt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Calculate the new parameters as : </a:t>
            </a:r>
            <a:r>
              <a:rPr lang="en-US" sz="1800" b="1" dirty="0">
                <a:latin typeface="+mj-lt"/>
              </a:rPr>
              <a:t>new params = old params - step size</a:t>
            </a:r>
            <a:endParaRPr lang="en-US" sz="1800" dirty="0">
              <a:latin typeface="+mj-lt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Repeat until gradient is almost 0.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182A780-F7A7-C8B9-D6A8-481D33276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66" y="4751827"/>
            <a:ext cx="2596902" cy="1436952"/>
          </a:xfrm>
          <a:prstGeom prst="rect">
            <a:avLst/>
          </a:prstGeom>
        </p:spPr>
      </p:pic>
      <p:pic>
        <p:nvPicPr>
          <p:cNvPr id="11" name="Picture 10" descr="A picture containing necklet, accessory&#10;&#10;Description automatically generated">
            <a:extLst>
              <a:ext uri="{FF2B5EF4-FFF2-40B4-BE49-F238E27FC236}">
                <a16:creationId xmlns:a16="http://schemas.microsoft.com/office/drawing/2014/main" id="{FD72EB04-FD28-21B4-0AF4-C7DF7EF20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68" y="4788413"/>
            <a:ext cx="2596902" cy="1333076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28CD1F95-DB3E-4DBE-48D6-9F1828BCD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70" y="4788413"/>
            <a:ext cx="2596902" cy="1333076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47031614-904C-C862-7B56-C169DF168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72" y="4788399"/>
            <a:ext cx="2596902" cy="13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6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Stochastic Gradient Descent (SGD)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</a:rPr>
                  <a:t>Find the slope of the objective function with respect to each feature </a:t>
                </a:r>
                <a:r>
                  <a:rPr lang="en-US" sz="2200" b="1" dirty="0">
                    <a:latin typeface="+mj-lt"/>
                  </a:rPr>
                  <a:t>(gradient)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s-E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𝛉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𝑀𝑆𝐸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𝛉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𝑀𝑆𝐸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E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𝛉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𝑀𝑆𝐸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E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𝛉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𝑀𝑆𝐸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E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𝛉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⊺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𝐗</m:t>
                      </m:r>
                      <m:r>
                        <a:rPr lang="es-E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𝛉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E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𝐲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</a:rPr>
                  <a:t>Pick a random initial value for the parameters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</a:rPr>
                  <a:t>Update the gradient function by plugging in the parameter values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</a:rPr>
                  <a:t>Calculate the step sizes for each feature as : </a:t>
                </a:r>
                <a:r>
                  <a:rPr lang="en-US" sz="2200" b="1" dirty="0">
                    <a:latin typeface="+mj-lt"/>
                  </a:rPr>
                  <a:t>step size = gradient * learning rate</a:t>
                </a:r>
                <a:endParaRPr lang="en-US" sz="2200" dirty="0">
                  <a:latin typeface="+mj-lt"/>
                </a:endParaRPr>
              </a:p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</a:rPr>
                  <a:t>Calculate the new parameters as </a:t>
                </a:r>
                <a:r>
                  <a:rPr lang="en-US" sz="2200" b="1" dirty="0">
                    <a:latin typeface="+mj-lt"/>
                  </a:rPr>
                  <a:t>old parameters - step size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𝑠𝑡𝑒𝑝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200" dirty="0">
                              <a:sym typeface="Symbol" panose="05050102010706020507" pitchFamily="18" charset="2"/>
                            </a:rPr>
                            <m:t></m:t>
                          </m:r>
                        </m:e>
                        <m:sub>
                          <m:r>
                            <a:rPr lang="el-G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</a:rPr>
                  <a:t>Repeat until gradient is almost 0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08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10234</TotalTime>
  <Words>2103</Words>
  <Application>Microsoft Office PowerPoint</Application>
  <PresentationFormat>Widescreen</PresentationFormat>
  <Paragraphs>194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Introduction to Machine Learning Topic 4 – Classification (HOML Ch. 3 / ISL Ch. 4 )</vt:lpstr>
      <vt:lpstr>PowerPoint Presentation</vt:lpstr>
      <vt:lpstr>Classifying?</vt:lpstr>
      <vt:lpstr>Classifying?</vt:lpstr>
      <vt:lpstr>Classifiers – Logistic regression</vt:lpstr>
      <vt:lpstr>Classifiers – Logistic regression</vt:lpstr>
      <vt:lpstr>Classifiers – Linear discriminant analysis (LDA)</vt:lpstr>
      <vt:lpstr>Classifiers – Stochastic Gradient Descent (SGD)</vt:lpstr>
      <vt:lpstr>Classifiers – Stochastic Gradient Descent (SGD)</vt:lpstr>
      <vt:lpstr>Classifiers – Stochastic Gradient Descent (SGD)</vt:lpstr>
      <vt:lpstr>Classifiers – Stochastic Gradient Descent (SGD)</vt:lpstr>
      <vt:lpstr>Classifiers – Support Vector Machines (SVM)</vt:lpstr>
      <vt:lpstr>Classifiers – Support Vector Machines (SVM)</vt:lpstr>
      <vt:lpstr>Classifiers – Support Vector Machines (SVM)</vt:lpstr>
      <vt:lpstr>Classifiers – k-Nearest Neighbors (k-NN)</vt:lpstr>
      <vt:lpstr>Classifiers – k-Nearest Neighbors (k-NN)</vt:lpstr>
      <vt:lpstr>Classifiers – k-Nearest Neighbors (k-NN)</vt:lpstr>
      <vt:lpstr>Performance measures</vt:lpstr>
      <vt:lpstr>Performance measures</vt:lpstr>
      <vt:lpstr>Performance measures</vt:lpstr>
      <vt:lpstr>Performance measures</vt:lpstr>
      <vt:lpstr>Performance measures</vt:lpstr>
      <vt:lpstr>Performance measures</vt:lpstr>
      <vt:lpstr>Performance measures</vt:lpstr>
      <vt:lpstr>Performance measures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Topic 0 – Course Introduction</dc:title>
  <dc:creator>Bas Vicente Javier</dc:creator>
  <cp:lastModifiedBy>Bas Vicente Javier</cp:lastModifiedBy>
  <cp:revision>29</cp:revision>
  <dcterms:created xsi:type="dcterms:W3CDTF">2022-09-11T13:53:20Z</dcterms:created>
  <dcterms:modified xsi:type="dcterms:W3CDTF">2022-10-11T10:09:21Z</dcterms:modified>
</cp:coreProperties>
</file>