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59" r:id="rId6"/>
    <p:sldId id="266" r:id="rId7"/>
    <p:sldId id="262" r:id="rId8"/>
    <p:sldId id="268" r:id="rId9"/>
    <p:sldId id="269" r:id="rId10"/>
    <p:sldId id="282" r:id="rId11"/>
    <p:sldId id="270" r:id="rId12"/>
    <p:sldId id="272" r:id="rId13"/>
    <p:sldId id="284" r:id="rId14"/>
    <p:sldId id="267" r:id="rId15"/>
    <p:sldId id="271" r:id="rId16"/>
    <p:sldId id="273" r:id="rId17"/>
    <p:sldId id="275" r:id="rId18"/>
    <p:sldId id="28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E8FBC8B5-4C40-46BF-9D71-F1AE583FC5BE}"/>
    <pc:docChg chg="modSld">
      <pc:chgData name="Javier Bas Vicente" userId="96bf8a96-3310-496c-8c7e-8a087f977faa" providerId="ADAL" clId="{E8FBC8B5-4C40-46BF-9D71-F1AE583FC5BE}" dt="2024-10-19T16:57:22.744" v="1" actId="20577"/>
      <pc:docMkLst>
        <pc:docMk/>
      </pc:docMkLst>
      <pc:sldChg chg="modSp mod">
        <pc:chgData name="Javier Bas Vicente" userId="96bf8a96-3310-496c-8c7e-8a087f977faa" providerId="ADAL" clId="{E8FBC8B5-4C40-46BF-9D71-F1AE583FC5BE}" dt="2024-10-19T16:57:22.744" v="1" actId="20577"/>
        <pc:sldMkLst>
          <pc:docMk/>
          <pc:sldMk cId="2149080833" sldId="278"/>
        </pc:sldMkLst>
        <pc:spChg chg="mod">
          <ac:chgData name="Javier Bas Vicente" userId="96bf8a96-3310-496c-8c7e-8a087f977faa" providerId="ADAL" clId="{E8FBC8B5-4C40-46BF-9D71-F1AE583FC5BE}" dt="2024-10-19T16:57:22.744" v="1" actId="20577"/>
          <ac:spMkLst>
            <pc:docMk/>
            <pc:sldMk cId="2149080833" sldId="278"/>
            <ac:spMk id="3" creationId="{6866AA87-E000-52D2-F65D-4B414B00BBE5}"/>
          </ac:spMkLst>
        </pc:spChg>
      </pc:sldChg>
    </pc:docChg>
  </pc:docChgLst>
  <pc:docChgLst>
    <pc:chgData name="Javier Bas Vicente" userId="96bf8a96-3310-496c-8c7e-8a087f977faa" providerId="ADAL" clId="{F8F14039-D26C-478B-A3B6-430B35B74BC5}"/>
    <pc:docChg chg="undo custSel addSld delSld modSld">
      <pc:chgData name="Javier Bas Vicente" userId="96bf8a96-3310-496c-8c7e-8a087f977faa" providerId="ADAL" clId="{F8F14039-D26C-478B-A3B6-430B35B74BC5}" dt="2023-10-20T16:42:21.664" v="745" actId="1076"/>
      <pc:docMkLst>
        <pc:docMk/>
      </pc:docMkLst>
      <pc:sldChg chg="modSp mod">
        <pc:chgData name="Javier Bas Vicente" userId="96bf8a96-3310-496c-8c7e-8a087f977faa" providerId="ADAL" clId="{F8F14039-D26C-478B-A3B6-430B35B74BC5}" dt="2023-10-19T14:57:22.507" v="134" actId="20577"/>
        <pc:sldMkLst>
          <pc:docMk/>
          <pc:sldMk cId="4236828119" sldId="267"/>
        </pc:sldMkLst>
        <pc:spChg chg="mod">
          <ac:chgData name="Javier Bas Vicente" userId="96bf8a96-3310-496c-8c7e-8a087f977faa" providerId="ADAL" clId="{F8F14039-D26C-478B-A3B6-430B35B74BC5}" dt="2023-10-19T14:57:22.507" v="134" actId="20577"/>
          <ac:spMkLst>
            <pc:docMk/>
            <pc:sldMk cId="4236828119" sldId="267"/>
            <ac:spMk id="3" creationId="{7035E4AA-6F11-BAE1-CC1D-242A88A33FB9}"/>
          </ac:spMkLst>
        </pc:spChg>
      </pc:sldChg>
      <pc:sldChg chg="modSp mod">
        <pc:chgData name="Javier Bas Vicente" userId="96bf8a96-3310-496c-8c7e-8a087f977faa" providerId="ADAL" clId="{F8F14039-D26C-478B-A3B6-430B35B74BC5}" dt="2023-10-19T12:42:24.146" v="42" actId="27636"/>
        <pc:sldMkLst>
          <pc:docMk/>
          <pc:sldMk cId="3465997888" sldId="268"/>
        </pc:sldMkLst>
        <pc:spChg chg="mod">
          <ac:chgData name="Javier Bas Vicente" userId="96bf8a96-3310-496c-8c7e-8a087f977faa" providerId="ADAL" clId="{F8F14039-D26C-478B-A3B6-430B35B74BC5}" dt="2023-10-19T12:42:24.146" v="42" actId="27636"/>
          <ac:spMkLst>
            <pc:docMk/>
            <pc:sldMk cId="3465997888" sldId="268"/>
            <ac:spMk id="3" creationId="{180631EB-DE96-9FA0-145F-1211D8DA1F14}"/>
          </ac:spMkLst>
        </pc:spChg>
      </pc:sldChg>
      <pc:sldChg chg="modSp mod">
        <pc:chgData name="Javier Bas Vicente" userId="96bf8a96-3310-496c-8c7e-8a087f977faa" providerId="ADAL" clId="{F8F14039-D26C-478B-A3B6-430B35B74BC5}" dt="2023-10-19T12:44:01.879" v="54" actId="115"/>
        <pc:sldMkLst>
          <pc:docMk/>
          <pc:sldMk cId="2509727003" sldId="269"/>
        </pc:sldMkLst>
        <pc:spChg chg="mod">
          <ac:chgData name="Javier Bas Vicente" userId="96bf8a96-3310-496c-8c7e-8a087f977faa" providerId="ADAL" clId="{F8F14039-D26C-478B-A3B6-430B35B74BC5}" dt="2023-10-19T12:44:01.879" v="54" actId="115"/>
          <ac:spMkLst>
            <pc:docMk/>
            <pc:sldMk cId="2509727003" sldId="269"/>
            <ac:spMk id="3" creationId="{180631EB-DE96-9FA0-145F-1211D8DA1F14}"/>
          </ac:spMkLst>
        </pc:spChg>
      </pc:sldChg>
      <pc:sldChg chg="modSp mod">
        <pc:chgData name="Javier Bas Vicente" userId="96bf8a96-3310-496c-8c7e-8a087f977faa" providerId="ADAL" clId="{F8F14039-D26C-478B-A3B6-430B35B74BC5}" dt="2023-10-19T14:58:31.311" v="188" actId="20577"/>
        <pc:sldMkLst>
          <pc:docMk/>
          <pc:sldMk cId="397702210" sldId="271"/>
        </pc:sldMkLst>
        <pc:spChg chg="mod">
          <ac:chgData name="Javier Bas Vicente" userId="96bf8a96-3310-496c-8c7e-8a087f977faa" providerId="ADAL" clId="{F8F14039-D26C-478B-A3B6-430B35B74BC5}" dt="2023-10-19T14:58:31.311" v="188" actId="20577"/>
          <ac:spMkLst>
            <pc:docMk/>
            <pc:sldMk cId="397702210" sldId="271"/>
            <ac:spMk id="3" creationId="{7035E4AA-6F11-BAE1-CC1D-242A88A33FB9}"/>
          </ac:spMkLst>
        </pc:spChg>
      </pc:sldChg>
      <pc:sldChg chg="modSp mod">
        <pc:chgData name="Javier Bas Vicente" userId="96bf8a96-3310-496c-8c7e-8a087f977faa" providerId="ADAL" clId="{F8F14039-D26C-478B-A3B6-430B35B74BC5}" dt="2023-10-19T12:47:55.622" v="123" actId="20577"/>
        <pc:sldMkLst>
          <pc:docMk/>
          <pc:sldMk cId="3363976930" sldId="272"/>
        </pc:sldMkLst>
        <pc:spChg chg="mod">
          <ac:chgData name="Javier Bas Vicente" userId="96bf8a96-3310-496c-8c7e-8a087f977faa" providerId="ADAL" clId="{F8F14039-D26C-478B-A3B6-430B35B74BC5}" dt="2023-10-19T12:47:55.622" v="123" actId="20577"/>
          <ac:spMkLst>
            <pc:docMk/>
            <pc:sldMk cId="3363976930" sldId="272"/>
            <ac:spMk id="11" creationId="{9DC8F8AF-3059-79CC-CD66-FE68DE599343}"/>
          </ac:spMkLst>
        </pc:spChg>
      </pc:sldChg>
      <pc:sldChg chg="modSp mod">
        <pc:chgData name="Javier Bas Vicente" userId="96bf8a96-3310-496c-8c7e-8a087f977faa" providerId="ADAL" clId="{F8F14039-D26C-478B-A3B6-430B35B74BC5}" dt="2023-10-20T16:30:50.075" v="626" actId="313"/>
        <pc:sldMkLst>
          <pc:docMk/>
          <pc:sldMk cId="363219939" sldId="273"/>
        </pc:sldMkLst>
        <pc:spChg chg="mod">
          <ac:chgData name="Javier Bas Vicente" userId="96bf8a96-3310-496c-8c7e-8a087f977faa" providerId="ADAL" clId="{F8F14039-D26C-478B-A3B6-430B35B74BC5}" dt="2023-10-20T16:30:50.075" v="626" actId="313"/>
          <ac:spMkLst>
            <pc:docMk/>
            <pc:sldMk cId="363219939" sldId="273"/>
            <ac:spMk id="3" creationId="{7035E4AA-6F11-BAE1-CC1D-242A88A33FB9}"/>
          </ac:spMkLst>
        </pc:spChg>
      </pc:sldChg>
      <pc:sldChg chg="addSp delSp modSp mod">
        <pc:chgData name="Javier Bas Vicente" userId="96bf8a96-3310-496c-8c7e-8a087f977faa" providerId="ADAL" clId="{F8F14039-D26C-478B-A3B6-430B35B74BC5}" dt="2023-10-20T16:32:06.259" v="628" actId="22"/>
        <pc:sldMkLst>
          <pc:docMk/>
          <pc:sldMk cId="2616250411" sldId="275"/>
        </pc:sldMkLst>
        <pc:spChg chg="mod">
          <ac:chgData name="Javier Bas Vicente" userId="96bf8a96-3310-496c-8c7e-8a087f977faa" providerId="ADAL" clId="{F8F14039-D26C-478B-A3B6-430B35B74BC5}" dt="2023-10-19T15:08:15.485" v="611" actId="5793"/>
          <ac:spMkLst>
            <pc:docMk/>
            <pc:sldMk cId="2616250411" sldId="275"/>
            <ac:spMk id="3" creationId="{7035E4AA-6F11-BAE1-CC1D-242A88A33FB9}"/>
          </ac:spMkLst>
        </pc:spChg>
        <pc:spChg chg="add del">
          <ac:chgData name="Javier Bas Vicente" userId="96bf8a96-3310-496c-8c7e-8a087f977faa" providerId="ADAL" clId="{F8F14039-D26C-478B-A3B6-430B35B74BC5}" dt="2023-10-20T16:32:06.259" v="628" actId="22"/>
          <ac:spMkLst>
            <pc:docMk/>
            <pc:sldMk cId="2616250411" sldId="275"/>
            <ac:spMk id="8" creationId="{082149E6-2EB1-DDB9-E147-08E89605DCC7}"/>
          </ac:spMkLst>
        </pc:spChg>
      </pc:sldChg>
      <pc:sldChg chg="modSp mod">
        <pc:chgData name="Javier Bas Vicente" userId="96bf8a96-3310-496c-8c7e-8a087f977faa" providerId="ADAL" clId="{F8F14039-D26C-478B-A3B6-430B35B74BC5}" dt="2023-10-19T15:09:26.575" v="620" actId="313"/>
        <pc:sldMkLst>
          <pc:docMk/>
          <pc:sldMk cId="1559458376" sldId="277"/>
        </pc:sldMkLst>
        <pc:spChg chg="mod">
          <ac:chgData name="Javier Bas Vicente" userId="96bf8a96-3310-496c-8c7e-8a087f977faa" providerId="ADAL" clId="{F8F14039-D26C-478B-A3B6-430B35B74BC5}" dt="2023-10-19T15:09:26.575" v="620" actId="313"/>
          <ac:spMkLst>
            <pc:docMk/>
            <pc:sldMk cId="1559458376" sldId="277"/>
            <ac:spMk id="3" creationId="{7035E4AA-6F11-BAE1-CC1D-242A88A33FB9}"/>
          </ac:spMkLst>
        </pc:spChg>
      </pc:sldChg>
      <pc:sldChg chg="modSp mod">
        <pc:chgData name="Javier Bas Vicente" userId="96bf8a96-3310-496c-8c7e-8a087f977faa" providerId="ADAL" clId="{F8F14039-D26C-478B-A3B6-430B35B74BC5}" dt="2023-10-19T12:40:05.591" v="3" actId="20577"/>
        <pc:sldMkLst>
          <pc:docMk/>
          <pc:sldMk cId="2149080833" sldId="278"/>
        </pc:sldMkLst>
        <pc:spChg chg="mod">
          <ac:chgData name="Javier Bas Vicente" userId="96bf8a96-3310-496c-8c7e-8a087f977faa" providerId="ADAL" clId="{F8F14039-D26C-478B-A3B6-430B35B74BC5}" dt="2023-10-19T12:40:05.591" v="3" actId="20577"/>
          <ac:spMkLst>
            <pc:docMk/>
            <pc:sldMk cId="2149080833" sldId="278"/>
            <ac:spMk id="3" creationId="{6866AA87-E000-52D2-F65D-4B414B00BBE5}"/>
          </ac:spMkLst>
        </pc:spChg>
      </pc:sldChg>
      <pc:sldChg chg="modSp mod">
        <pc:chgData name="Javier Bas Vicente" userId="96bf8a96-3310-496c-8c7e-8a087f977faa" providerId="ADAL" clId="{F8F14039-D26C-478B-A3B6-430B35B74BC5}" dt="2023-10-19T12:40:48.884" v="27" actId="20577"/>
        <pc:sldMkLst>
          <pc:docMk/>
          <pc:sldMk cId="2034630669" sldId="280"/>
        </pc:sldMkLst>
        <pc:spChg chg="mod">
          <ac:chgData name="Javier Bas Vicente" userId="96bf8a96-3310-496c-8c7e-8a087f977faa" providerId="ADAL" clId="{F8F14039-D26C-478B-A3B6-430B35B74BC5}" dt="2023-10-19T12:40:48.884" v="27" actId="20577"/>
          <ac:spMkLst>
            <pc:docMk/>
            <pc:sldMk cId="2034630669" sldId="280"/>
            <ac:spMk id="3" creationId="{B73165B8-6446-D9C4-EC8C-EDBC59631C39}"/>
          </ac:spMkLst>
        </pc:spChg>
      </pc:sldChg>
      <pc:sldChg chg="modSp mod">
        <pc:chgData name="Javier Bas Vicente" userId="96bf8a96-3310-496c-8c7e-8a087f977faa" providerId="ADAL" clId="{F8F14039-D26C-478B-A3B6-430B35B74BC5}" dt="2023-10-19T12:41:24.394" v="40" actId="27636"/>
        <pc:sldMkLst>
          <pc:docMk/>
          <pc:sldMk cId="3514338654" sldId="281"/>
        </pc:sldMkLst>
        <pc:spChg chg="mod">
          <ac:chgData name="Javier Bas Vicente" userId="96bf8a96-3310-496c-8c7e-8a087f977faa" providerId="ADAL" clId="{F8F14039-D26C-478B-A3B6-430B35B74BC5}" dt="2023-10-19T12:41:24.394" v="40" actId="27636"/>
          <ac:spMkLst>
            <pc:docMk/>
            <pc:sldMk cId="3514338654" sldId="281"/>
            <ac:spMk id="3" creationId="{B73165B8-6446-D9C4-EC8C-EDBC59631C39}"/>
          </ac:spMkLst>
        </pc:spChg>
      </pc:sldChg>
      <pc:sldChg chg="modSp mod">
        <pc:chgData name="Javier Bas Vicente" userId="96bf8a96-3310-496c-8c7e-8a087f977faa" providerId="ADAL" clId="{F8F14039-D26C-478B-A3B6-430B35B74BC5}" dt="2023-10-19T12:45:03.658" v="118" actId="20577"/>
        <pc:sldMkLst>
          <pc:docMk/>
          <pc:sldMk cId="941714419" sldId="282"/>
        </pc:sldMkLst>
        <pc:spChg chg="mod">
          <ac:chgData name="Javier Bas Vicente" userId="96bf8a96-3310-496c-8c7e-8a087f977faa" providerId="ADAL" clId="{F8F14039-D26C-478B-A3B6-430B35B74BC5}" dt="2023-10-19T12:45:03.658" v="118" actId="20577"/>
          <ac:spMkLst>
            <pc:docMk/>
            <pc:sldMk cId="941714419" sldId="282"/>
            <ac:spMk id="3" creationId="{180631EB-DE96-9FA0-145F-1211D8DA1F14}"/>
          </ac:spMkLst>
        </pc:spChg>
      </pc:sldChg>
      <pc:sldChg chg="modSp add del mod">
        <pc:chgData name="Javier Bas Vicente" userId="96bf8a96-3310-496c-8c7e-8a087f977faa" providerId="ADAL" clId="{F8F14039-D26C-478B-A3B6-430B35B74BC5}" dt="2023-10-19T15:07:43.785" v="600" actId="47"/>
        <pc:sldMkLst>
          <pc:docMk/>
          <pc:sldMk cId="607542005" sldId="283"/>
        </pc:sldMkLst>
        <pc:spChg chg="mod">
          <ac:chgData name="Javier Bas Vicente" userId="96bf8a96-3310-496c-8c7e-8a087f977faa" providerId="ADAL" clId="{F8F14039-D26C-478B-A3B6-430B35B74BC5}" dt="2023-10-19T15:06:46.061" v="599" actId="20577"/>
          <ac:spMkLst>
            <pc:docMk/>
            <pc:sldMk cId="607542005" sldId="283"/>
            <ac:spMk id="3" creationId="{7035E4AA-6F11-BAE1-CC1D-242A88A33FB9}"/>
          </ac:spMkLst>
        </pc:spChg>
      </pc:sldChg>
      <pc:sldChg chg="addSp modSp add mod">
        <pc:chgData name="Javier Bas Vicente" userId="96bf8a96-3310-496c-8c7e-8a087f977faa" providerId="ADAL" clId="{F8F14039-D26C-478B-A3B6-430B35B74BC5}" dt="2023-10-20T16:42:21.664" v="745" actId="1076"/>
        <pc:sldMkLst>
          <pc:docMk/>
          <pc:sldMk cId="2486130316" sldId="283"/>
        </pc:sldMkLst>
        <pc:spChg chg="mod">
          <ac:chgData name="Javier Bas Vicente" userId="96bf8a96-3310-496c-8c7e-8a087f977faa" providerId="ADAL" clId="{F8F14039-D26C-478B-A3B6-430B35B74BC5}" dt="2023-10-20T16:32:25.044" v="689" actId="20577"/>
          <ac:spMkLst>
            <pc:docMk/>
            <pc:sldMk cId="2486130316" sldId="283"/>
            <ac:spMk id="3" creationId="{7035E4AA-6F11-BAE1-CC1D-242A88A33FB9}"/>
          </ac:spMkLst>
        </pc:spChg>
        <pc:picChg chg="add mod">
          <ac:chgData name="Javier Bas Vicente" userId="96bf8a96-3310-496c-8c7e-8a087f977faa" providerId="ADAL" clId="{F8F14039-D26C-478B-A3B6-430B35B74BC5}" dt="2023-10-20T16:42:21.664" v="745" actId="1076"/>
          <ac:picMkLst>
            <pc:docMk/>
            <pc:sldMk cId="2486130316" sldId="283"/>
            <ac:picMk id="8" creationId="{FD52F510-0239-0B53-03EE-845B2631F465}"/>
          </ac:picMkLst>
        </pc:picChg>
      </pc:sldChg>
      <pc:sldChg chg="addSp delSp modSp add mod">
        <pc:chgData name="Javier Bas Vicente" userId="96bf8a96-3310-496c-8c7e-8a087f977faa" providerId="ADAL" clId="{F8F14039-D26C-478B-A3B6-430B35B74BC5}" dt="2023-10-20T16:41:36.259" v="712" actId="1036"/>
        <pc:sldMkLst>
          <pc:docMk/>
          <pc:sldMk cId="1253646022" sldId="284"/>
        </pc:sldMkLst>
        <pc:spChg chg="mod">
          <ac:chgData name="Javier Bas Vicente" userId="96bf8a96-3310-496c-8c7e-8a087f977faa" providerId="ADAL" clId="{F8F14039-D26C-478B-A3B6-430B35B74BC5}" dt="2023-10-20T16:40:01.034" v="691"/>
          <ac:spMkLst>
            <pc:docMk/>
            <pc:sldMk cId="1253646022" sldId="284"/>
            <ac:spMk id="2" creationId="{F140273F-00A5-2CDE-5EC1-05720B283B27}"/>
          </ac:spMkLst>
        </pc:spChg>
        <pc:spChg chg="del">
          <ac:chgData name="Javier Bas Vicente" userId="96bf8a96-3310-496c-8c7e-8a087f977faa" providerId="ADAL" clId="{F8F14039-D26C-478B-A3B6-430B35B74BC5}" dt="2023-10-20T16:40:04.809" v="692" actId="478"/>
          <ac:spMkLst>
            <pc:docMk/>
            <pc:sldMk cId="1253646022" sldId="284"/>
            <ac:spMk id="3" creationId="{7035E4AA-6F11-BAE1-CC1D-242A88A33FB9}"/>
          </ac:spMkLst>
        </pc:spChg>
        <pc:spChg chg="add del mod">
          <ac:chgData name="Javier Bas Vicente" userId="96bf8a96-3310-496c-8c7e-8a087f977faa" providerId="ADAL" clId="{F8F14039-D26C-478B-A3B6-430B35B74BC5}" dt="2023-10-20T16:40:06.348" v="693" actId="478"/>
          <ac:spMkLst>
            <pc:docMk/>
            <pc:sldMk cId="1253646022" sldId="284"/>
            <ac:spMk id="8" creationId="{23453BCB-4561-72ED-92D2-6786420DB975}"/>
          </ac:spMkLst>
        </pc:spChg>
        <pc:spChg chg="add del mod">
          <ac:chgData name="Javier Bas Vicente" userId="96bf8a96-3310-496c-8c7e-8a087f977faa" providerId="ADAL" clId="{F8F14039-D26C-478B-A3B6-430B35B74BC5}" dt="2023-10-20T16:41:20.064" v="697" actId="22"/>
          <ac:spMkLst>
            <pc:docMk/>
            <pc:sldMk cId="1253646022" sldId="284"/>
            <ac:spMk id="10" creationId="{AF6699C6-F083-2E67-9F48-3C4EA7AAD0FF}"/>
          </ac:spMkLst>
        </pc:spChg>
        <pc:picChg chg="add mod">
          <ac:chgData name="Javier Bas Vicente" userId="96bf8a96-3310-496c-8c7e-8a087f977faa" providerId="ADAL" clId="{F8F14039-D26C-478B-A3B6-430B35B74BC5}" dt="2023-10-20T16:41:36.259" v="712" actId="1036"/>
          <ac:picMkLst>
            <pc:docMk/>
            <pc:sldMk cId="1253646022" sldId="284"/>
            <ac:picMk id="12" creationId="{A6B66FBC-5EA9-B6EC-8504-8AA497393C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1 – </a:t>
            </a:r>
            <a:r>
              <a:rPr lang="en-US" sz="4000" dirty="0"/>
              <a:t>What is Machine Learning? </a:t>
            </a:r>
            <a:br>
              <a:rPr lang="en-US" sz="4000" dirty="0"/>
            </a:br>
            <a:r>
              <a:rPr lang="en-US" sz="3200" dirty="0"/>
              <a:t>(HO Ch. 1 / ISL Ch. 2)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endParaRPr lang="es-E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Training, Testing,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They way in which we </a:t>
            </a:r>
            <a:r>
              <a:rPr lang="en-US" dirty="0" err="1">
                <a:latin typeface="+mj-lt"/>
              </a:rPr>
              <a:t>apporach</a:t>
            </a:r>
            <a:r>
              <a:rPr lang="en-US" dirty="0">
                <a:latin typeface="+mj-lt"/>
              </a:rPr>
              <a:t> this need is by splitting the data into two independent sets: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Training</a:t>
            </a:r>
            <a:r>
              <a:rPr lang="en-US" dirty="0">
                <a:latin typeface="+mj-lt"/>
              </a:rPr>
              <a:t>: The model is trained on a number of observations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Testing</a:t>
            </a:r>
            <a:r>
              <a:rPr lang="en-US" dirty="0">
                <a:latin typeface="+mj-lt"/>
              </a:rPr>
              <a:t>: The model is tested on a set of different observations, which it has not seen before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performance of a model (measured with specific metrics) is always superior in </a:t>
            </a:r>
            <a:r>
              <a:rPr lang="en-US" b="1" dirty="0">
                <a:latin typeface="+mj-lt"/>
              </a:rPr>
              <a:t>training</a:t>
            </a:r>
            <a:r>
              <a:rPr lang="en-US" dirty="0">
                <a:latin typeface="+mj-lt"/>
              </a:rPr>
              <a:t>, but our job is to make sure that it is as large as possible in </a:t>
            </a:r>
            <a:r>
              <a:rPr lang="en-US" b="1" dirty="0">
                <a:latin typeface="+mj-lt"/>
              </a:rPr>
              <a:t>testing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D882D7-28DD-26C6-B183-6B70E45BAF4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A26E7269-1DA9-7668-974E-5D5116E5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99CAB90-4003-3A8D-83DF-F623F6A3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Accuracy-Flexibility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Some algorithms can be less flexible, </a:t>
            </a:r>
            <a:r>
              <a:rPr lang="en-US" sz="2400" dirty="0" err="1">
                <a:latin typeface="+mj-lt"/>
              </a:rPr>
              <a:t>i.e</a:t>
            </a:r>
            <a:r>
              <a:rPr lang="en-US" sz="2400" dirty="0">
                <a:latin typeface="+mj-lt"/>
              </a:rPr>
              <a:t> more restrictive. It is like saying that they can produce just a small range of ‘shapes’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Others, on the contrary, can be very flexible, adapting themselves to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F8EC8-25C4-3FB6-7489-E3CBB7EB387B}"/>
              </a:ext>
            </a:extLst>
          </p:cNvPr>
          <p:cNvSpPr txBox="1"/>
          <p:nvPr/>
        </p:nvSpPr>
        <p:spPr>
          <a:xfrm>
            <a:off x="2459791" y="5944955"/>
            <a:ext cx="23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1E5C8-F096-886F-8668-60C815859EA9}"/>
              </a:ext>
            </a:extLst>
          </p:cNvPr>
          <p:cNvSpPr txBox="1"/>
          <p:nvPr/>
        </p:nvSpPr>
        <p:spPr>
          <a:xfrm>
            <a:off x="7956147" y="6007585"/>
            <a:ext cx="23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Spline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842DDAC5-B363-2711-2D0C-CDFFB27729E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B44A882B-D297-CB95-822C-8D6659D8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3">
            <a:extLst>
              <a:ext uri="{FF2B5EF4-FFF2-40B4-BE49-F238E27FC236}">
                <a16:creationId xmlns:a16="http://schemas.microsoft.com/office/drawing/2014/main" id="{2DE80C0D-1CA0-2919-4470-4BC6CFAF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90E8D0-5773-F99C-1AC2-F84980A0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09" y="3457352"/>
            <a:ext cx="3187337" cy="2549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E56775-F6CE-3DD7-FE2D-2418769A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140" y="3477501"/>
            <a:ext cx="3187337" cy="25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Accuracy-Flexibility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F7E548-3F88-E4D5-608B-BC44BFA2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46" y="1825625"/>
            <a:ext cx="7765465" cy="4351338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D6B34FF-6695-DF9E-7204-AD19DE641170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7BE8E88A-D4E3-A44B-2FED-26C51F5B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7F2E1403-1160-0CFC-1BE5-90C16468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8F8AF-3059-79CC-CD66-FE68DE599343}"/>
              </a:ext>
            </a:extLst>
          </p:cNvPr>
          <p:cNvSpPr txBox="1"/>
          <p:nvPr/>
        </p:nvSpPr>
        <p:spPr>
          <a:xfrm>
            <a:off x="8473859" y="1929007"/>
            <a:ext cx="3538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As model flexibility increases, the </a:t>
            </a:r>
            <a:r>
              <a:rPr lang="en-US" b="1" u="sng" dirty="0">
                <a:latin typeface="+mj-lt"/>
              </a:rPr>
              <a:t>training</a:t>
            </a:r>
            <a:r>
              <a:rPr lang="en-US" b="1" dirty="0">
                <a:latin typeface="+mj-lt"/>
              </a:rPr>
              <a:t> MSE decrease…</a:t>
            </a:r>
            <a:r>
              <a:rPr lang="en-US" dirty="0">
                <a:latin typeface="+mj-lt"/>
              </a:rPr>
              <a:t> but the </a:t>
            </a:r>
            <a:r>
              <a:rPr lang="en-US" b="1" u="sng" dirty="0">
                <a:latin typeface="+mj-lt"/>
              </a:rPr>
              <a:t>testing</a:t>
            </a:r>
            <a:r>
              <a:rPr lang="en-US" b="1" dirty="0">
                <a:latin typeface="+mj-lt"/>
              </a:rPr>
              <a:t> MSE may not!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When MSE is small in training but large MSE in test, the model is </a:t>
            </a:r>
            <a:r>
              <a:rPr lang="en-US" b="1" i="1" u="sng" dirty="0">
                <a:latin typeface="+mj-lt"/>
              </a:rPr>
              <a:t>overfitting</a:t>
            </a:r>
            <a:r>
              <a:rPr lang="en-US" i="1" dirty="0">
                <a:latin typeface="+mj-lt"/>
              </a:rPr>
              <a:t>.</a:t>
            </a:r>
          </a:p>
          <a:p>
            <a:endParaRPr lang="en-US" i="1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i="1" dirty="0">
                <a:latin typeface="+mj-lt"/>
              </a:rPr>
              <a:t>U-shape</a:t>
            </a:r>
            <a:r>
              <a:rPr lang="en-US" dirty="0">
                <a:latin typeface="+mj-lt"/>
              </a:rPr>
              <a:t> is common to any dataset and any method! </a:t>
            </a:r>
            <a:r>
              <a:rPr lang="en-US" b="1" dirty="0">
                <a:latin typeface="+mj-lt"/>
              </a:rPr>
              <a:t>There is a trade-off between hitting the nail on the head and generalize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B3CDE-8B4F-8C89-8FEA-4DE24A8B4509}"/>
              </a:ext>
            </a:extLst>
          </p:cNvPr>
          <p:cNvSpPr txBox="1"/>
          <p:nvPr/>
        </p:nvSpPr>
        <p:spPr>
          <a:xfrm>
            <a:off x="7321090" y="4975995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8EB18-B4BF-B5A3-14DF-D02854E467E4}"/>
              </a:ext>
            </a:extLst>
          </p:cNvPr>
          <p:cNvSpPr txBox="1"/>
          <p:nvPr/>
        </p:nvSpPr>
        <p:spPr>
          <a:xfrm>
            <a:off x="7321089" y="2061401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BE6DD-B491-5DE3-7058-1837AEBD892B}"/>
              </a:ext>
            </a:extLst>
          </p:cNvPr>
          <p:cNvSpPr txBox="1"/>
          <p:nvPr/>
        </p:nvSpPr>
        <p:spPr>
          <a:xfrm>
            <a:off x="3902452" y="6068955"/>
            <a:ext cx="210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James, G. et al. (2019)</a:t>
            </a:r>
          </a:p>
        </p:txBody>
      </p:sp>
    </p:spTree>
    <p:extLst>
      <p:ext uri="{BB962C8B-B14F-4D97-AF65-F5344CB8AC3E}">
        <p14:creationId xmlns:p14="http://schemas.microsoft.com/office/powerpoint/2010/main" val="336397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Accuracy-Flexibility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452C83-A2F9-2908-46B1-0DCFA9342F7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730D885-E7EB-E846-1C03-40A873EC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AB3B03A-558F-7DDE-F946-6CF9F25B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B66FBC-5EA9-B6EC-8504-8AA49739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50" y="1703214"/>
            <a:ext cx="68251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Accuracy-Flexibility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Then, why using a more restrictive model? Because of </a:t>
            </a:r>
            <a:r>
              <a:rPr lang="en-US" sz="2400" b="1" dirty="0">
                <a:latin typeface="+mj-lt"/>
              </a:rPr>
              <a:t>Inference</a:t>
            </a:r>
            <a:r>
              <a:rPr lang="en-US" sz="2400" dirty="0">
                <a:latin typeface="+mj-lt"/>
              </a:rPr>
              <a:t>: restrictive, simpler, models are more </a:t>
            </a:r>
            <a:r>
              <a:rPr lang="en-US" sz="2400" b="1" dirty="0">
                <a:latin typeface="+mj-lt"/>
              </a:rPr>
              <a:t>interpretable</a:t>
            </a:r>
            <a:endParaRPr lang="en-US" sz="2000" b="1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When prediction (forecasting) is the goal, interpretability is not that important, and very flexible algorithms are preferred….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... funny enough, that’s not always the case because of the </a:t>
            </a:r>
            <a:r>
              <a:rPr lang="en-US" sz="2400" b="1" dirty="0">
                <a:latin typeface="+mj-lt"/>
              </a:rPr>
              <a:t>bias-variance trade-off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57A89D-C61E-7869-022A-3EEB3E358E2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23B2500B-ABB3-76BC-F8C9-6744E233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33A45DD1-FEDE-546C-A86D-49B731BF2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2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Bias-Variance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Since the training data are used to fit the algorithm, different training datasets will result in different fittings.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this context, </a:t>
            </a:r>
            <a:r>
              <a:rPr lang="en-US" sz="2400" b="1" i="1" dirty="0">
                <a:latin typeface="+mj-lt"/>
              </a:rPr>
              <a:t>variance</a:t>
            </a:r>
            <a:r>
              <a:rPr lang="en-US" sz="2400" dirty="0">
                <a:latin typeface="+mj-lt"/>
              </a:rPr>
              <a:t> means to what extent the fitting would change if a different dataset was used. Ideally, the estimate should not vary too much between datasets. However, if a method has high variance, small changes in the training data can result in large changes in the fitting. (Think about its similarity with OLS estimators)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general, more flexible statistical methods have higher variance.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B1BBEF-C13C-CEEF-EA18-F4CC162ED89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EFA0CE6C-BF5E-8EFC-B4EF-81861D26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024DCD5-22E9-3837-3A64-85E74FA5E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Bias-Variance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On the other hand, </a:t>
            </a:r>
            <a:r>
              <a:rPr lang="en-US" sz="2400" b="1" i="1" dirty="0">
                <a:latin typeface="+mj-lt"/>
              </a:rPr>
              <a:t>bias</a:t>
            </a:r>
            <a:r>
              <a:rPr lang="en-US" sz="2400" dirty="0">
                <a:latin typeface="+mj-lt"/>
              </a:rPr>
              <a:t> refers to the error made approximating a real-life problem. For instance, a linear regression used to approximate any real-life relationship will incur in a large bias (nothing relates so simply!).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other words, if a relationship is not of that nature specified (linear, let’s say), no matter how many observations we provide, the model will largely fail. It won’t be </a:t>
            </a:r>
            <a:r>
              <a:rPr lang="en-US" sz="2400" b="1" dirty="0">
                <a:latin typeface="+mj-lt"/>
              </a:rPr>
              <a:t>accurate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AA3BD2-877A-979A-64AE-779091F407C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890535A-34D1-F53F-AE51-45F0E825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2F0BFD88-1535-8C7A-B448-BCEDD7C3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Bias-Variance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As a general rule (it can be proven mathematically), the more flexible the method, the more variance and the less bias. And vice versa.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other words, </a:t>
            </a:r>
            <a:r>
              <a:rPr lang="en-US" sz="2400" b="1" dirty="0">
                <a:latin typeface="+mj-lt"/>
              </a:rPr>
              <a:t>accurate models do not generalize well</a:t>
            </a:r>
            <a:r>
              <a:rPr lang="en-US" sz="2400" dirty="0">
                <a:latin typeface="+mj-lt"/>
              </a:rPr>
              <a:t>, while </a:t>
            </a:r>
            <a:r>
              <a:rPr lang="en-US" sz="2400" b="1" dirty="0">
                <a:latin typeface="+mj-lt"/>
              </a:rPr>
              <a:t>flexible models miss a lot in new observations</a:t>
            </a:r>
            <a:r>
              <a:rPr lang="en-US" sz="2400" dirty="0"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Rigid and accurate in opposition to flexible but non-accurate… You cannot get both… or can you?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452C83-A2F9-2908-46B1-0DCFA9342F7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730D885-E7EB-E846-1C03-40A873EC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AB3B03A-558F-7DDE-F946-6CF9F25B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5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Bias-Variance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You can’t, but you may reach a reasonable compromise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452C83-A2F9-2908-46B1-0DCFA9342F7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730D885-E7EB-E846-1C03-40A873EC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AB3B03A-558F-7DDE-F946-6CF9F25B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diagram of a trade off&#10;&#10;Description automatically generated">
            <a:extLst>
              <a:ext uri="{FF2B5EF4-FFF2-40B4-BE49-F238E27FC236}">
                <a16:creationId xmlns:a16="http://schemas.microsoft.com/office/drawing/2014/main" id="{FD52F510-0239-0B53-03EE-845B2631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85" y="2359529"/>
            <a:ext cx="543742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>
                <a:latin typeface="+mj-lt"/>
              </a:rPr>
              <a:t>Main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challenges</a:t>
            </a:r>
            <a:r>
              <a:rPr lang="es-ES" sz="4000" dirty="0">
                <a:latin typeface="+mj-lt"/>
              </a:rPr>
              <a:t> in Machine </a:t>
            </a:r>
            <a:r>
              <a:rPr lang="es-ES" sz="4000" dirty="0" err="1">
                <a:latin typeface="+mj-lt"/>
              </a:rPr>
              <a:t>Learning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practice</a:t>
            </a:r>
            <a:endParaRPr lang="es-ES" sz="40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Insufficient quantity of training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Non-representative training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Poor quality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Irrelevant features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Overfitting training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Underfitting training data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AC2914-F39C-9DDE-8CAB-366E020DC54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72017319-F9EB-9CD5-7CB1-F4297781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4E9B57FF-F28C-B1C4-E77A-2CCD305C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What &amp; Why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Examples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Types of Machine Learning methods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Training, Testing, and Performance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The Accuracy-Flexibility trade-off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The Bias-Variance trade-off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Main challenges in Machine Learning practice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Take-home messages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Take</a:t>
            </a:r>
            <a:r>
              <a:rPr lang="es-ES" sz="4000" dirty="0"/>
              <a:t>-home </a:t>
            </a:r>
            <a:r>
              <a:rPr lang="es-ES" sz="4000" dirty="0" err="1"/>
              <a:t>messages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ML is about making computers getting better at some tasks by </a:t>
            </a:r>
            <a:r>
              <a:rPr lang="en-US" sz="2000" b="1" dirty="0">
                <a:latin typeface="+mj-lt"/>
              </a:rPr>
              <a:t>learning from data </a:t>
            </a:r>
            <a:r>
              <a:rPr lang="en-US" sz="2000" dirty="0">
                <a:latin typeface="+mj-lt"/>
              </a:rPr>
              <a:t>instead of coding specific rules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There are many different ML systems: supervised or not, batch or online, instance-based or model-based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Non-parametric</a:t>
            </a:r>
            <a:r>
              <a:rPr lang="en-US" sz="2000" dirty="0">
                <a:latin typeface="+mj-lt"/>
              </a:rPr>
              <a:t> models have parameters that cannot be learnt from the data. These methods need to be </a:t>
            </a:r>
            <a:r>
              <a:rPr lang="en-US" sz="2000" b="1" dirty="0">
                <a:latin typeface="+mj-lt"/>
              </a:rPr>
              <a:t>tuned</a:t>
            </a:r>
            <a:endParaRPr lang="en-US" sz="2000" dirty="0">
              <a:latin typeface="+mj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Algorithms learn from a </a:t>
            </a:r>
            <a:r>
              <a:rPr lang="en-US" sz="2000" b="1" dirty="0">
                <a:latin typeface="+mj-lt"/>
              </a:rPr>
              <a:t>training dataset</a:t>
            </a:r>
            <a:r>
              <a:rPr lang="en-US" sz="2000" dirty="0">
                <a:latin typeface="+mj-lt"/>
              </a:rPr>
              <a:t>. They are evaluated </a:t>
            </a:r>
            <a:r>
              <a:rPr lang="en-US" sz="2000">
                <a:latin typeface="+mj-lt"/>
              </a:rPr>
              <a:t>on “new” </a:t>
            </a:r>
            <a:r>
              <a:rPr lang="en-US" sz="2000" dirty="0">
                <a:latin typeface="+mj-lt"/>
              </a:rPr>
              <a:t>data, a </a:t>
            </a:r>
            <a:r>
              <a:rPr lang="en-US" sz="2000" b="1" dirty="0">
                <a:latin typeface="+mj-lt"/>
              </a:rPr>
              <a:t>testing dataset</a:t>
            </a:r>
            <a:endParaRPr lang="en-US" sz="2000" dirty="0">
              <a:latin typeface="+mj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Flexible </a:t>
            </a:r>
            <a:r>
              <a:rPr lang="en-US" sz="2000" dirty="0">
                <a:latin typeface="+mj-lt"/>
              </a:rPr>
              <a:t>models can adapt better to any data structure but are less </a:t>
            </a:r>
            <a:r>
              <a:rPr lang="en-US" sz="2000" b="1" dirty="0">
                <a:latin typeface="+mj-lt"/>
              </a:rPr>
              <a:t>accurate</a:t>
            </a:r>
            <a:r>
              <a:rPr lang="en-US" sz="2000" dirty="0">
                <a:latin typeface="+mj-lt"/>
              </a:rPr>
              <a:t>. However, less flexible models are more </a:t>
            </a:r>
            <a:r>
              <a:rPr lang="en-US" sz="2000" b="1" dirty="0">
                <a:latin typeface="+mj-lt"/>
              </a:rPr>
              <a:t>interpretable</a:t>
            </a:r>
            <a:endParaRPr lang="en-US" sz="2000" dirty="0">
              <a:latin typeface="+mj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Variance </a:t>
            </a:r>
            <a:r>
              <a:rPr lang="en-US" sz="2000" dirty="0">
                <a:latin typeface="+mj-lt"/>
              </a:rPr>
              <a:t>in a model is a bad thing, but one cannot reduce it without increasing its </a:t>
            </a:r>
            <a:r>
              <a:rPr lang="en-US" sz="2000" b="1" dirty="0">
                <a:latin typeface="+mj-lt"/>
              </a:rPr>
              <a:t>bias </a:t>
            </a:r>
            <a:r>
              <a:rPr lang="en-US" sz="2000" dirty="0">
                <a:latin typeface="+mj-lt"/>
              </a:rPr>
              <a:t>(making more error)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Challenges in ML practice are mainly related to data, and not that much to the methods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1833D6E-EB66-4B08-6A71-A2490E5ED55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26F5452-61B0-92E2-4D42-12B9B3E3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8592DDF-2019-6158-2EBA-F8DA5D07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EB8F-84C9-2CAF-2ED6-190DE418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&amp;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65B8-6446-D9C4-EC8C-EDBC5963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How would you define ML?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Can you name four problems where it can be applied?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What is a labeled training set?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Can you name four common supervised tasks?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What type of ML algorithm would you use to allow a robot walk in various unknown terrains?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What type of ML algorithm would you use to segment your customers into multiple groups?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8B4BFD2-13A6-9762-03F2-96F231EED78A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6233C7E1-142D-9D14-D84B-E286EA07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3D82C8-CDEF-4CAB-EC84-C3C1D17A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3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EB8F-84C9-2CAF-2ED6-190DE418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&amp;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65B8-6446-D9C4-EC8C-EDBC5963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dirty="0">
                <a:latin typeface="+mj-lt"/>
              </a:rPr>
              <a:t>Would you frame the problem of spam detection as a supervised or unsupervised learning problem?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dirty="0">
                <a:latin typeface="+mj-lt"/>
              </a:rPr>
              <a:t>What is the difference between a model parameter and a learning algorithm’s hyperparameter?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dirty="0">
                <a:latin typeface="+mj-lt"/>
              </a:rPr>
              <a:t>Can you name three main challenges in Machine Learning?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dirty="0">
                <a:latin typeface="+mj-lt"/>
              </a:rPr>
              <a:t>If your model performs great on the training data but generalizes poorly to new instances, what is happening?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endParaRPr lang="en-US" sz="2400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8B4BFD2-13A6-9762-03F2-96F231EED78A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6233C7E1-142D-9D14-D84B-E286EA07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3D82C8-CDEF-4CAB-EC84-C3C1D17A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3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130A-7A1A-CC83-1537-FB7DF52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What</a:t>
            </a:r>
            <a:r>
              <a:rPr lang="es-ES" sz="4000" dirty="0"/>
              <a:t> &amp; </a:t>
            </a:r>
            <a:r>
              <a:rPr lang="es-ES" sz="4000" dirty="0" err="1"/>
              <a:t>Why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397B-AC22-78CC-1A6D-53E25A9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Artificial intelligence (AI) is the general concept that machines can carry out tasks usually performed by humans, or the general idea that machines can behave like humans.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Machine Learning (ML) comprises the </a:t>
            </a:r>
            <a:r>
              <a:rPr lang="en-US" sz="2400" b="1" dirty="0">
                <a:latin typeface="+mj-lt"/>
              </a:rPr>
              <a:t>specific processes </a:t>
            </a:r>
            <a:r>
              <a:rPr lang="en-US" sz="2400" dirty="0">
                <a:latin typeface="+mj-lt"/>
              </a:rPr>
              <a:t>by which </a:t>
            </a:r>
            <a:r>
              <a:rPr lang="en-US" sz="2400" b="1" dirty="0">
                <a:latin typeface="+mj-lt"/>
              </a:rPr>
              <a:t>a machine can learn from data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Learning from data is actually a </a:t>
            </a:r>
            <a:r>
              <a:rPr lang="en-US" sz="2400" b="1" dirty="0">
                <a:latin typeface="+mj-lt"/>
              </a:rPr>
              <a:t>statistical learning</a:t>
            </a:r>
            <a:r>
              <a:rPr lang="en-US" sz="2400" dirty="0">
                <a:latin typeface="+mj-lt"/>
              </a:rPr>
              <a:t>, in opposition to a learning based on rules.</a:t>
            </a:r>
            <a:endParaRPr lang="en-US" sz="2400" b="1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ML tools are usually called algorithms, and their approach is different from traditional models (</a:t>
            </a:r>
            <a:r>
              <a:rPr lang="en-US" sz="2400" b="1" dirty="0">
                <a:latin typeface="+mj-lt"/>
              </a:rPr>
              <a:t>parametric vs non-parametric</a:t>
            </a:r>
            <a:r>
              <a:rPr lang="en-US" sz="2400" dirty="0">
                <a:latin typeface="+mj-lt"/>
              </a:rPr>
              <a:t>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B4C78A-EF01-4562-3D32-5FBEF62C257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7D77914-F517-23EA-F615-B6C3246C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2746558-B1EF-C02F-4529-D897D591E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5D28-8A5B-4D7F-8196-E32A26D5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W&amp;W - Parametric Vs non-parametric models</a:t>
            </a:r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6D71B334-E5C6-7E6A-953F-BDBA1759AA0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DB033FA-73B8-BC6A-485C-0E12416B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775D73F4-250E-37DA-CA6B-D01B1401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61B0F-5FC5-C14E-D44C-69B3319D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11" y="1610869"/>
            <a:ext cx="4781006" cy="38241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D6EC87-B95B-B0BA-5486-2EAF762C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35" y="1623933"/>
            <a:ext cx="4781006" cy="3811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259BD8-F77A-F7FE-BBE1-E9C17C267069}"/>
              </a:ext>
            </a:extLst>
          </p:cNvPr>
          <p:cNvSpPr txBox="1"/>
          <p:nvPr/>
        </p:nvSpPr>
        <p:spPr>
          <a:xfrm>
            <a:off x="1941534" y="5530241"/>
            <a:ext cx="889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James, G., Witten, D., Hastie, T., &amp; </a:t>
            </a:r>
            <a:r>
              <a:rPr lang="en-US" sz="1200" dirty="0" err="1"/>
              <a:t>Tibshirani</a:t>
            </a:r>
            <a:r>
              <a:rPr lang="en-US" sz="1200" dirty="0"/>
              <a:t>, R. (2013). </a:t>
            </a:r>
            <a:r>
              <a:rPr lang="en-US" sz="1200" i="1" dirty="0"/>
              <a:t>An introduction to statistical learning</a:t>
            </a:r>
            <a:r>
              <a:rPr lang="en-US" sz="1200" dirty="0"/>
              <a:t> (Vol. 112, p. 18). New York: springer.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053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Examples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Identify risk factors for lung cancer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Predict whether someone will have a heart attack on the basis of demographic, diet and clinical measurements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Design an email spam detection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Identify handwritten zip codes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Identify crop diseases through satellite image analysis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664611-E6B5-0C4E-510D-5B57CC172A07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50BF66AF-F940-66DE-A9D7-1640F4A5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2F1D2F43-E425-F644-AF1B-FBBAF17E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Types</a:t>
            </a:r>
            <a:r>
              <a:rPr lang="es-ES" sz="4000" dirty="0"/>
              <a:t> </a:t>
            </a:r>
            <a:r>
              <a:rPr lang="es-ES" sz="4000" dirty="0" err="1"/>
              <a:t>of</a:t>
            </a:r>
            <a:r>
              <a:rPr lang="es-ES" sz="4000" dirty="0"/>
              <a:t> ML </a:t>
            </a:r>
            <a:r>
              <a:rPr lang="es-ES" sz="4000" dirty="0" err="1"/>
              <a:t>methods</a:t>
            </a:r>
            <a:r>
              <a:rPr lang="es-ES" sz="4000" dirty="0"/>
              <a:t>	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Whether or not they are trained knowing the </a:t>
            </a:r>
            <a:r>
              <a:rPr lang="en-US" i="1" dirty="0">
                <a:latin typeface="+mj-lt"/>
              </a:rPr>
              <a:t>labels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Supervised learning </a:t>
            </a:r>
            <a:r>
              <a:rPr lang="en-US" dirty="0">
                <a:latin typeface="+mj-lt"/>
              </a:rPr>
              <a:t>(k-NN, Linear or Logistic regressions, SVM, DT and RF, NN…)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Unsupervised learning </a:t>
            </a:r>
            <a:r>
              <a:rPr lang="en-US" dirty="0">
                <a:latin typeface="+mj-lt"/>
              </a:rPr>
              <a:t>(k-Means, PCA…)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Semi-supervised learning (partially labeled)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Reinforcement learning (the algorithm gets rewards/penalties)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Whether or not they learn on the fly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Online learning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Batch learning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2ABC24-BCCD-9200-EB07-41E67544D51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D1CB1FDD-69DF-4E1D-EF4F-5D98E5EBD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8EDD1C6B-6043-370D-3A16-2ECD1ED10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9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Training, Testing,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What makes a model ‘good’? </a:t>
            </a:r>
            <a:r>
              <a:rPr lang="en-US" sz="2400" b="1" dirty="0">
                <a:latin typeface="+mj-lt"/>
              </a:rPr>
              <a:t>Fit</a:t>
            </a:r>
            <a:r>
              <a:rPr lang="en-US" sz="2400" dirty="0">
                <a:latin typeface="+mj-lt"/>
              </a:rPr>
              <a:t> is important, but also </a:t>
            </a:r>
            <a:r>
              <a:rPr lang="en-US" sz="2400" b="1" dirty="0">
                <a:latin typeface="+mj-lt"/>
              </a:rPr>
              <a:t>generalization</a:t>
            </a:r>
            <a:r>
              <a:rPr lang="en-US" sz="240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If we would train a model in a </a:t>
            </a:r>
            <a:r>
              <a:rPr lang="en-US" sz="2400" b="1" dirty="0">
                <a:latin typeface="+mj-lt"/>
              </a:rPr>
              <a:t>whole set of data</a:t>
            </a:r>
            <a:r>
              <a:rPr lang="en-US" sz="2400" dirty="0">
                <a:latin typeface="+mj-lt"/>
              </a:rPr>
              <a:t>, we could not know if it is actually good. It might be in that particular dataset, but what about when we receive more data? What about in the real word?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short, </a:t>
            </a:r>
            <a:r>
              <a:rPr lang="en-US" sz="2400" b="1" dirty="0">
                <a:latin typeface="+mj-lt"/>
              </a:rPr>
              <a:t>a model is not good because it fits some data well, it is good because that model, which has been trained with those data, </a:t>
            </a:r>
            <a:r>
              <a:rPr lang="en-US" sz="2400" b="1" u="sng" dirty="0">
                <a:latin typeface="+mj-lt"/>
              </a:rPr>
              <a:t>is also good when applied to totally new information that was not used for training it</a:t>
            </a:r>
            <a:r>
              <a:rPr lang="en-US" sz="2400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D882D7-28DD-26C6-B183-6B70E45BAF4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A26E7269-1DA9-7668-974E-5D5116E5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99CAB90-4003-3A8D-83DF-F623F6A3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2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5406</TotalTime>
  <Words>1458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Machine Learning Topic 1 – What is Machine Learning?  (HO Ch. 1 / ISL Ch. 2)</vt:lpstr>
      <vt:lpstr>PowerPoint Presentation</vt:lpstr>
      <vt:lpstr>What &amp; Why</vt:lpstr>
      <vt:lpstr>What &amp; Why</vt:lpstr>
      <vt:lpstr>What &amp; Why</vt:lpstr>
      <vt:lpstr>W&amp;W - Parametric Vs non-parametric models</vt:lpstr>
      <vt:lpstr>Examples</vt:lpstr>
      <vt:lpstr>Types of ML methods </vt:lpstr>
      <vt:lpstr>Training, Testing, and Performance</vt:lpstr>
      <vt:lpstr>Training, Testing, and Performance</vt:lpstr>
      <vt:lpstr>The Accuracy-Flexibility trade-off</vt:lpstr>
      <vt:lpstr>The Accuracy-Flexibility trade-off</vt:lpstr>
      <vt:lpstr>The Accuracy-Flexibility trade-off</vt:lpstr>
      <vt:lpstr>The Accuracy-Flexibility trade-off</vt:lpstr>
      <vt:lpstr>The Bias-Variance trade-off</vt:lpstr>
      <vt:lpstr>The Bias-Variance trade-off</vt:lpstr>
      <vt:lpstr>The Bias-Variance trade-off</vt:lpstr>
      <vt:lpstr>The Bias-Variance trade-off</vt:lpstr>
      <vt:lpstr>Main challenges in Machine Learning practice</vt:lpstr>
      <vt:lpstr>Take-home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11</cp:revision>
  <dcterms:created xsi:type="dcterms:W3CDTF">2022-09-11T13:53:20Z</dcterms:created>
  <dcterms:modified xsi:type="dcterms:W3CDTF">2024-10-19T16:57:24Z</dcterms:modified>
</cp:coreProperties>
</file>