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8" r:id="rId4"/>
    <p:sldId id="280" r:id="rId5"/>
    <p:sldId id="259" r:id="rId6"/>
    <p:sldId id="281" r:id="rId7"/>
    <p:sldId id="282" r:id="rId8"/>
    <p:sldId id="286" r:id="rId9"/>
    <p:sldId id="300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ABCAB-493E-4D17-839E-F2056CFBE8FD}" v="93" dt="2023-10-31T17:11:11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8" y="64"/>
      </p:cViewPr>
      <p:guideLst>
        <p:guide orient="horz" pos="3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3C9ABCAB-493E-4D17-839E-F2056CFBE8FD}"/>
    <pc:docChg chg="undo redo custSel addSld delSld modSld sldOrd">
      <pc:chgData name="Javier Bas Vicente" userId="96bf8a96-3310-496c-8c7e-8a087f977faa" providerId="ADAL" clId="{3C9ABCAB-493E-4D17-839E-F2056CFBE8FD}" dt="2023-10-31T17:18:08.146" v="1762" actId="20577"/>
      <pc:docMkLst>
        <pc:docMk/>
      </pc:docMkLst>
      <pc:sldChg chg="modSp mod">
        <pc:chgData name="Javier Bas Vicente" userId="96bf8a96-3310-496c-8c7e-8a087f977faa" providerId="ADAL" clId="{3C9ABCAB-493E-4D17-839E-F2056CFBE8FD}" dt="2023-10-30T15:41:20.178" v="31" actId="6549"/>
        <pc:sldMkLst>
          <pc:docMk/>
          <pc:sldMk cId="3761768786" sldId="258"/>
        </pc:sldMkLst>
        <pc:spChg chg="mod">
          <ac:chgData name="Javier Bas Vicente" userId="96bf8a96-3310-496c-8c7e-8a087f977faa" providerId="ADAL" clId="{3C9ABCAB-493E-4D17-839E-F2056CFBE8FD}" dt="2023-10-30T15:41:20.178" v="31" actId="6549"/>
          <ac:spMkLst>
            <pc:docMk/>
            <pc:sldMk cId="3761768786" sldId="258"/>
            <ac:spMk id="3" creationId="{068F0C39-44FF-99B2-7103-C6D38F774B5B}"/>
          </ac:spMkLst>
        </pc:spChg>
      </pc:sldChg>
      <pc:sldChg chg="delSp modSp mod">
        <pc:chgData name="Javier Bas Vicente" userId="96bf8a96-3310-496c-8c7e-8a087f977faa" providerId="ADAL" clId="{3C9ABCAB-493E-4D17-839E-F2056CFBE8FD}" dt="2023-10-31T14:49:06.203" v="715" actId="27636"/>
        <pc:sldMkLst>
          <pc:docMk/>
          <pc:sldMk cId="3676436470" sldId="279"/>
        </pc:sldMkLst>
        <pc:spChg chg="del mod">
          <ac:chgData name="Javier Bas Vicente" userId="96bf8a96-3310-496c-8c7e-8a087f977faa" providerId="ADAL" clId="{3C9ABCAB-493E-4D17-839E-F2056CFBE8FD}" dt="2023-10-31T14:49:02.745" v="713" actId="478"/>
          <ac:spMkLst>
            <pc:docMk/>
            <pc:sldMk cId="3676436470" sldId="279"/>
            <ac:spMk id="5" creationId="{FD38933F-31C8-2AB5-6517-D9F2A467F431}"/>
          </ac:spMkLst>
        </pc:spChg>
        <pc:spChg chg="mod">
          <ac:chgData name="Javier Bas Vicente" userId="96bf8a96-3310-496c-8c7e-8a087f977faa" providerId="ADAL" clId="{3C9ABCAB-493E-4D17-839E-F2056CFBE8FD}" dt="2023-10-31T14:49:06.203" v="715" actId="27636"/>
          <ac:spMkLst>
            <pc:docMk/>
            <pc:sldMk cId="3676436470" sldId="279"/>
            <ac:spMk id="152" creationId="{B7719AE7-5D76-3CA6-C03E-F772C1896EF4}"/>
          </ac:spMkLst>
        </pc:spChg>
      </pc:sldChg>
      <pc:sldChg chg="modSp mod">
        <pc:chgData name="Javier Bas Vicente" userId="96bf8a96-3310-496c-8c7e-8a087f977faa" providerId="ADAL" clId="{3C9ABCAB-493E-4D17-839E-F2056CFBE8FD}" dt="2023-10-30T15:42:12.502" v="56" actId="20577"/>
        <pc:sldMkLst>
          <pc:docMk/>
          <pc:sldMk cId="564201163" sldId="280"/>
        </pc:sldMkLst>
        <pc:spChg chg="mod">
          <ac:chgData name="Javier Bas Vicente" userId="96bf8a96-3310-496c-8c7e-8a087f977faa" providerId="ADAL" clId="{3C9ABCAB-493E-4D17-839E-F2056CFBE8FD}" dt="2023-10-30T15:42:12.502" v="56" actId="20577"/>
          <ac:spMkLst>
            <pc:docMk/>
            <pc:sldMk cId="564201163" sldId="280"/>
            <ac:spMk id="3" creationId="{068F0C39-44FF-99B2-7103-C6D38F774B5B}"/>
          </ac:spMkLst>
        </pc:spChg>
      </pc:sldChg>
      <pc:sldChg chg="modSp mod">
        <pc:chgData name="Javier Bas Vicente" userId="96bf8a96-3310-496c-8c7e-8a087f977faa" providerId="ADAL" clId="{3C9ABCAB-493E-4D17-839E-F2056CFBE8FD}" dt="2023-10-30T15:53:17.943" v="65" actId="20577"/>
        <pc:sldMkLst>
          <pc:docMk/>
          <pc:sldMk cId="2379344142" sldId="281"/>
        </pc:sldMkLst>
        <pc:spChg chg="mod">
          <ac:chgData name="Javier Bas Vicente" userId="96bf8a96-3310-496c-8c7e-8a087f977faa" providerId="ADAL" clId="{3C9ABCAB-493E-4D17-839E-F2056CFBE8FD}" dt="2023-10-30T15:53:17.943" v="65" actId="20577"/>
          <ac:spMkLst>
            <pc:docMk/>
            <pc:sldMk cId="2379344142" sldId="281"/>
            <ac:spMk id="3" creationId="{F7EF27C5-01B7-9F60-ECDA-A1F376586FC5}"/>
          </ac:spMkLst>
        </pc:spChg>
      </pc:sldChg>
      <pc:sldChg chg="del">
        <pc:chgData name="Javier Bas Vicente" userId="96bf8a96-3310-496c-8c7e-8a087f977faa" providerId="ADAL" clId="{3C9ABCAB-493E-4D17-839E-F2056CFBE8FD}" dt="2023-10-30T16:59:16.443" v="673" actId="47"/>
        <pc:sldMkLst>
          <pc:docMk/>
          <pc:sldMk cId="1395369500" sldId="283"/>
        </pc:sldMkLst>
      </pc:sldChg>
      <pc:sldChg chg="modSp del mod">
        <pc:chgData name="Javier Bas Vicente" userId="96bf8a96-3310-496c-8c7e-8a087f977faa" providerId="ADAL" clId="{3C9ABCAB-493E-4D17-839E-F2056CFBE8FD}" dt="2023-10-30T16:59:20.507" v="675" actId="47"/>
        <pc:sldMkLst>
          <pc:docMk/>
          <pc:sldMk cId="713773263" sldId="284"/>
        </pc:sldMkLst>
        <pc:spChg chg="mod">
          <ac:chgData name="Javier Bas Vicente" userId="96bf8a96-3310-496c-8c7e-8a087f977faa" providerId="ADAL" clId="{3C9ABCAB-493E-4D17-839E-F2056CFBE8FD}" dt="2023-10-30T16:55:25.691" v="672" actId="20577"/>
          <ac:spMkLst>
            <pc:docMk/>
            <pc:sldMk cId="713773263" sldId="284"/>
            <ac:spMk id="3" creationId="{F7EF27C5-01B7-9F60-ECDA-A1F376586FC5}"/>
          </ac:spMkLst>
        </pc:spChg>
      </pc:sldChg>
      <pc:sldChg chg="modSp mod">
        <pc:chgData name="Javier Bas Vicente" userId="96bf8a96-3310-496c-8c7e-8a087f977faa" providerId="ADAL" clId="{3C9ABCAB-493E-4D17-839E-F2056CFBE8FD}" dt="2023-10-30T15:56:52.525" v="67" actId="6549"/>
        <pc:sldMkLst>
          <pc:docMk/>
          <pc:sldMk cId="1275591341" sldId="286"/>
        </pc:sldMkLst>
        <pc:spChg chg="mod">
          <ac:chgData name="Javier Bas Vicente" userId="96bf8a96-3310-496c-8c7e-8a087f977faa" providerId="ADAL" clId="{3C9ABCAB-493E-4D17-839E-F2056CFBE8FD}" dt="2023-10-30T15:56:52.525" v="67" actId="6549"/>
          <ac:spMkLst>
            <pc:docMk/>
            <pc:sldMk cId="1275591341" sldId="286"/>
            <ac:spMk id="3" creationId="{F7EF27C5-01B7-9F60-ECDA-A1F376586FC5}"/>
          </ac:spMkLst>
        </pc:spChg>
      </pc:sldChg>
      <pc:sldChg chg="modSp del mod">
        <pc:chgData name="Javier Bas Vicente" userId="96bf8a96-3310-496c-8c7e-8a087f977faa" providerId="ADAL" clId="{3C9ABCAB-493E-4D17-839E-F2056CFBE8FD}" dt="2023-10-30T16:59:18.601" v="674" actId="47"/>
        <pc:sldMkLst>
          <pc:docMk/>
          <pc:sldMk cId="2000089067" sldId="287"/>
        </pc:sldMkLst>
        <pc:spChg chg="mod">
          <ac:chgData name="Javier Bas Vicente" userId="96bf8a96-3310-496c-8c7e-8a087f977faa" providerId="ADAL" clId="{3C9ABCAB-493E-4D17-839E-F2056CFBE8FD}" dt="2023-10-30T16:54:41.718" v="668" actId="20577"/>
          <ac:spMkLst>
            <pc:docMk/>
            <pc:sldMk cId="2000089067" sldId="287"/>
            <ac:spMk id="3" creationId="{F7EF27C5-01B7-9F60-ECDA-A1F376586FC5}"/>
          </ac:spMkLst>
        </pc:spChg>
        <pc:spChg chg="mod">
          <ac:chgData name="Javier Bas Vicente" userId="96bf8a96-3310-496c-8c7e-8a087f977faa" providerId="ADAL" clId="{3C9ABCAB-493E-4D17-839E-F2056CFBE8FD}" dt="2023-10-30T16:54:50.698" v="669" actId="6549"/>
          <ac:spMkLst>
            <pc:docMk/>
            <pc:sldMk cId="2000089067" sldId="287"/>
            <ac:spMk id="7" creationId="{84FF8E63-E2AF-7BCA-C7BA-B28A8BD0A0C0}"/>
          </ac:spMkLst>
        </pc:spChg>
      </pc:sldChg>
      <pc:sldChg chg="addSp delSp modSp mod">
        <pc:chgData name="Javier Bas Vicente" userId="96bf8a96-3310-496c-8c7e-8a087f977faa" providerId="ADAL" clId="{3C9ABCAB-493E-4D17-839E-F2056CFBE8FD}" dt="2023-10-31T15:26:46.150" v="1290" actId="20577"/>
        <pc:sldMkLst>
          <pc:docMk/>
          <pc:sldMk cId="2946059860" sldId="288"/>
        </pc:sldMkLst>
        <pc:spChg chg="mod">
          <ac:chgData name="Javier Bas Vicente" userId="96bf8a96-3310-496c-8c7e-8a087f977faa" providerId="ADAL" clId="{3C9ABCAB-493E-4D17-839E-F2056CFBE8FD}" dt="2023-10-31T15:26:46.150" v="1290" actId="20577"/>
          <ac:spMkLst>
            <pc:docMk/>
            <pc:sldMk cId="2946059860" sldId="288"/>
            <ac:spMk id="3" creationId="{F7EF27C5-01B7-9F60-ECDA-A1F376586FC5}"/>
          </ac:spMkLst>
        </pc:spChg>
        <pc:spChg chg="add mod">
          <ac:chgData name="Javier Bas Vicente" userId="96bf8a96-3310-496c-8c7e-8a087f977faa" providerId="ADAL" clId="{3C9ABCAB-493E-4D17-839E-F2056CFBE8FD}" dt="2023-10-31T15:26:34.534" v="1281" actId="20577"/>
          <ac:spMkLst>
            <pc:docMk/>
            <pc:sldMk cId="2946059860" sldId="288"/>
            <ac:spMk id="7" creationId="{22B2EC76-678F-F957-F964-E20A68DD6FF9}"/>
          </ac:spMkLst>
        </pc:spChg>
        <pc:spChg chg="del mod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12" creationId="{B4DA19C9-C5DC-5E6E-F21C-D9FC76E063EE}"/>
          </ac:spMkLst>
        </pc:spChg>
        <pc:spChg chg="mod">
          <ac:chgData name="Javier Bas Vicente" userId="96bf8a96-3310-496c-8c7e-8a087f977faa" providerId="ADAL" clId="{3C9ABCAB-493E-4D17-839E-F2056CFBE8FD}" dt="2023-10-31T15:25:55.588" v="1226" actId="14100"/>
          <ac:spMkLst>
            <pc:docMk/>
            <pc:sldMk cId="2946059860" sldId="288"/>
            <ac:spMk id="13" creationId="{3567DF27-2684-0050-C0DD-AAF72EAA15D8}"/>
          </ac:spMkLst>
        </pc:spChg>
        <pc:spChg chg="del">
          <ac:chgData name="Javier Bas Vicente" userId="96bf8a96-3310-496c-8c7e-8a087f977faa" providerId="ADAL" clId="{3C9ABCAB-493E-4D17-839E-F2056CFBE8FD}" dt="2023-10-30T16:46:53.122" v="77" actId="478"/>
          <ac:spMkLst>
            <pc:docMk/>
            <pc:sldMk cId="2946059860" sldId="288"/>
            <ac:spMk id="15" creationId="{B9E1F2FF-9D12-49E7-8ED5-D57A1329526B}"/>
          </ac:spMkLst>
        </pc:spChg>
        <pc:spChg chg="del mod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16" creationId="{167984DF-5D1C-E385-D180-E5B1AD8867FB}"/>
          </ac:spMkLst>
        </pc:spChg>
        <pc:spChg chg="del mod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20" creationId="{77723D12-E298-5276-D69B-3E8C18F03501}"/>
          </ac:spMkLst>
        </pc:spChg>
        <pc:spChg chg="del mod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21" creationId="{E810AA24-FBC5-9ECC-6E41-A52F7C872F31}"/>
          </ac:spMkLst>
        </pc:spChg>
        <pc:spChg chg="del mod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22" creationId="{E6B287B8-B69F-6039-592D-0C990309A52C}"/>
          </ac:spMkLst>
        </pc:spChg>
        <pc:spChg chg="del">
          <ac:chgData name="Javier Bas Vicente" userId="96bf8a96-3310-496c-8c7e-8a087f977faa" providerId="ADAL" clId="{3C9ABCAB-493E-4D17-839E-F2056CFBE8FD}" dt="2023-10-31T15:25:41.386" v="1144" actId="478"/>
          <ac:spMkLst>
            <pc:docMk/>
            <pc:sldMk cId="2946059860" sldId="288"/>
            <ac:spMk id="23" creationId="{99E02092-4B79-9314-EFE8-F5077AB66630}"/>
          </ac:spMkLst>
        </pc:spChg>
        <pc:picChg chg="del mod">
          <ac:chgData name="Javier Bas Vicente" userId="96bf8a96-3310-496c-8c7e-8a087f977faa" providerId="ADAL" clId="{3C9ABCAB-493E-4D17-839E-F2056CFBE8FD}" dt="2023-10-31T15:25:41.386" v="1144" actId="478"/>
          <ac:picMkLst>
            <pc:docMk/>
            <pc:sldMk cId="2946059860" sldId="288"/>
            <ac:picMk id="8" creationId="{1DA296CE-107F-EBC7-F9F9-596CE8402C39}"/>
          </ac:picMkLst>
        </pc:picChg>
        <pc:picChg chg="mod">
          <ac:chgData name="Javier Bas Vicente" userId="96bf8a96-3310-496c-8c7e-8a087f977faa" providerId="ADAL" clId="{3C9ABCAB-493E-4D17-839E-F2056CFBE8FD}" dt="2023-10-31T15:25:55.588" v="1226" actId="14100"/>
          <ac:picMkLst>
            <pc:docMk/>
            <pc:sldMk cId="2946059860" sldId="288"/>
            <ac:picMk id="11" creationId="{D6474E9B-2814-21BD-E486-F59921F3FDF6}"/>
          </ac:picMkLst>
        </pc:picChg>
        <pc:cxnChg chg="del mod">
          <ac:chgData name="Javier Bas Vicente" userId="96bf8a96-3310-496c-8c7e-8a087f977faa" providerId="ADAL" clId="{3C9ABCAB-493E-4D17-839E-F2056CFBE8FD}" dt="2023-10-31T15:25:41.386" v="1144" actId="478"/>
          <ac:cxnSpMkLst>
            <pc:docMk/>
            <pc:sldMk cId="2946059860" sldId="288"/>
            <ac:cxnSpMk id="14" creationId="{22E80EF3-D563-F8AB-4632-9DA2DEC0C1A8}"/>
          </ac:cxnSpMkLst>
        </pc:cxnChg>
      </pc:sldChg>
      <pc:sldChg chg="addSp delSp modSp mod">
        <pc:chgData name="Javier Bas Vicente" userId="96bf8a96-3310-496c-8c7e-8a087f977faa" providerId="ADAL" clId="{3C9ABCAB-493E-4D17-839E-F2056CFBE8FD}" dt="2023-10-31T15:43:12.751" v="1291" actId="6549"/>
        <pc:sldMkLst>
          <pc:docMk/>
          <pc:sldMk cId="1434330880" sldId="290"/>
        </pc:sldMkLst>
        <pc:spChg chg="mod">
          <ac:chgData name="Javier Bas Vicente" userId="96bf8a96-3310-496c-8c7e-8a087f977faa" providerId="ADAL" clId="{3C9ABCAB-493E-4D17-839E-F2056CFBE8FD}" dt="2023-10-31T15:43:12.751" v="1291" actId="6549"/>
          <ac:spMkLst>
            <pc:docMk/>
            <pc:sldMk cId="1434330880" sldId="290"/>
            <ac:spMk id="3" creationId="{F7EF27C5-01B7-9F60-ECDA-A1F376586FC5}"/>
          </ac:spMkLst>
        </pc:spChg>
        <pc:spChg chg="add del mod">
          <ac:chgData name="Javier Bas Vicente" userId="96bf8a96-3310-496c-8c7e-8a087f977faa" providerId="ADAL" clId="{3C9ABCAB-493E-4D17-839E-F2056CFBE8FD}" dt="2023-10-30T17:03:53.962" v="710" actId="1038"/>
          <ac:spMkLst>
            <pc:docMk/>
            <pc:sldMk cId="1434330880" sldId="290"/>
            <ac:spMk id="7" creationId="{61259946-3012-9066-31E4-C63BA9D94F28}"/>
          </ac:spMkLst>
        </pc:spChg>
      </pc:sldChg>
      <pc:sldChg chg="addSp modSp mod">
        <pc:chgData name="Javier Bas Vicente" userId="96bf8a96-3310-496c-8c7e-8a087f977faa" providerId="ADAL" clId="{3C9ABCAB-493E-4D17-839E-F2056CFBE8FD}" dt="2023-10-31T15:52:28.741" v="1505" actId="1037"/>
        <pc:sldMkLst>
          <pc:docMk/>
          <pc:sldMk cId="4096357962" sldId="292"/>
        </pc:sldMkLst>
        <pc:spChg chg="add mod">
          <ac:chgData name="Javier Bas Vicente" userId="96bf8a96-3310-496c-8c7e-8a087f977faa" providerId="ADAL" clId="{3C9ABCAB-493E-4D17-839E-F2056CFBE8FD}" dt="2023-10-31T15:52:28.741" v="1505" actId="1037"/>
          <ac:spMkLst>
            <pc:docMk/>
            <pc:sldMk cId="4096357962" sldId="292"/>
            <ac:spMk id="3" creationId="{BA89FC74-4CB6-28FE-7039-F264C47F2E4C}"/>
          </ac:spMkLst>
        </pc:spChg>
        <pc:spChg chg="mod">
          <ac:chgData name="Javier Bas Vicente" userId="96bf8a96-3310-496c-8c7e-8a087f977faa" providerId="ADAL" clId="{3C9ABCAB-493E-4D17-839E-F2056CFBE8FD}" dt="2023-10-31T15:48:11.837" v="1356" actId="20577"/>
          <ac:spMkLst>
            <pc:docMk/>
            <pc:sldMk cId="4096357962" sldId="292"/>
            <ac:spMk id="7" creationId="{9EAA3807-656A-ABEE-0950-BF49490A30B0}"/>
          </ac:spMkLst>
        </pc:spChg>
        <pc:picChg chg="mod">
          <ac:chgData name="Javier Bas Vicente" userId="96bf8a96-3310-496c-8c7e-8a087f977faa" providerId="ADAL" clId="{3C9ABCAB-493E-4D17-839E-F2056CFBE8FD}" dt="2023-10-31T15:48:27.838" v="1386" actId="1036"/>
          <ac:picMkLst>
            <pc:docMk/>
            <pc:sldMk cId="4096357962" sldId="292"/>
            <ac:picMk id="9" creationId="{5B5D2FB5-8036-59E2-FE4D-3ACE146026D5}"/>
          </ac:picMkLst>
        </pc:picChg>
        <pc:picChg chg="mod">
          <ac:chgData name="Javier Bas Vicente" userId="96bf8a96-3310-496c-8c7e-8a087f977faa" providerId="ADAL" clId="{3C9ABCAB-493E-4D17-839E-F2056CFBE8FD}" dt="2023-10-31T15:48:27.838" v="1386" actId="1036"/>
          <ac:picMkLst>
            <pc:docMk/>
            <pc:sldMk cId="4096357962" sldId="292"/>
            <ac:picMk id="13" creationId="{A9FBD28C-076D-CA6E-FB74-FEBAF67E716A}"/>
          </ac:picMkLst>
        </pc:picChg>
        <pc:cxnChg chg="mod">
          <ac:chgData name="Javier Bas Vicente" userId="96bf8a96-3310-496c-8c7e-8a087f977faa" providerId="ADAL" clId="{3C9ABCAB-493E-4D17-839E-F2056CFBE8FD}" dt="2023-10-31T15:48:27.838" v="1386" actId="1036"/>
          <ac:cxnSpMkLst>
            <pc:docMk/>
            <pc:sldMk cId="4096357962" sldId="292"/>
            <ac:cxnSpMk id="10" creationId="{501CFA49-B6F6-2F5A-D627-7DC74BB1676B}"/>
          </ac:cxnSpMkLst>
        </pc:cxnChg>
        <pc:cxnChg chg="mod">
          <ac:chgData name="Javier Bas Vicente" userId="96bf8a96-3310-496c-8c7e-8a087f977faa" providerId="ADAL" clId="{3C9ABCAB-493E-4D17-839E-F2056CFBE8FD}" dt="2023-10-31T15:48:27.838" v="1386" actId="1036"/>
          <ac:cxnSpMkLst>
            <pc:docMk/>
            <pc:sldMk cId="4096357962" sldId="292"/>
            <ac:cxnSpMk id="12" creationId="{5D618F56-9772-CF65-F17E-DC63DAFF5AED}"/>
          </ac:cxnSpMkLst>
        </pc:cxnChg>
      </pc:sldChg>
      <pc:sldChg chg="modSp mod">
        <pc:chgData name="Javier Bas Vicente" userId="96bf8a96-3310-496c-8c7e-8a087f977faa" providerId="ADAL" clId="{3C9ABCAB-493E-4D17-839E-F2056CFBE8FD}" dt="2023-10-31T15:57:08.917" v="1609" actId="20577"/>
        <pc:sldMkLst>
          <pc:docMk/>
          <pc:sldMk cId="276195200" sldId="294"/>
        </pc:sldMkLst>
        <pc:spChg chg="mod">
          <ac:chgData name="Javier Bas Vicente" userId="96bf8a96-3310-496c-8c7e-8a087f977faa" providerId="ADAL" clId="{3C9ABCAB-493E-4D17-839E-F2056CFBE8FD}" dt="2023-10-31T15:57:08.917" v="1609" actId="20577"/>
          <ac:spMkLst>
            <pc:docMk/>
            <pc:sldMk cId="276195200" sldId="294"/>
            <ac:spMk id="3" creationId="{F7EF27C5-01B7-9F60-ECDA-A1F376586FC5}"/>
          </ac:spMkLst>
        </pc:spChg>
      </pc:sldChg>
      <pc:sldChg chg="modSp mod">
        <pc:chgData name="Javier Bas Vicente" userId="96bf8a96-3310-496c-8c7e-8a087f977faa" providerId="ADAL" clId="{3C9ABCAB-493E-4D17-839E-F2056CFBE8FD}" dt="2023-10-31T17:11:20.178" v="1756" actId="1037"/>
        <pc:sldMkLst>
          <pc:docMk/>
          <pc:sldMk cId="2985155455" sldId="295"/>
        </pc:sldMkLst>
        <pc:spChg chg="mod">
          <ac:chgData name="Javier Bas Vicente" userId="96bf8a96-3310-496c-8c7e-8a087f977faa" providerId="ADAL" clId="{3C9ABCAB-493E-4D17-839E-F2056CFBE8FD}" dt="2023-10-31T17:06:28.835" v="1610" actId="20577"/>
          <ac:spMkLst>
            <pc:docMk/>
            <pc:sldMk cId="2985155455" sldId="295"/>
            <ac:spMk id="3" creationId="{F7EF27C5-01B7-9F60-ECDA-A1F376586FC5}"/>
          </ac:spMkLst>
        </pc:spChg>
        <pc:spChg chg="mod">
          <ac:chgData name="Javier Bas Vicente" userId="96bf8a96-3310-496c-8c7e-8a087f977faa" providerId="ADAL" clId="{3C9ABCAB-493E-4D17-839E-F2056CFBE8FD}" dt="2023-10-31T17:11:02.059" v="1709" actId="20577"/>
          <ac:spMkLst>
            <pc:docMk/>
            <pc:sldMk cId="2985155455" sldId="295"/>
            <ac:spMk id="14" creationId="{12731CC3-D1E2-9E0F-9DE8-FB53F20144D7}"/>
          </ac:spMkLst>
        </pc:spChg>
        <pc:spChg chg="mod">
          <ac:chgData name="Javier Bas Vicente" userId="96bf8a96-3310-496c-8c7e-8a087f977faa" providerId="ADAL" clId="{3C9ABCAB-493E-4D17-839E-F2056CFBE8FD}" dt="2023-10-31T17:11:20.178" v="1756" actId="1037"/>
          <ac:spMkLst>
            <pc:docMk/>
            <pc:sldMk cId="2985155455" sldId="295"/>
            <ac:spMk id="15" creationId="{CDA52ACE-3DE3-D61B-2E14-9D8A97E840A1}"/>
          </ac:spMkLst>
        </pc:spChg>
      </pc:sldChg>
      <pc:sldChg chg="modSp">
        <pc:chgData name="Javier Bas Vicente" userId="96bf8a96-3310-496c-8c7e-8a087f977faa" providerId="ADAL" clId="{3C9ABCAB-493E-4D17-839E-F2056CFBE8FD}" dt="2023-10-31T17:10:57.961" v="1701" actId="20577"/>
        <pc:sldMkLst>
          <pc:docMk/>
          <pc:sldMk cId="418663697" sldId="296"/>
        </pc:sldMkLst>
        <pc:spChg chg="mod">
          <ac:chgData name="Javier Bas Vicente" userId="96bf8a96-3310-496c-8c7e-8a087f977faa" providerId="ADAL" clId="{3C9ABCAB-493E-4D17-839E-F2056CFBE8FD}" dt="2023-10-31T17:10:57.961" v="1701" actId="20577"/>
          <ac:spMkLst>
            <pc:docMk/>
            <pc:sldMk cId="418663697" sldId="296"/>
            <ac:spMk id="3" creationId="{F7EF27C5-01B7-9F60-ECDA-A1F376586FC5}"/>
          </ac:spMkLst>
        </pc:spChg>
      </pc:sldChg>
      <pc:sldChg chg="modSp mod">
        <pc:chgData name="Javier Bas Vicente" userId="96bf8a96-3310-496c-8c7e-8a087f977faa" providerId="ADAL" clId="{3C9ABCAB-493E-4D17-839E-F2056CFBE8FD}" dt="2023-10-31T17:18:08.146" v="1762" actId="20577"/>
        <pc:sldMkLst>
          <pc:docMk/>
          <pc:sldMk cId="4119110571" sldId="299"/>
        </pc:sldMkLst>
        <pc:spChg chg="mod">
          <ac:chgData name="Javier Bas Vicente" userId="96bf8a96-3310-496c-8c7e-8a087f977faa" providerId="ADAL" clId="{3C9ABCAB-493E-4D17-839E-F2056CFBE8FD}" dt="2023-10-31T17:18:08.146" v="1762" actId="20577"/>
          <ac:spMkLst>
            <pc:docMk/>
            <pc:sldMk cId="4119110571" sldId="299"/>
            <ac:spMk id="3" creationId="{F7EF27C5-01B7-9F60-ECDA-A1F376586FC5}"/>
          </ac:spMkLst>
        </pc:spChg>
      </pc:sldChg>
      <pc:sldChg chg="delSp modSp add mod ord">
        <pc:chgData name="Javier Bas Vicente" userId="96bf8a96-3310-496c-8c7e-8a087f977faa" providerId="ADAL" clId="{3C9ABCAB-493E-4D17-839E-F2056CFBE8FD}" dt="2023-10-31T15:25:36.421" v="1143" actId="1036"/>
        <pc:sldMkLst>
          <pc:docMk/>
          <pc:sldMk cId="59019250" sldId="300"/>
        </pc:sldMkLst>
        <pc:spChg chg="mod">
          <ac:chgData name="Javier Bas Vicente" userId="96bf8a96-3310-496c-8c7e-8a087f977faa" providerId="ADAL" clId="{3C9ABCAB-493E-4D17-839E-F2056CFBE8FD}" dt="2023-10-31T15:25:06.659" v="1125" actId="6549"/>
          <ac:spMkLst>
            <pc:docMk/>
            <pc:sldMk cId="59019250" sldId="300"/>
            <ac:spMk id="3" creationId="{F7EF27C5-01B7-9F60-ECDA-A1F376586FC5}"/>
          </ac:spMkLst>
        </pc:spChg>
        <pc:spChg chg="del">
          <ac:chgData name="Javier Bas Vicente" userId="96bf8a96-3310-496c-8c7e-8a087f977faa" providerId="ADAL" clId="{3C9ABCAB-493E-4D17-839E-F2056CFBE8FD}" dt="2023-10-31T15:21:16.556" v="718" actId="478"/>
          <ac:spMkLst>
            <pc:docMk/>
            <pc:sldMk cId="59019250" sldId="300"/>
            <ac:spMk id="7" creationId="{22B2EC76-678F-F957-F964-E20A68DD6FF9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12" creationId="{B4DA19C9-C5DC-5E6E-F21C-D9FC76E063EE}"/>
          </ac:spMkLst>
        </pc:spChg>
        <pc:spChg chg="del">
          <ac:chgData name="Javier Bas Vicente" userId="96bf8a96-3310-496c-8c7e-8a087f977faa" providerId="ADAL" clId="{3C9ABCAB-493E-4D17-839E-F2056CFBE8FD}" dt="2023-10-31T15:21:18.722" v="719" actId="478"/>
          <ac:spMkLst>
            <pc:docMk/>
            <pc:sldMk cId="59019250" sldId="300"/>
            <ac:spMk id="13" creationId="{3567DF27-2684-0050-C0DD-AAF72EAA15D8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16" creationId="{167984DF-5D1C-E385-D180-E5B1AD8867FB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20" creationId="{77723D12-E298-5276-D69B-3E8C18F03501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21" creationId="{E810AA24-FBC5-9ECC-6E41-A52F7C872F31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22" creationId="{E6B287B8-B69F-6039-592D-0C990309A52C}"/>
          </ac:spMkLst>
        </pc:spChg>
        <pc:spChg chg="mod">
          <ac:chgData name="Javier Bas Vicente" userId="96bf8a96-3310-496c-8c7e-8a087f977faa" providerId="ADAL" clId="{3C9ABCAB-493E-4D17-839E-F2056CFBE8FD}" dt="2023-10-31T15:25:36.421" v="1143" actId="1036"/>
          <ac:spMkLst>
            <pc:docMk/>
            <pc:sldMk cId="59019250" sldId="300"/>
            <ac:spMk id="23" creationId="{99E02092-4B79-9314-EFE8-F5077AB66630}"/>
          </ac:spMkLst>
        </pc:spChg>
        <pc:picChg chg="mod">
          <ac:chgData name="Javier Bas Vicente" userId="96bf8a96-3310-496c-8c7e-8a087f977faa" providerId="ADAL" clId="{3C9ABCAB-493E-4D17-839E-F2056CFBE8FD}" dt="2023-10-31T15:25:36.421" v="1143" actId="1036"/>
          <ac:picMkLst>
            <pc:docMk/>
            <pc:sldMk cId="59019250" sldId="300"/>
            <ac:picMk id="8" creationId="{1DA296CE-107F-EBC7-F9F9-596CE8402C39}"/>
          </ac:picMkLst>
        </pc:picChg>
        <pc:picChg chg="del">
          <ac:chgData name="Javier Bas Vicente" userId="96bf8a96-3310-496c-8c7e-8a087f977faa" providerId="ADAL" clId="{3C9ABCAB-493E-4D17-839E-F2056CFBE8FD}" dt="2023-10-31T15:21:15.150" v="717" actId="478"/>
          <ac:picMkLst>
            <pc:docMk/>
            <pc:sldMk cId="59019250" sldId="300"/>
            <ac:picMk id="11" creationId="{D6474E9B-2814-21BD-E486-F59921F3FDF6}"/>
          </ac:picMkLst>
        </pc:picChg>
        <pc:cxnChg chg="mod">
          <ac:chgData name="Javier Bas Vicente" userId="96bf8a96-3310-496c-8c7e-8a087f977faa" providerId="ADAL" clId="{3C9ABCAB-493E-4D17-839E-F2056CFBE8FD}" dt="2023-10-31T15:25:36.421" v="1143" actId="1036"/>
          <ac:cxnSpMkLst>
            <pc:docMk/>
            <pc:sldMk cId="59019250" sldId="300"/>
            <ac:cxnSpMk id="14" creationId="{22E80EF3-D563-F8AB-4632-9DA2DEC0C1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scikit-learn.org/stable/modules/generated/sklearn.svm.SVC.html?highlight=svc#sklearn.svm.SV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4 – </a:t>
            </a:r>
            <a:r>
              <a:rPr lang="en-US" sz="4000" dirty="0"/>
              <a:t>Classification</a:t>
            </a:r>
            <a:br>
              <a:rPr lang="en-US" sz="4000" dirty="0"/>
            </a:br>
            <a:r>
              <a:rPr lang="en-US" sz="3200" dirty="0"/>
              <a:t>(HOML Ch. 3 / ISL Ch. 4 )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What if sets are not perfectly separable? </a:t>
            </a:r>
            <a:r>
              <a:rPr lang="en-US" sz="2000" i="1" dirty="0">
                <a:latin typeface="+mj-lt"/>
              </a:rPr>
              <a:t>Kernels</a:t>
            </a:r>
            <a:endParaRPr lang="en-US" sz="1200" i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74E9B-2814-21BD-E486-F59921F3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8" y="2635150"/>
            <a:ext cx="3399827" cy="3335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2654777" y="602307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Soft margin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2EC76-678F-F957-F964-E20A68DD6FF9}"/>
              </a:ext>
            </a:extLst>
          </p:cNvPr>
          <p:cNvSpPr txBox="1"/>
          <p:nvPr/>
        </p:nvSpPr>
        <p:spPr>
          <a:xfrm>
            <a:off x="5868422" y="2635150"/>
            <a:ext cx="5006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j-lt"/>
              </a:rPr>
              <a:t>Soft margin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Letting the classifier </a:t>
            </a:r>
            <a:r>
              <a:rPr lang="en-US" i="1" dirty="0">
                <a:latin typeface="+mj-lt"/>
              </a:rPr>
              <a:t>fail</a:t>
            </a:r>
            <a:r>
              <a:rPr lang="en-US" dirty="0">
                <a:latin typeface="+mj-lt"/>
              </a:rPr>
              <a:t> for some observations, can make it: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 better classifier of </a:t>
            </a:r>
            <a:r>
              <a:rPr lang="en-US" i="1" dirty="0">
                <a:latin typeface="+mj-lt"/>
              </a:rPr>
              <a:t>most</a:t>
            </a:r>
            <a:r>
              <a:rPr lang="en-US" dirty="0">
                <a:latin typeface="+mj-lt"/>
              </a:rPr>
              <a:t> of the observations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More robust to individual observations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However, this imposes additional restrictions in the optimization problem to be solved.</a:t>
            </a:r>
          </a:p>
        </p:txBody>
      </p:sp>
    </p:spTree>
    <p:extLst>
      <p:ext uri="{BB962C8B-B14F-4D97-AF65-F5344CB8AC3E}">
        <p14:creationId xmlns:p14="http://schemas.microsoft.com/office/powerpoint/2010/main" val="29460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Support Vector Machine is an extension of the Support Vector Classifier, it allows to enlarger the feature space in a specific way using </a:t>
            </a:r>
            <a:r>
              <a:rPr lang="en-US" sz="1800" b="1" i="1" dirty="0">
                <a:latin typeface="+mj-lt"/>
              </a:rPr>
              <a:t>kernels</a:t>
            </a:r>
            <a:r>
              <a:rPr lang="en-US" sz="1800" i="1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In other words, look for boundaries o different shapes.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SVM: </a:t>
            </a:r>
            <a:r>
              <a:rPr lang="en-US" sz="1800" dirty="0">
                <a:latin typeface="+mj-lt"/>
                <a:hlinkClick r:id="rId2"/>
              </a:rPr>
              <a:t>https://scikit-learn.org/stable/modules/generated/sklearn.svm.SVC.html?highlight=svc#sklearn.svm.SVC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3684570" y="6124287"/>
            <a:ext cx="230113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Polynomial kernel (degree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642248" y="613293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Radial 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593C8-56F2-0955-E3A7-D7AE00F4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53" y="3237952"/>
            <a:ext cx="5967984" cy="28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9946-3012-9066-31E4-C63BA9D94F28}"/>
              </a:ext>
            </a:extLst>
          </p:cNvPr>
          <p:cNvSpPr txBox="1"/>
          <p:nvPr/>
        </p:nvSpPr>
        <p:spPr>
          <a:xfrm rot="212624">
            <a:off x="8048638" y="3517243"/>
            <a:ext cx="2899068" cy="1207890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“I” is just indicating if the parenthesis is happening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Given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k</a:t>
                </a:r>
                <a:r>
                  <a:rPr lang="en-US" sz="2000" dirty="0">
                    <a:latin typeface="+mj-lt"/>
                  </a:rPr>
                  <a:t>-Nearest Neighbors identifies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(</a:t>
                </a:r>
                <a:r>
                  <a:rPr lang="en-US" sz="2000" b="1" dirty="0">
                    <a:latin typeface="+mj-lt"/>
                  </a:rPr>
                  <a:t>hyperparameter</a:t>
                </a:r>
                <a:r>
                  <a:rPr lang="en-US" sz="2000" dirty="0">
                    <a:latin typeface="+mj-lt"/>
                  </a:rPr>
                  <a:t>) observations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. </a:t>
                </a:r>
                <a:r>
                  <a:rPr lang="en-US" sz="2000" dirty="0">
                    <a:latin typeface="+mj-lt"/>
                  </a:rPr>
                  <a:t>Then, it estimates the conditional probability of class </a:t>
                </a:r>
                <a:r>
                  <a:rPr lang="en-US" sz="2000" i="1" dirty="0">
                    <a:latin typeface="+mj-lt"/>
                  </a:rPr>
                  <a:t>j</a:t>
                </a:r>
                <a:r>
                  <a:rPr lang="en-US" sz="2000" dirty="0">
                    <a:latin typeface="+mj-lt"/>
                  </a:rPr>
                  <a:t> 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whose response values equal </a:t>
                </a:r>
                <a:r>
                  <a:rPr lang="en-US" sz="2000" i="1" dirty="0">
                    <a:latin typeface="+mj-lt"/>
                  </a:rPr>
                  <a:t>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3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8620-EDD0-80AC-7E8E-885EF75F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19" y="2423316"/>
            <a:ext cx="4528457" cy="25516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CFF060-8AEE-7608-1030-CBF9B0310785}"/>
              </a:ext>
            </a:extLst>
          </p:cNvPr>
          <p:cNvCxnSpPr>
            <a:cxnSpLocks/>
          </p:cNvCxnSpPr>
          <p:nvPr/>
        </p:nvCxnSpPr>
        <p:spPr>
          <a:xfrm>
            <a:off x="6525797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4D3B2-DB82-E3F0-CE26-349E85C6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61" y="1787950"/>
            <a:ext cx="3931920" cy="39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2FB5-8036-59E2-FE4D-3ACE1460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3" y="2785410"/>
            <a:ext cx="4920169" cy="27647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CFA49-B6F6-2F5A-D627-7DC74BB1676B}"/>
              </a:ext>
            </a:extLst>
          </p:cNvPr>
          <p:cNvCxnSpPr>
            <a:cxnSpLocks/>
          </p:cNvCxnSpPr>
          <p:nvPr/>
        </p:nvCxnSpPr>
        <p:spPr>
          <a:xfrm>
            <a:off x="6525789" y="2785410"/>
            <a:ext cx="0" cy="339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BD28C-076D-CA6E-FB74-FEBAF67E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55" y="2785410"/>
            <a:ext cx="4471851" cy="343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A3807-656A-ABEE-0950-BF49490A30B0}"/>
              </a:ext>
            </a:extLst>
          </p:cNvPr>
          <p:cNvSpPr txBox="1"/>
          <p:nvPr/>
        </p:nvSpPr>
        <p:spPr>
          <a:xfrm>
            <a:off x="992593" y="1484028"/>
            <a:ext cx="102350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choice of </a:t>
            </a:r>
            <a:r>
              <a:rPr lang="en-US" i="1" dirty="0"/>
              <a:t>K</a:t>
            </a:r>
            <a:r>
              <a:rPr lang="en-US" dirty="0"/>
              <a:t> is very relevant. In this example </a:t>
            </a:r>
            <a:r>
              <a:rPr lang="en-US" i="1" dirty="0"/>
              <a:t>K</a:t>
            </a:r>
            <a:r>
              <a:rPr lang="en-US" dirty="0"/>
              <a:t> = 1 is too flexible and finds non-existent patterns (low bias, high variance). As </a:t>
            </a:r>
            <a:r>
              <a:rPr lang="en-US" i="1" dirty="0"/>
              <a:t>K</a:t>
            </a:r>
            <a:r>
              <a:rPr lang="en-US" dirty="0"/>
              <a:t> grows, the method becomes less and less flexible, until becoming an almost straight line.(low variance, high bias)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18F56-9772-CF65-F17E-DC63DAFF5AED}"/>
              </a:ext>
            </a:extLst>
          </p:cNvPr>
          <p:cNvCxnSpPr/>
          <p:nvPr/>
        </p:nvCxnSpPr>
        <p:spPr>
          <a:xfrm flipV="1">
            <a:off x="5681133" y="5025450"/>
            <a:ext cx="3725334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BD2D2-DC94-43FD-1935-6B44B4CDBCFA}"/>
              </a:ext>
            </a:extLst>
          </p:cNvPr>
          <p:cNvSpPr txBox="1"/>
          <p:nvPr/>
        </p:nvSpPr>
        <p:spPr>
          <a:xfrm>
            <a:off x="945119" y="5562599"/>
            <a:ext cx="523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Training</a:t>
            </a:r>
            <a:r>
              <a:rPr lang="en-US" sz="1600" dirty="0">
                <a:solidFill>
                  <a:srgbClr val="FF0000"/>
                </a:solidFill>
              </a:rPr>
              <a:t>: The more flexible (K decreases), the less error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Testing</a:t>
            </a:r>
            <a:r>
              <a:rPr lang="en-US" sz="1600" dirty="0">
                <a:solidFill>
                  <a:srgbClr val="FF0000"/>
                </a:solidFill>
              </a:rPr>
              <a:t>: Decreasing K is OK but at some point, it increases again (excessively flexible so it overfits!!)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9FC74-4CB6-28FE-7039-F264C47F2E4C}"/>
              </a:ext>
            </a:extLst>
          </p:cNvPr>
          <p:cNvSpPr txBox="1"/>
          <p:nvPr/>
        </p:nvSpPr>
        <p:spPr>
          <a:xfrm>
            <a:off x="9421508" y="6021669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To the right, less neighbors</a:t>
            </a:r>
          </a:p>
        </p:txBody>
      </p:sp>
    </p:spTree>
    <p:extLst>
      <p:ext uri="{BB962C8B-B14F-4D97-AF65-F5344CB8AC3E}">
        <p14:creationId xmlns:p14="http://schemas.microsoft.com/office/powerpoint/2010/main" val="409635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To evaluate a regression, we use a performance measure, the lower, the better.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Just looking for a better </a:t>
            </a:r>
            <a:r>
              <a:rPr lang="en-US" sz="2400" b="1" dirty="0">
                <a:latin typeface="+mj-lt"/>
              </a:rPr>
              <a:t>accuracy</a:t>
            </a:r>
            <a:r>
              <a:rPr lang="en-US" sz="2400" dirty="0">
                <a:latin typeface="+mj-lt"/>
              </a:rPr>
              <a:t>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Imagine a task consisting in classifying patients into COVID-19 infected or not. In which situation would you say that the algorithm performs well?: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Maximizes the number of individuals classified as infected when they are so (True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Maximizes the number of individuals classified as not infected when they do not have the disease.  (True Negative)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Minimizes the number of individuals classified as infected when they are not (False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Minimizes the number of individuals classify as not infected when they are actually sick (False Negative)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That information, organized in the following way, is called </a:t>
            </a:r>
            <a:r>
              <a:rPr lang="en-US" sz="2000" b="1" i="1" dirty="0">
                <a:latin typeface="+mj-lt"/>
              </a:rPr>
              <a:t>Confusion Matrix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Several interesting calculations emerge from it, yielding a much richer information than just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1374817" y="5771772"/>
            <a:ext cx="370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Source</a:t>
            </a:r>
            <a:r>
              <a:rPr lang="es-ES" sz="1200" dirty="0">
                <a:latin typeface="+mj-lt"/>
              </a:rPr>
              <a:t>: Wikipedia (</a:t>
            </a:r>
            <a:r>
              <a:rPr lang="es-ES" sz="1200" dirty="0">
                <a:latin typeface="+mj-lt"/>
                <a:hlinkClick r:id="rId2"/>
              </a:rPr>
              <a:t>https://en.wikipedia.org/wiki/Confusion_matrix</a:t>
            </a:r>
            <a:r>
              <a:rPr lang="es-ES" sz="12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481A3-3304-D094-7207-CB506FFC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0" y="3130172"/>
            <a:ext cx="4994910" cy="2574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A52ACE-3DE3-D61B-2E14-9D8A97E840A1}"/>
              </a:ext>
            </a:extLst>
          </p:cNvPr>
          <p:cNvSpPr txBox="1"/>
          <p:nvPr/>
        </p:nvSpPr>
        <p:spPr>
          <a:xfrm rot="212624">
            <a:off x="8236248" y="4035684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Sensitivity, hit rate, true positive rate…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726E-C1E8-91FF-72EA-41BDED9990F6}"/>
              </a:ext>
            </a:extLst>
          </p:cNvPr>
          <p:cNvSpPr txBox="1"/>
          <p:nvPr/>
        </p:nvSpPr>
        <p:spPr>
          <a:xfrm rot="212624">
            <a:off x="8674754" y="4897131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Selectivity, true negative rate…</a:t>
            </a:r>
          </a:p>
        </p:txBody>
      </p:sp>
    </p:spTree>
    <p:extLst>
      <p:ext uri="{BB962C8B-B14F-4D97-AF65-F5344CB8AC3E}">
        <p14:creationId xmlns:p14="http://schemas.microsoft.com/office/powerpoint/2010/main" val="29851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point is that it is very difficult to have an algorithm that yields high TP and TN, while low FN and FP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Should we use a model that predicts very well if someone has COVID-19, when h/she actually has it? Or is it better to get the prediction right when someone really does not have it?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There is a precision/recall trade-off, and we solve it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score, which is the harmonic mean of them</a:t>
                </a:r>
                <a:r>
                  <a:rPr lang="en-US" sz="2000" i="1" dirty="0">
                    <a:latin typeface="+mj-lt"/>
                  </a:rPr>
                  <a:t>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classifier will only get a </a:t>
                </a:r>
                <a:r>
                  <a:rPr lang="en-US" sz="2000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+mj-lt"/>
                  </a:rPr>
                  <a:t> score if both Recall and Precision are high</a:t>
                </a:r>
                <a:r>
                  <a:rPr lang="en-US" sz="2000" dirty="0">
                    <a:latin typeface="+mj-lt"/>
                  </a:rPr>
                  <a:t>.</a:t>
                </a: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Now, classifiers assign labels based on a threshold. For each instance, it computes a score based on a decision function. If that score is greater than a threshold, it assigns the instance to the positive class; otherwise, it assigns it to the negative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Therefore, if we modify the threshold, the classification will vary, achieving better or worse predictions, and yielding different Precision and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81C9A0-2340-D44D-5D9E-46C0DEB0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3909195"/>
            <a:ext cx="5486412" cy="186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20FBC-73EA-B6D0-4103-EA431CC846B4}"/>
              </a:ext>
            </a:extLst>
          </p:cNvPr>
          <p:cNvSpPr txBox="1"/>
          <p:nvPr/>
        </p:nvSpPr>
        <p:spPr>
          <a:xfrm>
            <a:off x="9227382" y="3710710"/>
            <a:ext cx="2493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*</a:t>
            </a:r>
            <a:r>
              <a:rPr lang="es-ES" sz="1400" dirty="0" err="1">
                <a:solidFill>
                  <a:srgbClr val="FF0000"/>
                </a:solidFill>
              </a:rPr>
              <a:t>Images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ordered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according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to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their</a:t>
            </a:r>
            <a:r>
              <a:rPr lang="es-ES" sz="1400" dirty="0">
                <a:solidFill>
                  <a:srgbClr val="FF0000"/>
                </a:solidFill>
              </a:rPr>
              <a:t> (</a:t>
            </a:r>
            <a:r>
              <a:rPr lang="es-ES" sz="1400" dirty="0" err="1">
                <a:solidFill>
                  <a:srgbClr val="FF0000"/>
                </a:solidFill>
              </a:rPr>
              <a:t>increasing</a:t>
            </a:r>
            <a:r>
              <a:rPr lang="es-ES" sz="1400" dirty="0">
                <a:solidFill>
                  <a:srgbClr val="FF0000"/>
                </a:solidFill>
              </a:rPr>
              <a:t>) </a:t>
            </a:r>
            <a:r>
              <a:rPr lang="es-ES" sz="1400" dirty="0" err="1">
                <a:solidFill>
                  <a:srgbClr val="FF0000"/>
                </a:solidFill>
              </a:rPr>
              <a:t>probability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of</a:t>
            </a:r>
            <a:r>
              <a:rPr lang="es-ES" sz="1400" dirty="0">
                <a:solidFill>
                  <a:srgbClr val="FF0000"/>
                </a:solidFill>
              </a:rPr>
              <a:t> “</a:t>
            </a:r>
            <a:r>
              <a:rPr lang="es-ES" sz="1400" dirty="0" err="1">
                <a:solidFill>
                  <a:srgbClr val="FF0000"/>
                </a:solidFill>
              </a:rPr>
              <a:t>being</a:t>
            </a:r>
            <a:r>
              <a:rPr lang="es-ES" sz="1400" dirty="0">
                <a:solidFill>
                  <a:srgbClr val="FF0000"/>
                </a:solidFill>
              </a:rPr>
              <a:t> a 5”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54FAC-9C26-4E01-5260-4D6A0B3FD4A4}"/>
              </a:ext>
            </a:extLst>
          </p:cNvPr>
          <p:cNvSpPr txBox="1"/>
          <p:nvPr/>
        </p:nvSpPr>
        <p:spPr>
          <a:xfrm>
            <a:off x="2866937" y="3873654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FB1B-A0A9-B55C-B155-77C01FCDD992}"/>
              </a:ext>
            </a:extLst>
          </p:cNvPr>
          <p:cNvSpPr txBox="1"/>
          <p:nvPr/>
        </p:nvSpPr>
        <p:spPr>
          <a:xfrm>
            <a:off x="2882488" y="4050428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/(TP+FN)</a:t>
            </a:r>
          </a:p>
        </p:txBody>
      </p:sp>
    </p:spTree>
    <p:extLst>
      <p:ext uri="{BB962C8B-B14F-4D97-AF65-F5344CB8AC3E}">
        <p14:creationId xmlns:p14="http://schemas.microsoft.com/office/powerpoint/2010/main" val="19207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When Precision increases, Recall decreases, and vice versa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E37376-1AE9-D64D-FA42-22B5B052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7" y="3148096"/>
            <a:ext cx="4754890" cy="22506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0C69FA-F60D-A00B-B1B8-8F4A2FF5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72" y="2698820"/>
            <a:ext cx="3840488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Classifying?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Classifiers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Linear discriminant analysis (LDA)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Support Vector Machines (SVM)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-Nearest Neighbors (KNN)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Performance measures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 a binary classifier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Multiclass (multinomial) classification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Instead of plotting Precision and Recall, it is common to plot the </a:t>
            </a:r>
            <a:r>
              <a:rPr lang="en-US" sz="2000" i="1" dirty="0">
                <a:latin typeface="+mj-lt"/>
              </a:rPr>
              <a:t>True Positive Rate </a:t>
            </a:r>
            <a:r>
              <a:rPr lang="en-US" sz="2000" dirty="0">
                <a:latin typeface="+mj-lt"/>
              </a:rPr>
              <a:t>(TPR)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against the </a:t>
            </a:r>
            <a:r>
              <a:rPr lang="en-US" sz="2000" i="1" dirty="0">
                <a:latin typeface="+mj-lt"/>
              </a:rPr>
              <a:t>False Positive Rate </a:t>
            </a:r>
            <a:r>
              <a:rPr lang="en-US" sz="2000" dirty="0">
                <a:latin typeface="+mj-lt"/>
              </a:rPr>
              <a:t>(FPR), or, which is the same, </a:t>
            </a:r>
            <a:r>
              <a:rPr lang="en-US" sz="2000" i="1" dirty="0">
                <a:latin typeface="+mj-lt"/>
              </a:rPr>
              <a:t>Recall</a:t>
            </a:r>
            <a:r>
              <a:rPr lang="en-US" sz="2000" dirty="0">
                <a:latin typeface="+mj-lt"/>
              </a:rPr>
              <a:t> (</a:t>
            </a:r>
            <a:r>
              <a:rPr lang="en-US" sz="2000" i="1" dirty="0">
                <a:latin typeface="+mj-lt"/>
              </a:rPr>
              <a:t>true positive rate</a:t>
            </a:r>
            <a:r>
              <a:rPr lang="en-US" sz="2000" dirty="0">
                <a:latin typeface="+mj-lt"/>
              </a:rPr>
              <a:t>) versus </a:t>
            </a:r>
            <a:r>
              <a:rPr lang="en-US" sz="2000" i="1" dirty="0">
                <a:latin typeface="+mj-lt"/>
              </a:rPr>
              <a:t>1 – Specificity </a:t>
            </a:r>
            <a:r>
              <a:rPr lang="en-US" sz="2000" dirty="0">
                <a:latin typeface="+mj-lt"/>
              </a:rPr>
              <a:t>(</a:t>
            </a:r>
            <a:r>
              <a:rPr lang="en-US" sz="2000" i="1" dirty="0">
                <a:latin typeface="+mj-lt"/>
              </a:rPr>
              <a:t>true negative rate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plot is called the </a:t>
            </a:r>
            <a:r>
              <a:rPr lang="en-US" sz="2000" b="1" i="1" dirty="0">
                <a:latin typeface="+mj-lt"/>
              </a:rPr>
              <a:t>Receiver Operating Characteristic</a:t>
            </a:r>
            <a:r>
              <a:rPr lang="en-US" sz="2000" b="1" dirty="0">
                <a:latin typeface="+mj-lt"/>
              </a:rPr>
              <a:t> (ROC) curve</a:t>
            </a:r>
            <a:endParaRPr lang="en-US" sz="2000" b="1" i="1" dirty="0">
              <a:latin typeface="+mj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AEBF3B-C772-6843-4D0F-2E3870D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8" y="3202345"/>
            <a:ext cx="3840488" cy="3155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3B7C-AA7A-8E9E-1514-6E91D58A1C22}"/>
              </a:ext>
            </a:extLst>
          </p:cNvPr>
          <p:cNvSpPr txBox="1"/>
          <p:nvPr/>
        </p:nvSpPr>
        <p:spPr>
          <a:xfrm>
            <a:off x="6186394" y="3295787"/>
            <a:ext cx="50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compare two classifiers, we compute the </a:t>
            </a:r>
            <a:r>
              <a:rPr lang="en-US" sz="2000" i="1" dirty="0">
                <a:latin typeface="+mj-lt"/>
              </a:rPr>
              <a:t>area under the curve </a:t>
            </a:r>
            <a:r>
              <a:rPr lang="en-US" sz="2000" dirty="0">
                <a:latin typeface="+mj-lt"/>
              </a:rPr>
              <a:t>(AUC)</a:t>
            </a:r>
          </a:p>
          <a:p>
            <a:r>
              <a:rPr lang="en-US" sz="2000" dirty="0">
                <a:latin typeface="+mj-lt"/>
              </a:rPr>
              <a:t>A perfect classifier would have an area of 1; so the higher, the better</a:t>
            </a:r>
          </a:p>
        </p:txBody>
      </p:sp>
    </p:spTree>
    <p:extLst>
      <p:ext uri="{BB962C8B-B14F-4D97-AF65-F5344CB8AC3E}">
        <p14:creationId xmlns:p14="http://schemas.microsoft.com/office/powerpoint/2010/main" val="411911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Our example from Topic 2 was a </a:t>
            </a:r>
            <a:r>
              <a:rPr lang="en-US" sz="2400" i="1" dirty="0">
                <a:latin typeface="+mj-lt"/>
              </a:rPr>
              <a:t>regression</a:t>
            </a:r>
            <a:r>
              <a:rPr lang="en-US" sz="2400" dirty="0">
                <a:latin typeface="+mj-lt"/>
              </a:rPr>
              <a:t> problem: estimating the value of a </a:t>
            </a:r>
            <a:r>
              <a:rPr lang="en-US" sz="2400" b="1" dirty="0">
                <a:latin typeface="+mj-lt"/>
              </a:rPr>
              <a:t>quantitative </a:t>
            </a:r>
            <a:r>
              <a:rPr lang="en-US" sz="2400" dirty="0">
                <a:latin typeface="+mj-lt"/>
              </a:rPr>
              <a:t>variable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However, in many situations, the response is </a:t>
            </a:r>
            <a:r>
              <a:rPr lang="en-US" sz="2400" b="1" dirty="0">
                <a:latin typeface="+mj-lt"/>
              </a:rPr>
              <a:t>qualitative </a:t>
            </a:r>
            <a:r>
              <a:rPr lang="en-US" sz="2400" dirty="0">
                <a:latin typeface="+mj-lt"/>
              </a:rPr>
              <a:t>(also named categorical). The observations have a label assigned,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, the category they pertain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person arriving at the emergency room has symptoms that can be attributed to three different medical conditions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bank needs to determine if a transaction is fraudulent or not based on transaction history, IP address, and other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Based on socioeconomic information, we would like to determine whether a person is an Electric Vehicle Adopter or not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Image analysis to determine whether a Tumor is cancer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problem becomes assigning each observation to a category, this is, </a:t>
            </a:r>
            <a:r>
              <a:rPr lang="en-US" sz="2400" b="1" dirty="0">
                <a:latin typeface="+mj-lt"/>
              </a:rPr>
              <a:t>classifying</a:t>
            </a:r>
            <a:r>
              <a:rPr lang="en-US" sz="2400" dirty="0">
                <a:latin typeface="+mj-lt"/>
              </a:rPr>
              <a:t> them into the correct label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This involves to </a:t>
            </a:r>
            <a:r>
              <a:rPr lang="en-US" sz="2400" b="1" dirty="0">
                <a:latin typeface="+mj-lt"/>
              </a:rPr>
              <a:t>calculate probabilities </a:t>
            </a:r>
            <a:r>
              <a:rPr lang="en-US" sz="2400" dirty="0">
                <a:latin typeface="+mj-lt"/>
              </a:rPr>
              <a:t>(of falling into a category) as the basis of making the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 are many classification algorithms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Linear discriminant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Machines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-nearest neighbors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Rather than modeling the response variable </a:t>
            </a:r>
            <a:r>
              <a:rPr lang="en-US" sz="2000" i="1" dirty="0">
                <a:latin typeface="+mj-lt"/>
              </a:rPr>
              <a:t>Y</a:t>
            </a:r>
            <a:r>
              <a:rPr lang="en-US" sz="2000" dirty="0">
                <a:latin typeface="+mj-lt"/>
              </a:rPr>
              <a:t>, a logistic regression measures the probability that Y belongs to a particular category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5E52-6884-8411-6A18-97EE8CA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383050"/>
            <a:ext cx="7376160" cy="264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/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/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estimation of the coefficients is performed by </a:t>
            </a:r>
            <a:r>
              <a:rPr lang="en-US" sz="2000" i="1" dirty="0">
                <a:latin typeface="+mj-lt"/>
              </a:rPr>
              <a:t>maximum likelihood, </a:t>
            </a:r>
            <a:r>
              <a:rPr lang="en-US" sz="2000" dirty="0">
                <a:latin typeface="+mj-lt"/>
              </a:rPr>
              <a:t>this is a method that seeks for estimates of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such that the predicted probability corresponds as closely as possible to the observed label. This is, when those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are plugged into the regression, they reproduce the sample labels as closely as possible.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 provides coefficients, standard deviations, p-values, and odds ratios.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3DED7B-E232-3C9E-B362-32B2434F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313"/>
              </p:ext>
            </p:extLst>
          </p:nvPr>
        </p:nvGraphicFramePr>
        <p:xfrm>
          <a:off x="772828" y="4001294"/>
          <a:ext cx="5245725" cy="200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428">
                  <a:extLst>
                    <a:ext uri="{9D8B030D-6E8A-4147-A177-3AD203B41FA5}">
                      <a16:colId xmlns:a16="http://schemas.microsoft.com/office/drawing/2014/main" val="3268594633"/>
                    </a:ext>
                  </a:extLst>
                </a:gridCol>
                <a:gridCol w="974862">
                  <a:extLst>
                    <a:ext uri="{9D8B030D-6E8A-4147-A177-3AD203B41FA5}">
                      <a16:colId xmlns:a16="http://schemas.microsoft.com/office/drawing/2014/main" val="222657732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17277531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641588601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09886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0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Student[Yes]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89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/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</a:rPr>
                  <a:t>Predicted probability of default for a student with a credit card balance of $1,500 and an income of $40,000: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Linear discriminant analysis also calculates probabilities of pertaining to a class, but differently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It leverages on Bayes’ Theorem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. Note that we can have </a:t>
                </a:r>
                <a:r>
                  <a:rPr lang="en-US" i="1" dirty="0">
                    <a:latin typeface="+mj-lt"/>
                  </a:rPr>
                  <a:t>k </a:t>
                </a:r>
                <a:r>
                  <a:rPr lang="en-US" dirty="0">
                    <a:latin typeface="+mj-lt"/>
                  </a:rPr>
                  <a:t>classes and not only two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If it is just a different way of classifying, why using it?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When the classes are well-separated, linear regression estimates are less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i="1" dirty="0">
                    <a:latin typeface="+mj-lt"/>
                  </a:rPr>
                  <a:t>n</a:t>
                </a:r>
                <a:r>
                  <a:rPr lang="en-US" sz="2000" dirty="0">
                    <a:latin typeface="+mj-lt"/>
                  </a:rPr>
                  <a:t> is small, and the distribution of the features is more or less </a:t>
                </a:r>
                <a:r>
                  <a:rPr lang="en-US" sz="2000" i="1" dirty="0">
                    <a:latin typeface="+mj-lt"/>
                  </a:rPr>
                  <a:t>normal </a:t>
                </a:r>
                <a:r>
                  <a:rPr lang="en-US" sz="2000" dirty="0">
                    <a:latin typeface="+mj-lt"/>
                  </a:rPr>
                  <a:t>in each of the classes, the LDA is also more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It is popular for cases with more than two classes (although not the only method)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Classifier (SVC) is a type of model able to perform linear and nonlinear classification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behaves well in classification tasks in </a:t>
            </a:r>
            <a:r>
              <a:rPr lang="en-US" sz="2000" b="1" dirty="0">
                <a:latin typeface="+mj-lt"/>
              </a:rPr>
              <a:t>small to medium datasets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relatively easy to find a separating hyperplane that separates the space, so it classifies very accurately the observations. 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81667-34EB-7F0D-8E6C-09B1A62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496170"/>
            <a:ext cx="5611804" cy="278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/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A test observation is assigned to a class depending on which side of the hyperplane falls in.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blipFill>
                <a:blip r:embed="rId3"/>
                <a:stretch>
                  <a:fillRect l="-1451" t="-1220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further an observation from the decision boundary, the more confident of its classification.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hyperplane, then, is placed in the furthest location from all its surrounding observations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296CE-107F-EBC7-F9F9-596CE840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42" y="2762564"/>
            <a:ext cx="3239588" cy="3169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5174034" y="6098296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Hard margin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80EF3-D563-F8AB-4632-9DA2DEC0C1A8}"/>
              </a:ext>
            </a:extLst>
          </p:cNvPr>
          <p:cNvCxnSpPr>
            <a:cxnSpLocks/>
          </p:cNvCxnSpPr>
          <p:nvPr/>
        </p:nvCxnSpPr>
        <p:spPr>
          <a:xfrm flipV="1">
            <a:off x="4348465" y="5171631"/>
            <a:ext cx="1047992" cy="14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84DF-5D1C-E385-D180-E5B1AD8867FB}"/>
              </a:ext>
            </a:extLst>
          </p:cNvPr>
          <p:cNvSpPr txBox="1"/>
          <p:nvPr/>
        </p:nvSpPr>
        <p:spPr>
          <a:xfrm>
            <a:off x="3297835" y="4946756"/>
            <a:ext cx="121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Maximal margin hyperplane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23D12-E298-5276-D69B-3E8C18F03501}"/>
              </a:ext>
            </a:extLst>
          </p:cNvPr>
          <p:cNvSpPr/>
          <p:nvPr/>
        </p:nvSpPr>
        <p:spPr>
          <a:xfrm>
            <a:off x="6124649" y="3617458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10AA24-FBC5-9ECC-6E41-A52F7C872F31}"/>
              </a:ext>
            </a:extLst>
          </p:cNvPr>
          <p:cNvSpPr/>
          <p:nvPr/>
        </p:nvSpPr>
        <p:spPr>
          <a:xfrm>
            <a:off x="5408369" y="4717366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B287B8-B69F-6039-592D-0C990309A52C}"/>
              </a:ext>
            </a:extLst>
          </p:cNvPr>
          <p:cNvSpPr/>
          <p:nvPr/>
        </p:nvSpPr>
        <p:spPr>
          <a:xfrm>
            <a:off x="5897035" y="4717366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E02092-4B79-9314-EFE8-F5077AB66630}"/>
              </a:ext>
            </a:extLst>
          </p:cNvPr>
          <p:cNvSpPr/>
          <p:nvPr/>
        </p:nvSpPr>
        <p:spPr>
          <a:xfrm>
            <a:off x="3401232" y="3239391"/>
            <a:ext cx="1016213" cy="698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5901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12082</TotalTime>
  <Words>1757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Introduction to Machine Learning Topic 4 – Classification (HOML Ch. 3 / ISL Ch. 4 )</vt:lpstr>
      <vt:lpstr>PowerPoint Presentation</vt:lpstr>
      <vt:lpstr>Classifying?</vt:lpstr>
      <vt:lpstr>Classifying?</vt:lpstr>
      <vt:lpstr>Classifiers – Logistic regression</vt:lpstr>
      <vt:lpstr>Classifiers – Logistic regression</vt:lpstr>
      <vt:lpstr>Classifiers – Linear discriminant analysis (LDA)</vt:lpstr>
      <vt:lpstr>Classifiers – Support Vector Machines (SVM)</vt:lpstr>
      <vt:lpstr>Classifiers – Support Vector Machines (SVM)</vt:lpstr>
      <vt:lpstr>Classifiers – Support Vector Machines (SVM)</vt:lpstr>
      <vt:lpstr>Classifiers – Support Vector Machines (SVM)</vt:lpstr>
      <vt:lpstr>Classifiers – k-Nearest Neighbors (k-NN)</vt:lpstr>
      <vt:lpstr>Classifiers – k-Nearest Neighbors (k-NN)</vt:lpstr>
      <vt:lpstr>Classifiers – k-Nearest Neighbors (k-NN)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35</cp:revision>
  <dcterms:created xsi:type="dcterms:W3CDTF">2022-09-11T13:53:20Z</dcterms:created>
  <dcterms:modified xsi:type="dcterms:W3CDTF">2023-10-31T17:18:17Z</dcterms:modified>
</cp:coreProperties>
</file>