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79" r:id="rId3"/>
    <p:sldId id="258" r:id="rId4"/>
    <p:sldId id="280" r:id="rId5"/>
    <p:sldId id="281" r:id="rId6"/>
    <p:sldId id="284" r:id="rId7"/>
    <p:sldId id="286" r:id="rId8"/>
    <p:sldId id="287" r:id="rId9"/>
    <p:sldId id="288" r:id="rId10"/>
    <p:sldId id="290" r:id="rId11"/>
    <p:sldId id="292" r:id="rId12"/>
    <p:sldId id="294" r:id="rId13"/>
    <p:sldId id="295"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C6B80D17-39A7-49D1-A96C-D7F73E9814D9}"/>
    <pc:docChg chg="undo redo custSel addSld delSld modSld sldOrd">
      <pc:chgData name="Javier Bas Vicente" userId="96bf8a96-3310-496c-8c7e-8a087f977faa" providerId="ADAL" clId="{C6B80D17-39A7-49D1-A96C-D7F73E9814D9}" dt="2023-11-20T18:01:16.942" v="1333"/>
      <pc:docMkLst>
        <pc:docMk/>
      </pc:docMkLst>
      <pc:sldChg chg="modSp mod">
        <pc:chgData name="Javier Bas Vicente" userId="96bf8a96-3310-496c-8c7e-8a087f977faa" providerId="ADAL" clId="{C6B80D17-39A7-49D1-A96C-D7F73E9814D9}" dt="2023-11-15T13:16:46.321" v="1329" actId="404"/>
        <pc:sldMkLst>
          <pc:docMk/>
          <pc:sldMk cId="3676436470" sldId="279"/>
        </pc:sldMkLst>
        <pc:spChg chg="mod">
          <ac:chgData name="Javier Bas Vicente" userId="96bf8a96-3310-496c-8c7e-8a087f977faa" providerId="ADAL" clId="{C6B80D17-39A7-49D1-A96C-D7F73E9814D9}" dt="2023-11-15T13:16:46.321" v="1329" actId="404"/>
          <ac:spMkLst>
            <pc:docMk/>
            <pc:sldMk cId="3676436470" sldId="279"/>
            <ac:spMk id="152" creationId="{B7719AE7-5D76-3CA6-C03E-F772C1896EF4}"/>
          </ac:spMkLst>
        </pc:spChg>
      </pc:sldChg>
      <pc:sldChg chg="addSp delSp modSp mod">
        <pc:chgData name="Javier Bas Vicente" userId="96bf8a96-3310-496c-8c7e-8a087f977faa" providerId="ADAL" clId="{C6B80D17-39A7-49D1-A96C-D7F73E9814D9}" dt="2023-11-15T12:53:58.293" v="1221" actId="20577"/>
        <pc:sldMkLst>
          <pc:docMk/>
          <pc:sldMk cId="130533904" sldId="281"/>
        </pc:sldMkLst>
        <pc:spChg chg="add mod">
          <ac:chgData name="Javier Bas Vicente" userId="96bf8a96-3310-496c-8c7e-8a087f977faa" providerId="ADAL" clId="{C6B80D17-39A7-49D1-A96C-D7F73E9814D9}" dt="2023-11-15T12:49:12.197" v="819" actId="208"/>
          <ac:spMkLst>
            <pc:docMk/>
            <pc:sldMk cId="130533904" sldId="281"/>
            <ac:spMk id="3" creationId="{1363874D-6B03-E8B8-21AD-92D5E492549D}"/>
          </ac:spMkLst>
        </pc:spChg>
        <pc:spChg chg="add mod">
          <ac:chgData name="Javier Bas Vicente" userId="96bf8a96-3310-496c-8c7e-8a087f977faa" providerId="ADAL" clId="{C6B80D17-39A7-49D1-A96C-D7F73E9814D9}" dt="2023-11-15T12:49:20.540" v="914" actId="1038"/>
          <ac:spMkLst>
            <pc:docMk/>
            <pc:sldMk cId="130533904" sldId="281"/>
            <ac:spMk id="5" creationId="{162B3E94-1C8C-4103-567F-16183FE4D170}"/>
          </ac:spMkLst>
        </pc:spChg>
        <pc:spChg chg="mod">
          <ac:chgData name="Javier Bas Vicente" userId="96bf8a96-3310-496c-8c7e-8a087f977faa" providerId="ADAL" clId="{C6B80D17-39A7-49D1-A96C-D7F73E9814D9}" dt="2023-11-15T12:53:58.293" v="1221" actId="20577"/>
          <ac:spMkLst>
            <pc:docMk/>
            <pc:sldMk cId="130533904" sldId="281"/>
            <ac:spMk id="16" creationId="{BAC32C6D-ECA0-4721-80B6-3F6ECFCC367C}"/>
          </ac:spMkLst>
        </pc:spChg>
        <pc:spChg chg="del">
          <ac:chgData name="Javier Bas Vicente" userId="96bf8a96-3310-496c-8c7e-8a087f977faa" providerId="ADAL" clId="{C6B80D17-39A7-49D1-A96C-D7F73E9814D9}" dt="2023-11-15T12:48:28.342" v="814" actId="478"/>
          <ac:spMkLst>
            <pc:docMk/>
            <pc:sldMk cId="130533904" sldId="281"/>
            <ac:spMk id="17" creationId="{244D8090-B349-5945-C647-12C1D9809D40}"/>
          </ac:spMkLst>
        </pc:spChg>
        <pc:picChg chg="mod">
          <ac:chgData name="Javier Bas Vicente" userId="96bf8a96-3310-496c-8c7e-8a087f977faa" providerId="ADAL" clId="{C6B80D17-39A7-49D1-A96C-D7F73E9814D9}" dt="2023-11-15T12:48:25.425" v="813" actId="1036"/>
          <ac:picMkLst>
            <pc:docMk/>
            <pc:sldMk cId="130533904" sldId="281"/>
            <ac:picMk id="11" creationId="{F32F3845-2297-96B3-25B8-A016A7C0ECC5}"/>
          </ac:picMkLst>
        </pc:picChg>
        <pc:picChg chg="mod">
          <ac:chgData name="Javier Bas Vicente" userId="96bf8a96-3310-496c-8c7e-8a087f977faa" providerId="ADAL" clId="{C6B80D17-39A7-49D1-A96C-D7F73E9814D9}" dt="2023-11-15T12:48:25.425" v="813" actId="1036"/>
          <ac:picMkLst>
            <pc:docMk/>
            <pc:sldMk cId="130533904" sldId="281"/>
            <ac:picMk id="13" creationId="{1290990F-372D-1A3D-959B-D22AA56E9300}"/>
          </ac:picMkLst>
        </pc:picChg>
      </pc:sldChg>
      <pc:sldChg chg="addSp modSp del mod">
        <pc:chgData name="Javier Bas Vicente" userId="96bf8a96-3310-496c-8c7e-8a087f977faa" providerId="ADAL" clId="{C6B80D17-39A7-49D1-A96C-D7F73E9814D9}" dt="2023-11-15T12:54:38.250" v="1224" actId="47"/>
        <pc:sldMkLst>
          <pc:docMk/>
          <pc:sldMk cId="3051451219" sldId="282"/>
        </pc:sldMkLst>
        <pc:spChg chg="mod">
          <ac:chgData name="Javier Bas Vicente" userId="96bf8a96-3310-496c-8c7e-8a087f977faa" providerId="ADAL" clId="{C6B80D17-39A7-49D1-A96C-D7F73E9814D9}" dt="2023-11-15T12:51:14.643" v="1136" actId="20577"/>
          <ac:spMkLst>
            <pc:docMk/>
            <pc:sldMk cId="3051451219" sldId="282"/>
            <ac:spMk id="3" creationId="{07C8DDDE-8C83-1AC8-8FA2-895D71DAD748}"/>
          </ac:spMkLst>
        </pc:spChg>
        <pc:cxnChg chg="add mod">
          <ac:chgData name="Javier Bas Vicente" userId="96bf8a96-3310-496c-8c7e-8a087f977faa" providerId="ADAL" clId="{C6B80D17-39A7-49D1-A96C-D7F73E9814D9}" dt="2023-11-15T12:51:00.705" v="1083" actId="14100"/>
          <ac:cxnSpMkLst>
            <pc:docMk/>
            <pc:sldMk cId="3051451219" sldId="282"/>
            <ac:cxnSpMk id="9" creationId="{CA7F21D0-EBB2-6271-6BBF-34CA96B149F7}"/>
          </ac:cxnSpMkLst>
        </pc:cxnChg>
        <pc:cxnChg chg="add mod">
          <ac:chgData name="Javier Bas Vicente" userId="96bf8a96-3310-496c-8c7e-8a087f977faa" providerId="ADAL" clId="{C6B80D17-39A7-49D1-A96C-D7F73E9814D9}" dt="2023-11-15T12:51:30.726" v="1219" actId="14100"/>
          <ac:cxnSpMkLst>
            <pc:docMk/>
            <pc:sldMk cId="3051451219" sldId="282"/>
            <ac:cxnSpMk id="12" creationId="{757B9E34-61DF-7376-1A62-B28ABFF25BDC}"/>
          </ac:cxnSpMkLst>
        </pc:cxnChg>
      </pc:sldChg>
      <pc:sldChg chg="del">
        <pc:chgData name="Javier Bas Vicente" userId="96bf8a96-3310-496c-8c7e-8a087f977faa" providerId="ADAL" clId="{C6B80D17-39A7-49D1-A96C-D7F73E9814D9}" dt="2023-11-15T12:54:39.179" v="1225" actId="47"/>
        <pc:sldMkLst>
          <pc:docMk/>
          <pc:sldMk cId="1989458114" sldId="283"/>
        </pc:sldMkLst>
      </pc:sldChg>
      <pc:sldChg chg="modSp mod ord">
        <pc:chgData name="Javier Bas Vicente" userId="96bf8a96-3310-496c-8c7e-8a087f977faa" providerId="ADAL" clId="{C6B80D17-39A7-49D1-A96C-D7F73E9814D9}" dt="2023-11-20T18:01:16.942" v="1333"/>
        <pc:sldMkLst>
          <pc:docMk/>
          <pc:sldMk cId="190966088" sldId="284"/>
        </pc:sldMkLst>
        <pc:spChg chg="mod">
          <ac:chgData name="Javier Bas Vicente" userId="96bf8a96-3310-496c-8c7e-8a087f977faa" providerId="ADAL" clId="{C6B80D17-39A7-49D1-A96C-D7F73E9814D9}" dt="2023-11-15T11:02:46.865" v="3" actId="20577"/>
          <ac:spMkLst>
            <pc:docMk/>
            <pc:sldMk cId="190966088" sldId="284"/>
            <ac:spMk id="3" creationId="{07C8DDDE-8C83-1AC8-8FA2-895D71DAD748}"/>
          </ac:spMkLst>
        </pc:spChg>
      </pc:sldChg>
      <pc:sldChg chg="modSp mod">
        <pc:chgData name="Javier Bas Vicente" userId="96bf8a96-3310-496c-8c7e-8a087f977faa" providerId="ADAL" clId="{C6B80D17-39A7-49D1-A96C-D7F73E9814D9}" dt="2023-11-15T11:05:21.966" v="34" actId="20577"/>
        <pc:sldMkLst>
          <pc:docMk/>
          <pc:sldMk cId="3468408143" sldId="287"/>
        </pc:sldMkLst>
        <pc:spChg chg="mod">
          <ac:chgData name="Javier Bas Vicente" userId="96bf8a96-3310-496c-8c7e-8a087f977faa" providerId="ADAL" clId="{C6B80D17-39A7-49D1-A96C-D7F73E9814D9}" dt="2023-11-15T11:05:21.966" v="34" actId="20577"/>
          <ac:spMkLst>
            <pc:docMk/>
            <pc:sldMk cId="3468408143" sldId="287"/>
            <ac:spMk id="3" creationId="{07C8DDDE-8C83-1AC8-8FA2-895D71DAD748}"/>
          </ac:spMkLst>
        </pc:spChg>
      </pc:sldChg>
      <pc:sldChg chg="addSp modSp mod">
        <pc:chgData name="Javier Bas Vicente" userId="96bf8a96-3310-496c-8c7e-8a087f977faa" providerId="ADAL" clId="{C6B80D17-39A7-49D1-A96C-D7F73E9814D9}" dt="2023-11-15T13:09:48.104" v="1264" actId="20577"/>
        <pc:sldMkLst>
          <pc:docMk/>
          <pc:sldMk cId="144432870" sldId="288"/>
        </pc:sldMkLst>
        <pc:spChg chg="mod">
          <ac:chgData name="Javier Bas Vicente" userId="96bf8a96-3310-496c-8c7e-8a087f977faa" providerId="ADAL" clId="{C6B80D17-39A7-49D1-A96C-D7F73E9814D9}" dt="2023-11-15T13:09:48.104" v="1264" actId="20577"/>
          <ac:spMkLst>
            <pc:docMk/>
            <pc:sldMk cId="144432870" sldId="288"/>
            <ac:spMk id="3" creationId="{07C8DDDE-8C83-1AC8-8FA2-895D71DAD748}"/>
          </ac:spMkLst>
        </pc:spChg>
        <pc:spChg chg="mod">
          <ac:chgData name="Javier Bas Vicente" userId="96bf8a96-3310-496c-8c7e-8a087f977faa" providerId="ADAL" clId="{C6B80D17-39A7-49D1-A96C-D7F73E9814D9}" dt="2023-11-15T11:30:53.371" v="165" actId="14100"/>
          <ac:spMkLst>
            <pc:docMk/>
            <pc:sldMk cId="144432870" sldId="288"/>
            <ac:spMk id="9" creationId="{AED52BA1-913E-8452-C64A-2852B1BC2DA8}"/>
          </ac:spMkLst>
        </pc:spChg>
        <pc:spChg chg="add mod">
          <ac:chgData name="Javier Bas Vicente" userId="96bf8a96-3310-496c-8c7e-8a087f977faa" providerId="ADAL" clId="{C6B80D17-39A7-49D1-A96C-D7F73E9814D9}" dt="2023-11-15T13:06:31.392" v="1262" actId="6549"/>
          <ac:spMkLst>
            <pc:docMk/>
            <pc:sldMk cId="144432870" sldId="288"/>
            <ac:spMk id="12" creationId="{72CC70DC-81FF-4A12-B63C-A1CF19BD06BF}"/>
          </ac:spMkLst>
        </pc:spChg>
        <pc:cxnChg chg="add mod">
          <ac:chgData name="Javier Bas Vicente" userId="96bf8a96-3310-496c-8c7e-8a087f977faa" providerId="ADAL" clId="{C6B80D17-39A7-49D1-A96C-D7F73E9814D9}" dt="2023-11-15T13:06:19.204" v="1226" actId="14100"/>
          <ac:cxnSpMkLst>
            <pc:docMk/>
            <pc:sldMk cId="144432870" sldId="288"/>
            <ac:cxnSpMk id="5" creationId="{D909AEAD-0F8C-2DE5-3BB2-E9AA6BF2F711}"/>
          </ac:cxnSpMkLst>
        </pc:cxnChg>
      </pc:sldChg>
      <pc:sldChg chg="modSp">
        <pc:chgData name="Javier Bas Vicente" userId="96bf8a96-3310-496c-8c7e-8a087f977faa" providerId="ADAL" clId="{C6B80D17-39A7-49D1-A96C-D7F73E9814D9}" dt="2023-11-15T11:37:28.789" v="192" actId="113"/>
        <pc:sldMkLst>
          <pc:docMk/>
          <pc:sldMk cId="3703413204" sldId="290"/>
        </pc:sldMkLst>
        <pc:spChg chg="mod">
          <ac:chgData name="Javier Bas Vicente" userId="96bf8a96-3310-496c-8c7e-8a087f977faa" providerId="ADAL" clId="{C6B80D17-39A7-49D1-A96C-D7F73E9814D9}" dt="2023-11-15T11:37:28.789" v="192" actId="113"/>
          <ac:spMkLst>
            <pc:docMk/>
            <pc:sldMk cId="3703413204" sldId="290"/>
            <ac:spMk id="3" creationId="{07C8DDDE-8C83-1AC8-8FA2-895D71DAD748}"/>
          </ac:spMkLst>
        </pc:spChg>
      </pc:sldChg>
      <pc:sldChg chg="del">
        <pc:chgData name="Javier Bas Vicente" userId="96bf8a96-3310-496c-8c7e-8a087f977faa" providerId="ADAL" clId="{C6B80D17-39A7-49D1-A96C-D7F73E9814D9}" dt="2023-11-15T11:39:07.270" v="193" actId="47"/>
        <pc:sldMkLst>
          <pc:docMk/>
          <pc:sldMk cId="1700027110" sldId="291"/>
        </pc:sldMkLst>
      </pc:sldChg>
      <pc:sldChg chg="modSp mod">
        <pc:chgData name="Javier Bas Vicente" userId="96bf8a96-3310-496c-8c7e-8a087f977faa" providerId="ADAL" clId="{C6B80D17-39A7-49D1-A96C-D7F73E9814D9}" dt="2023-11-15T11:40:55.346" v="306" actId="20577"/>
        <pc:sldMkLst>
          <pc:docMk/>
          <pc:sldMk cId="3912862118" sldId="292"/>
        </pc:sldMkLst>
        <pc:spChg chg="mod">
          <ac:chgData name="Javier Bas Vicente" userId="96bf8a96-3310-496c-8c7e-8a087f977faa" providerId="ADAL" clId="{C6B80D17-39A7-49D1-A96C-D7F73E9814D9}" dt="2023-11-15T11:40:55.346" v="306" actId="20577"/>
          <ac:spMkLst>
            <pc:docMk/>
            <pc:sldMk cId="3912862118" sldId="292"/>
            <ac:spMk id="3" creationId="{07C8DDDE-8C83-1AC8-8FA2-895D71DAD748}"/>
          </ac:spMkLst>
        </pc:spChg>
      </pc:sldChg>
      <pc:sldChg chg="addSp delSp modSp add mod">
        <pc:chgData name="Javier Bas Vicente" userId="96bf8a96-3310-496c-8c7e-8a087f977faa" providerId="ADAL" clId="{C6B80D17-39A7-49D1-A96C-D7F73E9814D9}" dt="2023-11-15T11:47:09.401" v="537" actId="1076"/>
        <pc:sldMkLst>
          <pc:docMk/>
          <pc:sldMk cId="4108215469" sldId="294"/>
        </pc:sldMkLst>
        <pc:spChg chg="mod">
          <ac:chgData name="Javier Bas Vicente" userId="96bf8a96-3310-496c-8c7e-8a087f977faa" providerId="ADAL" clId="{C6B80D17-39A7-49D1-A96C-D7F73E9814D9}" dt="2023-11-15T11:47:06.136" v="535" actId="20577"/>
          <ac:spMkLst>
            <pc:docMk/>
            <pc:sldMk cId="4108215469" sldId="294"/>
            <ac:spMk id="3" creationId="{07C8DDDE-8C83-1AC8-8FA2-895D71DAD748}"/>
          </ac:spMkLst>
        </pc:spChg>
        <pc:picChg chg="add mod">
          <ac:chgData name="Javier Bas Vicente" userId="96bf8a96-3310-496c-8c7e-8a087f977faa" providerId="ADAL" clId="{C6B80D17-39A7-49D1-A96C-D7F73E9814D9}" dt="2023-11-15T11:47:09.401" v="537" actId="1076"/>
          <ac:picMkLst>
            <pc:docMk/>
            <pc:sldMk cId="4108215469" sldId="294"/>
            <ac:picMk id="8" creationId="{F0EC4594-E793-1001-D481-6041602BB59B}"/>
          </ac:picMkLst>
        </pc:picChg>
        <pc:picChg chg="add mod">
          <ac:chgData name="Javier Bas Vicente" userId="96bf8a96-3310-496c-8c7e-8a087f977faa" providerId="ADAL" clId="{C6B80D17-39A7-49D1-A96C-D7F73E9814D9}" dt="2023-11-15T11:47:03.247" v="534" actId="1076"/>
          <ac:picMkLst>
            <pc:docMk/>
            <pc:sldMk cId="4108215469" sldId="294"/>
            <ac:picMk id="10" creationId="{491A617E-1CE6-0194-4C8B-0F05C4639547}"/>
          </ac:picMkLst>
        </pc:picChg>
        <pc:picChg chg="add del mod">
          <ac:chgData name="Javier Bas Vicente" userId="96bf8a96-3310-496c-8c7e-8a087f977faa" providerId="ADAL" clId="{C6B80D17-39A7-49D1-A96C-D7F73E9814D9}" dt="2023-11-15T11:46:48.099" v="512" actId="478"/>
          <ac:picMkLst>
            <pc:docMk/>
            <pc:sldMk cId="4108215469" sldId="294"/>
            <ac:picMk id="12" creationId="{18711438-9479-7457-110D-4EE9B3FD2F4C}"/>
          </ac:picMkLst>
        </pc:picChg>
      </pc:sldChg>
      <pc:sldChg chg="addSp delSp modSp add mod">
        <pc:chgData name="Javier Bas Vicente" userId="96bf8a96-3310-496c-8c7e-8a087f977faa" providerId="ADAL" clId="{C6B80D17-39A7-49D1-A96C-D7F73E9814D9}" dt="2023-11-15T11:49:08.575" v="624" actId="20577"/>
        <pc:sldMkLst>
          <pc:docMk/>
          <pc:sldMk cId="788736684" sldId="295"/>
        </pc:sldMkLst>
        <pc:spChg chg="mod">
          <ac:chgData name="Javier Bas Vicente" userId="96bf8a96-3310-496c-8c7e-8a087f977faa" providerId="ADAL" clId="{C6B80D17-39A7-49D1-A96C-D7F73E9814D9}" dt="2023-11-15T11:49:08.575" v="624" actId="20577"/>
          <ac:spMkLst>
            <pc:docMk/>
            <pc:sldMk cId="788736684" sldId="295"/>
            <ac:spMk id="3" creationId="{07C8DDDE-8C83-1AC8-8FA2-895D71DAD748}"/>
          </ac:spMkLst>
        </pc:spChg>
        <pc:picChg chg="del">
          <ac:chgData name="Javier Bas Vicente" userId="96bf8a96-3310-496c-8c7e-8a087f977faa" providerId="ADAL" clId="{C6B80D17-39A7-49D1-A96C-D7F73E9814D9}" dt="2023-11-15T11:46:35.276" v="488" actId="478"/>
          <ac:picMkLst>
            <pc:docMk/>
            <pc:sldMk cId="788736684" sldId="295"/>
            <ac:picMk id="8" creationId="{F0EC4594-E793-1001-D481-6041602BB59B}"/>
          </ac:picMkLst>
        </pc:picChg>
        <pc:picChg chg="add mod">
          <ac:chgData name="Javier Bas Vicente" userId="96bf8a96-3310-496c-8c7e-8a087f977faa" providerId="ADAL" clId="{C6B80D17-39A7-49D1-A96C-D7F73E9814D9}" dt="2023-11-15T11:48:30.906" v="603" actId="1038"/>
          <ac:picMkLst>
            <pc:docMk/>
            <pc:sldMk cId="788736684" sldId="295"/>
            <ac:picMk id="9" creationId="{096D8394-73F4-459D-ED65-06E54CF72E83}"/>
          </ac:picMkLst>
        </pc:picChg>
        <pc:picChg chg="del">
          <ac:chgData name="Javier Bas Vicente" userId="96bf8a96-3310-496c-8c7e-8a087f977faa" providerId="ADAL" clId="{C6B80D17-39A7-49D1-A96C-D7F73E9814D9}" dt="2023-11-15T11:46:31.698" v="486" actId="478"/>
          <ac:picMkLst>
            <pc:docMk/>
            <pc:sldMk cId="788736684" sldId="295"/>
            <ac:picMk id="10" creationId="{491A617E-1CE6-0194-4C8B-0F05C4639547}"/>
          </ac:picMkLst>
        </pc:picChg>
        <pc:picChg chg="mod">
          <ac:chgData name="Javier Bas Vicente" userId="96bf8a96-3310-496c-8c7e-8a087f977faa" providerId="ADAL" clId="{C6B80D17-39A7-49D1-A96C-D7F73E9814D9}" dt="2023-11-15T11:48:19.120" v="586" actId="14100"/>
          <ac:picMkLst>
            <pc:docMk/>
            <pc:sldMk cId="788736684" sldId="295"/>
            <ac:picMk id="12" creationId="{18711438-9479-7457-110D-4EE9B3FD2F4C}"/>
          </ac:picMkLst>
        </pc:picChg>
      </pc:sldChg>
    </pc:docChg>
  </pc:docChgLst>
  <pc:docChgLst>
    <pc:chgData name="Javier Bas Vicente" userId="96bf8a96-3310-496c-8c7e-8a087f977faa" providerId="ADAL" clId="{86DF582A-03A2-4713-920B-191B6E3592AE}"/>
    <pc:docChg chg="modSld">
      <pc:chgData name="Javier Bas Vicente" userId="96bf8a96-3310-496c-8c7e-8a087f977faa" providerId="ADAL" clId="{86DF582A-03A2-4713-920B-191B6E3592AE}" dt="2024-11-25T16:11:11.805" v="0" actId="6549"/>
      <pc:docMkLst>
        <pc:docMk/>
      </pc:docMkLst>
      <pc:sldChg chg="modSp mod">
        <pc:chgData name="Javier Bas Vicente" userId="96bf8a96-3310-496c-8c7e-8a087f977faa" providerId="ADAL" clId="{86DF582A-03A2-4713-920B-191B6E3592AE}" dt="2024-11-25T16:11:11.805" v="0" actId="6549"/>
        <pc:sldMkLst>
          <pc:docMk/>
          <pc:sldMk cId="2149080833" sldId="278"/>
        </pc:sldMkLst>
        <pc:spChg chg="mod">
          <ac:chgData name="Javier Bas Vicente" userId="96bf8a96-3310-496c-8c7e-8a087f977faa" providerId="ADAL" clId="{86DF582A-03A2-4713-920B-191B6E3592AE}" dt="2024-11-25T16:11:11.805" v="0" actId="6549"/>
          <ac:spMkLst>
            <pc:docMk/>
            <pc:sldMk cId="2149080833" sldId="278"/>
            <ac:spMk id="3" creationId="{6866AA87-E000-52D2-F65D-4B414B00BB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11/25/2024</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11/25/2024</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7 – Dimensionality reduction</a:t>
            </a:r>
            <a:br>
              <a:rPr lang="en-US" sz="4000" dirty="0"/>
            </a:br>
            <a:r>
              <a:rPr lang="en-US" sz="3200" dirty="0"/>
              <a:t>(HOML Ch. 8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We refer to</a:t>
                </a:r>
                <a14:m>
                  <m:oMath xmlns:m="http://schemas.openxmlformats.org/officeDocument/2006/math">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1</m:t>
                        </m:r>
                      </m:sub>
                    </m:sSub>
                  </m:oMath>
                </a14:m>
                <a:r>
                  <a:rPr lang="en-US" sz="2000" b="1" dirty="0">
                    <a:latin typeface="+mj-lt"/>
                  </a:rPr>
                  <a:t> </a:t>
                </a:r>
                <a:r>
                  <a:rPr lang="en-US" sz="2000" dirty="0">
                    <a:latin typeface="+mj-lt"/>
                  </a:rPr>
                  <a:t>as the scores of the first principal component</a:t>
                </a:r>
              </a:p>
              <a:p>
                <a:pPr marL="285750" indent="-285750">
                  <a:lnSpc>
                    <a:spcPct val="150000"/>
                  </a:lnSpc>
                  <a:buFont typeface="Wingdings" panose="05000000000000000000" pitchFamily="2" charset="2"/>
                  <a:buChar char="§"/>
                </a:pPr>
                <a:r>
                  <a:rPr lang="en-US" sz="2000" dirty="0">
                    <a:latin typeface="+mj-lt"/>
                  </a:rPr>
                  <a:t>After the first principal component is determined, the second can be found. It is composed of the linear combination of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𝑝</m:t>
                        </m:r>
                      </m:sub>
                    </m:sSub>
                  </m:oMath>
                </a14:m>
                <a:r>
                  <a:rPr lang="en-US" sz="2000" dirty="0">
                    <a:latin typeface="+mj-lt"/>
                  </a:rPr>
                  <a:t> that has maximal variance out of all linear combinations that </a:t>
                </a:r>
                <a:r>
                  <a:rPr lang="en-US" sz="2000" b="1" u="sng" dirty="0">
                    <a:latin typeface="+mj-lt"/>
                  </a:rPr>
                  <a:t>are uncorrelated with </a:t>
                </a:r>
                <a14:m>
                  <m:oMath xmlns:m="http://schemas.openxmlformats.org/officeDocument/2006/math">
                    <m:sSub>
                      <m:sSubPr>
                        <m:ctrlPr>
                          <a:rPr lang="en-US" sz="2000" b="1" i="1" u="sng">
                            <a:latin typeface="Cambria Math" panose="02040503050406030204" pitchFamily="18" charset="0"/>
                          </a:rPr>
                        </m:ctrlPr>
                      </m:sSubPr>
                      <m:e>
                        <m:r>
                          <a:rPr lang="es-ES" sz="2000" b="1" i="1" u="sng" smtClean="0">
                            <a:latin typeface="Cambria Math" panose="02040503050406030204" pitchFamily="18" charset="0"/>
                          </a:rPr>
                          <m:t>𝒛</m:t>
                        </m:r>
                      </m:e>
                      <m:sub>
                        <m:r>
                          <a:rPr lang="en-US" sz="2000" b="1" i="1" u="sng">
                            <a:latin typeface="Cambria Math" panose="02040503050406030204" pitchFamily="18" charset="0"/>
                          </a:rPr>
                          <m:t>𝟏</m:t>
                        </m:r>
                      </m:sub>
                    </m:sSub>
                  </m:oMath>
                </a14:m>
                <a:endParaRPr lang="en-US" sz="2000" b="1" u="sng" dirty="0">
                  <a:latin typeface="+mj-lt"/>
                </a:endParaRPr>
              </a:p>
              <a:p>
                <a:pPr marL="285750" indent="-285750">
                  <a:lnSpc>
                    <a:spcPct val="150000"/>
                  </a:lnSpc>
                  <a:buFont typeface="Wingdings" panose="05000000000000000000" pitchFamily="2" charset="2"/>
                  <a:buChar char="§"/>
                </a:pPr>
                <a:r>
                  <a:rPr lang="en-US" sz="2000" dirty="0">
                    <a:latin typeface="+mj-lt"/>
                  </a:rPr>
                  <a:t>Constraining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2</m:t>
                        </m:r>
                      </m:sub>
                    </m:sSub>
                  </m:oMath>
                </a14:m>
                <a:r>
                  <a:rPr lang="en-US" sz="2000" dirty="0">
                    <a:latin typeface="+mj-lt"/>
                  </a:rPr>
                  <a:t> to be uncorrelated with </a:t>
                </a:r>
                <a14:m>
                  <m:oMath xmlns:m="http://schemas.openxmlformats.org/officeDocument/2006/math">
                    <m:sSub>
                      <m:sSubPr>
                        <m:ctrlPr>
                          <a:rPr lang="en-US" sz="2000" i="1">
                            <a:latin typeface="Cambria Math" panose="02040503050406030204" pitchFamily="18" charset="0"/>
                          </a:rPr>
                        </m:ctrlPr>
                      </m:sSubPr>
                      <m:e>
                        <m:r>
                          <a:rPr lang="es-ES" sz="2000" b="0" i="1" smtClean="0">
                            <a:latin typeface="Cambria Math" panose="02040503050406030204" pitchFamily="18" charset="0"/>
                          </a:rPr>
                          <m:t>𝑧</m:t>
                        </m:r>
                      </m:e>
                      <m:sub>
                        <m:r>
                          <a:rPr lang="en-US" sz="2000" b="0" i="1">
                            <a:latin typeface="Cambria Math" panose="02040503050406030204" pitchFamily="18" charset="0"/>
                          </a:rPr>
                          <m:t>1</m:t>
                        </m:r>
                      </m:sub>
                    </m:sSub>
                  </m:oMath>
                </a14:m>
                <a:r>
                  <a:rPr lang="en-US" sz="2000" dirty="0">
                    <a:latin typeface="+mj-lt"/>
                  </a:rPr>
                  <a:t> is equivalent to constraining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m:t>
                        </m:r>
                      </m:sub>
                    </m:sSub>
                  </m:oMath>
                </a14:m>
                <a:r>
                  <a:rPr lang="en-US" sz="2000" dirty="0">
                    <a:latin typeface="+mj-lt"/>
                  </a:rPr>
                  <a:t> (loading vector 1) to be </a:t>
                </a:r>
                <a:r>
                  <a:rPr lang="en-US" sz="2000" b="1" dirty="0">
                    <a:latin typeface="+mj-lt"/>
                  </a:rPr>
                  <a:t>orthogonal </a:t>
                </a:r>
                <a:r>
                  <a:rPr lang="en-US" sz="2000" dirty="0">
                    <a:latin typeface="+mj-lt"/>
                  </a:rPr>
                  <a:t>(perpendicular) to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𝟐</m:t>
                        </m:r>
                      </m:sub>
                    </m:sSub>
                  </m:oMath>
                </a14:m>
                <a:r>
                  <a:rPr lang="en-US" sz="2000" dirty="0">
                    <a:latin typeface="+mj-lt"/>
                  </a:rPr>
                  <a:t> </a:t>
                </a:r>
                <a:r>
                  <a:rPr lang="en-US" sz="2000" dirty="0"/>
                  <a:t>(loading vector 2)</a:t>
                </a: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Once the principal components are computed, we can plot them against each other to have a low-dimensional view of the data.</a:t>
                </a: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70341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is important to center each variable individually before computing PCA (this way we totally focus on variance). Scale may be needed if expressed in different units.</a:t>
            </a:r>
          </a:p>
          <a:p>
            <a:pPr marL="285750" indent="-285750">
              <a:lnSpc>
                <a:spcPct val="150000"/>
              </a:lnSpc>
              <a:buFont typeface="Wingdings" panose="05000000000000000000" pitchFamily="2" charset="2"/>
              <a:buChar char="§"/>
            </a:pPr>
            <a:r>
              <a:rPr lang="en-US" sz="2000" dirty="0">
                <a:latin typeface="+mj-lt"/>
              </a:rPr>
              <a:t>Each loading vector composing the principal component is unique</a:t>
            </a:r>
          </a:p>
          <a:p>
            <a:pPr marL="285750" indent="-285750">
              <a:lnSpc>
                <a:spcPct val="150000"/>
              </a:lnSpc>
              <a:buFont typeface="Wingdings" panose="05000000000000000000" pitchFamily="2" charset="2"/>
              <a:buChar char="§"/>
            </a:pPr>
            <a:r>
              <a:rPr lang="en-US" sz="2000" dirty="0">
                <a:latin typeface="+mj-lt"/>
              </a:rPr>
              <a:t>A question that follows naturally is… How much information is lost by projecting the observations onto the first few principal components?</a:t>
            </a:r>
          </a:p>
          <a:p>
            <a:pPr marL="285750" indent="-285750">
              <a:lnSpc>
                <a:spcPct val="150000"/>
              </a:lnSpc>
              <a:buFont typeface="Wingdings" panose="05000000000000000000" pitchFamily="2" charset="2"/>
              <a:buChar char="§"/>
            </a:pPr>
            <a:r>
              <a:rPr lang="en-US" sz="2000" dirty="0">
                <a:latin typeface="+mj-lt"/>
              </a:rPr>
              <a:t>We are interested in knowing the </a:t>
            </a:r>
            <a:r>
              <a:rPr lang="en-US" sz="2000" i="1" dirty="0">
                <a:latin typeface="+mj-lt"/>
              </a:rPr>
              <a:t>proportion of variance explained </a:t>
            </a:r>
            <a:r>
              <a:rPr lang="en-US" sz="2000" dirty="0">
                <a:latin typeface="+mj-lt"/>
              </a:rPr>
              <a:t>(PVE) by each principal component (al PVEs sum up to 1)…</a:t>
            </a:r>
          </a:p>
          <a:p>
            <a:pPr marL="285750" indent="-285750">
              <a:lnSpc>
                <a:spcPct val="150000"/>
              </a:lnSpc>
              <a:buFont typeface="Wingdings" panose="05000000000000000000" pitchFamily="2" charset="2"/>
              <a:buChar char="§"/>
            </a:pPr>
            <a:r>
              <a:rPr lang="en-US" sz="2000" dirty="0">
                <a:latin typeface="+mj-lt"/>
              </a:rPr>
              <a:t>… and keeping a number of PC that gathers a reasonable amount of variance</a:t>
            </a:r>
          </a:p>
        </p:txBody>
      </p:sp>
    </p:spTree>
    <p:extLst>
      <p:ext uri="{BB962C8B-B14F-4D97-AF65-F5344CB8AC3E}">
        <p14:creationId xmlns:p14="http://schemas.microsoft.com/office/powerpoint/2010/main" val="391286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The total variance present in a data set (assuming that the variables have been centered to have mean zero) is defined as</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And the variance explained by the </a:t>
            </a:r>
            <a:r>
              <a:rPr lang="en-US" sz="2000" dirty="0" err="1">
                <a:latin typeface="+mj-lt"/>
              </a:rPr>
              <a:t>mth</a:t>
            </a:r>
            <a:r>
              <a:rPr lang="en-US" sz="2000" dirty="0">
                <a:latin typeface="+mj-lt"/>
              </a:rPr>
              <a:t> principal component is</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p:txBody>
      </p:sp>
      <p:pic>
        <p:nvPicPr>
          <p:cNvPr id="8" name="Picture 7">
            <a:extLst>
              <a:ext uri="{FF2B5EF4-FFF2-40B4-BE49-F238E27FC236}">
                <a16:creationId xmlns:a16="http://schemas.microsoft.com/office/drawing/2014/main" id="{F0EC4594-E793-1001-D481-6041602BB59B}"/>
              </a:ext>
            </a:extLst>
          </p:cNvPr>
          <p:cNvPicPr>
            <a:picLocks noChangeAspect="1"/>
          </p:cNvPicPr>
          <p:nvPr/>
        </p:nvPicPr>
        <p:blipFill>
          <a:blip r:embed="rId2"/>
          <a:stretch>
            <a:fillRect/>
          </a:stretch>
        </p:blipFill>
        <p:spPr>
          <a:xfrm>
            <a:off x="4275771" y="3094206"/>
            <a:ext cx="3640455" cy="965835"/>
          </a:xfrm>
          <a:prstGeom prst="rect">
            <a:avLst/>
          </a:prstGeom>
        </p:spPr>
      </p:pic>
      <p:pic>
        <p:nvPicPr>
          <p:cNvPr id="10" name="Picture 9">
            <a:extLst>
              <a:ext uri="{FF2B5EF4-FFF2-40B4-BE49-F238E27FC236}">
                <a16:creationId xmlns:a16="http://schemas.microsoft.com/office/drawing/2014/main" id="{491A617E-1CE6-0194-4C8B-0F05C4639547}"/>
              </a:ext>
            </a:extLst>
          </p:cNvPr>
          <p:cNvPicPr>
            <a:picLocks noChangeAspect="1"/>
          </p:cNvPicPr>
          <p:nvPr/>
        </p:nvPicPr>
        <p:blipFill>
          <a:blip r:embed="rId3"/>
          <a:stretch>
            <a:fillRect/>
          </a:stretch>
        </p:blipFill>
        <p:spPr>
          <a:xfrm>
            <a:off x="4662725" y="5070788"/>
            <a:ext cx="2866549" cy="1188720"/>
          </a:xfrm>
          <a:prstGeom prst="rect">
            <a:avLst/>
          </a:prstGeom>
        </p:spPr>
      </p:pic>
    </p:spTree>
    <p:extLst>
      <p:ext uri="{BB962C8B-B14F-4D97-AF65-F5344CB8AC3E}">
        <p14:creationId xmlns:p14="http://schemas.microsoft.com/office/powerpoint/2010/main" val="410821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23529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can be shown that </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Therefore, the PVE of the </a:t>
            </a:r>
            <a:r>
              <a:rPr lang="en-US" sz="2000" dirty="0" err="1">
                <a:latin typeface="+mj-lt"/>
              </a:rPr>
              <a:t>mth</a:t>
            </a:r>
            <a:r>
              <a:rPr lang="en-US" sz="2000" dirty="0">
                <a:latin typeface="+mj-lt"/>
              </a:rPr>
              <a:t> principal component is given by the following positive quantity between 0 and 1.</a:t>
            </a:r>
          </a:p>
          <a:p>
            <a:pPr marL="285750" indent="-285750">
              <a:lnSpc>
                <a:spcPct val="150000"/>
              </a:lnSpc>
              <a:buFont typeface="Wingdings" panose="05000000000000000000" pitchFamily="2" charset="2"/>
              <a:buChar char="§"/>
            </a:pPr>
            <a:endParaRPr lang="en-US" sz="2000" dirty="0">
              <a:latin typeface="+mj-lt"/>
            </a:endParaRPr>
          </a:p>
        </p:txBody>
      </p:sp>
      <p:pic>
        <p:nvPicPr>
          <p:cNvPr id="12" name="Picture 11">
            <a:extLst>
              <a:ext uri="{FF2B5EF4-FFF2-40B4-BE49-F238E27FC236}">
                <a16:creationId xmlns:a16="http://schemas.microsoft.com/office/drawing/2014/main" id="{18711438-9479-7457-110D-4EE9B3FD2F4C}"/>
              </a:ext>
            </a:extLst>
          </p:cNvPr>
          <p:cNvPicPr>
            <a:picLocks noChangeAspect="1"/>
          </p:cNvPicPr>
          <p:nvPr/>
        </p:nvPicPr>
        <p:blipFill>
          <a:blip r:embed="rId2"/>
          <a:stretch>
            <a:fillRect/>
          </a:stretch>
        </p:blipFill>
        <p:spPr>
          <a:xfrm>
            <a:off x="3482714" y="1920897"/>
            <a:ext cx="3855720" cy="534353"/>
          </a:xfrm>
          <a:prstGeom prst="rect">
            <a:avLst/>
          </a:prstGeom>
        </p:spPr>
      </p:pic>
      <p:pic>
        <p:nvPicPr>
          <p:cNvPr id="9" name="Picture 8">
            <a:extLst>
              <a:ext uri="{FF2B5EF4-FFF2-40B4-BE49-F238E27FC236}">
                <a16:creationId xmlns:a16="http://schemas.microsoft.com/office/drawing/2014/main" id="{096D8394-73F4-459D-ED65-06E54CF72E83}"/>
              </a:ext>
            </a:extLst>
          </p:cNvPr>
          <p:cNvPicPr>
            <a:picLocks noChangeAspect="1"/>
          </p:cNvPicPr>
          <p:nvPr/>
        </p:nvPicPr>
        <p:blipFill>
          <a:blip r:embed="rId3"/>
          <a:stretch>
            <a:fillRect/>
          </a:stretch>
        </p:blipFill>
        <p:spPr>
          <a:xfrm>
            <a:off x="4898161" y="3856361"/>
            <a:ext cx="2414588" cy="1214438"/>
          </a:xfrm>
          <a:prstGeom prst="rect">
            <a:avLst/>
          </a:prstGeom>
        </p:spPr>
      </p:pic>
    </p:spTree>
    <p:extLst>
      <p:ext uri="{BB962C8B-B14F-4D97-AF65-F5344CB8AC3E}">
        <p14:creationId xmlns:p14="http://schemas.microsoft.com/office/powerpoint/2010/main" val="78873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58F87AC-B886-CCE2-3D5A-3A8D2C5D444C}"/>
              </a:ext>
            </a:extLst>
          </p:cNvPr>
          <p:cNvPicPr>
            <a:picLocks noChangeAspect="1"/>
          </p:cNvPicPr>
          <p:nvPr/>
        </p:nvPicPr>
        <p:blipFill>
          <a:blip r:embed="rId2"/>
          <a:stretch>
            <a:fillRect/>
          </a:stretch>
        </p:blipFill>
        <p:spPr>
          <a:xfrm>
            <a:off x="2281646" y="2018908"/>
            <a:ext cx="7628708" cy="3621024"/>
          </a:xfrm>
          <a:prstGeom prst="rect">
            <a:avLst/>
          </a:prstGeom>
        </p:spPr>
      </p:pic>
      <p:sp>
        <p:nvSpPr>
          <p:cNvPr id="5" name="TextBox 4">
            <a:extLst>
              <a:ext uri="{FF2B5EF4-FFF2-40B4-BE49-F238E27FC236}">
                <a16:creationId xmlns:a16="http://schemas.microsoft.com/office/drawing/2014/main" id="{966B6BCB-8957-5CA3-3E45-E42D90D2AE2D}"/>
              </a:ext>
            </a:extLst>
          </p:cNvPr>
          <p:cNvSpPr txBox="1"/>
          <p:nvPr/>
        </p:nvSpPr>
        <p:spPr>
          <a:xfrm>
            <a:off x="3721739" y="2479068"/>
            <a:ext cx="1049258" cy="363099"/>
          </a:xfrm>
          <a:prstGeom prst="rect">
            <a:avLst/>
          </a:prstGeom>
          <a:noFill/>
        </p:spPr>
        <p:txBody>
          <a:bodyPr wrap="square" rtlCol="0">
            <a:spAutoFit/>
          </a:bodyPr>
          <a:lstStyle/>
          <a:p>
            <a:r>
              <a:rPr lang="en-US" sz="1600" dirty="0">
                <a:solidFill>
                  <a:srgbClr val="FF0000"/>
                </a:solidFill>
              </a:rPr>
              <a:t>scree plot</a:t>
            </a:r>
          </a:p>
        </p:txBody>
      </p:sp>
      <p:cxnSp>
        <p:nvCxnSpPr>
          <p:cNvPr id="10" name="Straight Arrow Connector 9">
            <a:extLst>
              <a:ext uri="{FF2B5EF4-FFF2-40B4-BE49-F238E27FC236}">
                <a16:creationId xmlns:a16="http://schemas.microsoft.com/office/drawing/2014/main" id="{9E8D4305-5202-0031-4035-AF5C0AD87CBB}"/>
              </a:ext>
            </a:extLst>
          </p:cNvPr>
          <p:cNvCxnSpPr>
            <a:cxnSpLocks/>
          </p:cNvCxnSpPr>
          <p:nvPr/>
        </p:nvCxnSpPr>
        <p:spPr>
          <a:xfrm flipV="1">
            <a:off x="1802486" y="4295706"/>
            <a:ext cx="1919253" cy="823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4CB50A-64D2-6B4E-5A0E-EDF322FADF26}"/>
              </a:ext>
            </a:extLst>
          </p:cNvPr>
          <p:cNvSpPr txBox="1"/>
          <p:nvPr/>
        </p:nvSpPr>
        <p:spPr>
          <a:xfrm>
            <a:off x="1232388" y="5107195"/>
            <a:ext cx="1049258" cy="338554"/>
          </a:xfrm>
          <a:prstGeom prst="rect">
            <a:avLst/>
          </a:prstGeom>
          <a:noFill/>
        </p:spPr>
        <p:txBody>
          <a:bodyPr wrap="square" rtlCol="0">
            <a:spAutoFit/>
          </a:bodyPr>
          <a:lstStyle/>
          <a:p>
            <a:r>
              <a:rPr lang="en-US" sz="1600" dirty="0">
                <a:solidFill>
                  <a:srgbClr val="FF0000"/>
                </a:solidFill>
              </a:rPr>
              <a:t>elbow</a:t>
            </a:r>
          </a:p>
        </p:txBody>
      </p:sp>
    </p:spTree>
    <p:extLst>
      <p:ext uri="{BB962C8B-B14F-4D97-AF65-F5344CB8AC3E}">
        <p14:creationId xmlns:p14="http://schemas.microsoft.com/office/powerpoint/2010/main" val="21080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Dimensionality reduction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Curse of dimensionality</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Projection</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Principal Component Analysis (PCA)</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Rationale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Variance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Right number of components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dirty="0">
                <a:latin typeface="+mj-lt"/>
              </a:rPr>
              <a:t>It is common to count with datasets with hundreds (or even thousands) of features</a:t>
            </a:r>
          </a:p>
          <a:p>
            <a:pPr>
              <a:lnSpc>
                <a:spcPct val="150000"/>
              </a:lnSpc>
              <a:buFont typeface="Wingdings" panose="05000000000000000000" pitchFamily="2" charset="2"/>
              <a:buChar char="§"/>
            </a:pPr>
            <a:r>
              <a:rPr lang="en-US" sz="1800" dirty="0">
                <a:latin typeface="+mj-lt"/>
              </a:rPr>
              <a:t>This makes training super slow, but also incurs in the so-called </a:t>
            </a:r>
            <a:r>
              <a:rPr lang="en-US" sz="1800" i="1" dirty="0">
                <a:latin typeface="+mj-lt"/>
              </a:rPr>
              <a:t>Curse of dimensionality, </a:t>
            </a:r>
            <a:r>
              <a:rPr lang="en-US" sz="1800" dirty="0">
                <a:latin typeface="+mj-lt"/>
              </a:rPr>
              <a:t>which can be understood in several ways:</a:t>
            </a:r>
          </a:p>
          <a:p>
            <a:pPr lvl="1">
              <a:lnSpc>
                <a:spcPct val="150000"/>
              </a:lnSpc>
              <a:buFont typeface="Wingdings" panose="05000000000000000000" pitchFamily="2" charset="2"/>
              <a:buChar char="§"/>
            </a:pPr>
            <a:r>
              <a:rPr lang="en-US" sz="1600" dirty="0">
                <a:latin typeface="+mj-lt"/>
              </a:rPr>
              <a:t>The ratio between observations and features may be too small, meaning lots of features for just ‘a few’ observations. Thus, the more dimensions, the more overfitting</a:t>
            </a:r>
          </a:p>
          <a:p>
            <a:pPr lvl="1">
              <a:lnSpc>
                <a:spcPct val="150000"/>
              </a:lnSpc>
              <a:buFont typeface="Wingdings" panose="05000000000000000000" pitchFamily="2" charset="2"/>
              <a:buChar char="§"/>
            </a:pPr>
            <a:r>
              <a:rPr lang="en-US" sz="1600" dirty="0">
                <a:latin typeface="+mj-lt"/>
              </a:rPr>
              <a:t>In high-dimensional datasets it is more probable that the observations are ‘far away’ from each other, because they can differ in more aspects (data become sparse). Therefore, it will be difficult to predict new instances because any new instance will be far away from an already known (training) one</a:t>
            </a:r>
          </a:p>
          <a:p>
            <a:pPr>
              <a:lnSpc>
                <a:spcPct val="150000"/>
              </a:lnSpc>
              <a:buFont typeface="Wingdings" panose="05000000000000000000" pitchFamily="2" charset="2"/>
              <a:buChar char="§"/>
            </a:pPr>
            <a:r>
              <a:rPr lang="en-US" sz="1800" dirty="0">
                <a:latin typeface="+mj-lt"/>
              </a:rPr>
              <a:t>One solution could be to increase the size of the dataset. But we quickly realize that the number of instances required to reach a given density grows exponentially with the number of dimensions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pic>
        <p:nvPicPr>
          <p:cNvPr id="8" name="Content Placeholder 7" descr="A picture containing text&#10;&#10;Description automatically generated">
            <a:extLst>
              <a:ext uri="{FF2B5EF4-FFF2-40B4-BE49-F238E27FC236}">
                <a16:creationId xmlns:a16="http://schemas.microsoft.com/office/drawing/2014/main" id="{E08E3F8B-63EF-AC63-2912-CEBA70650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5216" y="2273700"/>
            <a:ext cx="5055752" cy="345518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9" name="Content Placeholder 2">
            <a:extLst>
              <a:ext uri="{FF2B5EF4-FFF2-40B4-BE49-F238E27FC236}">
                <a16:creationId xmlns:a16="http://schemas.microsoft.com/office/drawing/2014/main" id="{60273A79-2708-04C0-4053-0AE2454427BC}"/>
              </a:ext>
            </a:extLst>
          </p:cNvPr>
          <p:cNvSpPr txBox="1">
            <a:spLocks/>
          </p:cNvSpPr>
          <p:nvPr/>
        </p:nvSpPr>
        <p:spPr>
          <a:xfrm>
            <a:off x="838200" y="1825625"/>
            <a:ext cx="6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1800" dirty="0">
                <a:latin typeface="+mj-lt"/>
              </a:rPr>
              <a:t>Considering the MNIST dataset:</a:t>
            </a:r>
          </a:p>
          <a:p>
            <a:pPr lvl="1">
              <a:lnSpc>
                <a:spcPct val="150000"/>
              </a:lnSpc>
              <a:buFont typeface="Wingdings" panose="05000000000000000000" pitchFamily="2" charset="2"/>
              <a:buChar char="§"/>
            </a:pPr>
            <a:r>
              <a:rPr lang="en-US" sz="1600" dirty="0">
                <a:latin typeface="+mj-lt"/>
              </a:rPr>
              <a:t>Pixels on the image borders are not relevant because they usually are white</a:t>
            </a:r>
          </a:p>
          <a:p>
            <a:pPr lvl="1">
              <a:lnSpc>
                <a:spcPct val="150000"/>
              </a:lnSpc>
              <a:buFont typeface="Wingdings" panose="05000000000000000000" pitchFamily="2" charset="2"/>
              <a:buChar char="§"/>
            </a:pPr>
            <a:r>
              <a:rPr lang="en-US" sz="1600" dirty="0">
                <a:latin typeface="+mj-lt"/>
              </a:rPr>
              <a:t>Two neighbor pixels are often high correlated, we could merge them into a single one (taking the mean, for instance)</a:t>
            </a:r>
          </a:p>
          <a:p>
            <a:pPr>
              <a:lnSpc>
                <a:spcPct val="150000"/>
              </a:lnSpc>
              <a:buFont typeface="Wingdings" panose="05000000000000000000" pitchFamily="2" charset="2"/>
              <a:buChar char="§"/>
            </a:pPr>
            <a:r>
              <a:rPr lang="en-US" sz="1800" dirty="0">
                <a:latin typeface="+mj-lt"/>
              </a:rPr>
              <a:t>Therefore, all </a:t>
            </a:r>
            <a:r>
              <a:rPr lang="en-US" sz="1800" b="1" dirty="0">
                <a:latin typeface="+mj-lt"/>
              </a:rPr>
              <a:t>training instances may lie within a much lower-dimensional subspace</a:t>
            </a:r>
            <a:r>
              <a:rPr lang="en-US" sz="1800" dirty="0">
                <a:latin typeface="+mj-lt"/>
              </a:rPr>
              <a:t> of the high-dimensional space, </a:t>
            </a:r>
            <a:r>
              <a:rPr lang="en-US" sz="1800" b="1" dirty="0">
                <a:latin typeface="+mj-lt"/>
              </a:rPr>
              <a:t>without loosing much information</a:t>
            </a:r>
            <a:endParaRPr lang="en-US" sz="1800" dirty="0">
              <a:latin typeface="+mj-lt"/>
            </a:endParaRPr>
          </a:p>
          <a:p>
            <a:pPr lvl="1">
              <a:lnSpc>
                <a:spcPct val="150000"/>
              </a:lnSpc>
              <a:buFont typeface="Wingdings" panose="05000000000000000000" pitchFamily="2" charset="2"/>
              <a:buChar char="§"/>
            </a:pPr>
            <a:endParaRPr lang="en-US" sz="1400" dirty="0">
              <a:latin typeface="+mj-lt"/>
            </a:endParaRPr>
          </a:p>
        </p:txBody>
      </p:sp>
    </p:spTree>
    <p:extLst>
      <p:ext uri="{BB962C8B-B14F-4D97-AF65-F5344CB8AC3E}">
        <p14:creationId xmlns:p14="http://schemas.microsoft.com/office/powerpoint/2010/main" val="339385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scatter chart&#10;&#10;Description automatically generated">
            <a:extLst>
              <a:ext uri="{FF2B5EF4-FFF2-40B4-BE49-F238E27FC236}">
                <a16:creationId xmlns:a16="http://schemas.microsoft.com/office/drawing/2014/main" id="{F32F3845-2297-96B3-25B8-A016A7C0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77" y="2929110"/>
            <a:ext cx="4389129" cy="2855982"/>
          </a:xfrm>
          <a:prstGeom prst="rect">
            <a:avLst/>
          </a:prstGeom>
        </p:spPr>
      </p:pic>
      <p:pic>
        <p:nvPicPr>
          <p:cNvPr id="13" name="Picture 12" descr="Chart, scatter chart&#10;&#10;Description automatically generated">
            <a:extLst>
              <a:ext uri="{FF2B5EF4-FFF2-40B4-BE49-F238E27FC236}">
                <a16:creationId xmlns:a16="http://schemas.microsoft.com/office/drawing/2014/main" id="{1290990F-372D-1A3D-959B-D22AA56E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499" y="2867920"/>
            <a:ext cx="3511391" cy="2978363"/>
          </a:xfrm>
          <a:prstGeom prst="rect">
            <a:avLst/>
          </a:prstGeom>
        </p:spPr>
      </p:pic>
      <p:sp>
        <p:nvSpPr>
          <p:cNvPr id="16" name="TextBox 15">
            <a:extLst>
              <a:ext uri="{FF2B5EF4-FFF2-40B4-BE49-F238E27FC236}">
                <a16:creationId xmlns:a16="http://schemas.microsoft.com/office/drawing/2014/main" id="{BAC32C6D-ECA0-4721-80B6-3F6ECFCC367C}"/>
              </a:ext>
            </a:extLst>
          </p:cNvPr>
          <p:cNvSpPr txBox="1"/>
          <p:nvPr/>
        </p:nvSpPr>
        <p:spPr>
          <a:xfrm>
            <a:off x="927557" y="1920898"/>
            <a:ext cx="10610987" cy="707886"/>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mj-lt"/>
              </a:rPr>
              <a:t>Projection</a:t>
            </a:r>
            <a:r>
              <a:rPr lang="en-US" sz="2000" dirty="0">
                <a:latin typeface="+mj-lt"/>
              </a:rPr>
              <a:t>: In this case all training instances lie close to a plane. If we project every training instance perpendicularly onto this subspace we go from 3D to 2D</a:t>
            </a:r>
          </a:p>
        </p:txBody>
      </p:sp>
      <p:sp>
        <p:nvSpPr>
          <p:cNvPr id="3" name="Oval 2">
            <a:extLst>
              <a:ext uri="{FF2B5EF4-FFF2-40B4-BE49-F238E27FC236}">
                <a16:creationId xmlns:a16="http://schemas.microsoft.com/office/drawing/2014/main" id="{1363874D-6B03-E8B8-21AD-92D5E492549D}"/>
              </a:ext>
            </a:extLst>
          </p:cNvPr>
          <p:cNvSpPr/>
          <p:nvPr/>
        </p:nvSpPr>
        <p:spPr>
          <a:xfrm>
            <a:off x="6962931" y="3859967"/>
            <a:ext cx="449705" cy="40473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62B3E94-1C8C-4103-567F-16183FE4D170}"/>
              </a:ext>
            </a:extLst>
          </p:cNvPr>
          <p:cNvSpPr/>
          <p:nvPr/>
        </p:nvSpPr>
        <p:spPr>
          <a:xfrm>
            <a:off x="8899160" y="5593830"/>
            <a:ext cx="449705" cy="40473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3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PCA identifies a hyperplane that lies closest to the data, and then projects the data onto it</a:t>
            </a:r>
          </a:p>
          <a:p>
            <a:pPr marL="285750" indent="-285750">
              <a:buFont typeface="Wingdings" panose="05000000000000000000" pitchFamily="2" charset="2"/>
              <a:buChar char="§"/>
            </a:pPr>
            <a:r>
              <a:rPr lang="en-US" sz="2000" dirty="0">
                <a:latin typeface="+mj-lt"/>
              </a:rPr>
              <a:t>How to select the best hyperplane? The one that keeps the highest variance in the data (or minimizes the mean squared distance between the actual data and its projection)</a:t>
            </a:r>
          </a:p>
        </p:txBody>
      </p:sp>
      <p:pic>
        <p:nvPicPr>
          <p:cNvPr id="8" name="Picture 7" descr="Chart, scatter chart&#10;&#10;Description automatically generated">
            <a:extLst>
              <a:ext uri="{FF2B5EF4-FFF2-40B4-BE49-F238E27FC236}">
                <a16:creationId xmlns:a16="http://schemas.microsoft.com/office/drawing/2014/main" id="{C1D92CFA-299F-E4CC-1F57-4634565E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58" y="3549084"/>
            <a:ext cx="6144781" cy="2893167"/>
          </a:xfrm>
          <a:prstGeom prst="rect">
            <a:avLst/>
          </a:prstGeom>
        </p:spPr>
      </p:pic>
    </p:spTree>
    <p:extLst>
      <p:ext uri="{BB962C8B-B14F-4D97-AF65-F5344CB8AC3E}">
        <p14:creationId xmlns:p14="http://schemas.microsoft.com/office/powerpoint/2010/main" val="19096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27628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More formally, the principal component directions are directions in the feature space along which the original data are highly variable. They also define lines and subspaces that are as close as possible to the data cloud</a:t>
            </a:r>
          </a:p>
          <a:p>
            <a:pPr marL="285750" indent="-285750">
              <a:lnSpc>
                <a:spcPct val="150000"/>
              </a:lnSpc>
              <a:buFont typeface="Wingdings" panose="05000000000000000000" pitchFamily="2" charset="2"/>
              <a:buChar char="§"/>
            </a:pPr>
            <a:r>
              <a:rPr lang="en-US" sz="2000" dirty="0">
                <a:latin typeface="+mj-lt"/>
              </a:rPr>
              <a:t>Principal Component </a:t>
            </a:r>
            <a:r>
              <a:rPr lang="en-US" sz="2000" b="1" dirty="0">
                <a:latin typeface="+mj-lt"/>
              </a:rPr>
              <a:t>Analysis </a:t>
            </a:r>
            <a:r>
              <a:rPr lang="en-US" sz="2000" dirty="0">
                <a:latin typeface="+mj-lt"/>
              </a:rPr>
              <a:t>refers to the process by which principal components are computed</a:t>
            </a:r>
          </a:p>
          <a:p>
            <a:pPr marL="285750" indent="-285750">
              <a:lnSpc>
                <a:spcPct val="150000"/>
              </a:lnSpc>
              <a:buFont typeface="Wingdings" panose="05000000000000000000" pitchFamily="2" charset="2"/>
              <a:buChar char="§"/>
            </a:pPr>
            <a:r>
              <a:rPr lang="en-US" sz="2000" dirty="0">
                <a:latin typeface="+mj-lt"/>
              </a:rPr>
              <a:t>PCA is an unsupervised method since it only involves the features, making no use of the response</a:t>
            </a:r>
          </a:p>
          <a:p>
            <a:pPr marL="285750" indent="-285750">
              <a:lnSpc>
                <a:spcPct val="150000"/>
              </a:lnSpc>
              <a:buFont typeface="Wingdings" panose="05000000000000000000" pitchFamily="2" charset="2"/>
              <a:buChar char="§"/>
            </a:pPr>
            <a:r>
              <a:rPr lang="en-US" sz="2000" dirty="0">
                <a:latin typeface="+mj-lt"/>
              </a:rPr>
              <a:t>PCA is also a tool for data visualization since makes possible to plot in 2D or 3D much higher-dimensional information</a:t>
            </a:r>
          </a:p>
        </p:txBody>
      </p:sp>
    </p:spTree>
    <p:extLst>
      <p:ext uri="{BB962C8B-B14F-4D97-AF65-F5344CB8AC3E}">
        <p14:creationId xmlns:p14="http://schemas.microsoft.com/office/powerpoint/2010/main" val="64068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Suppose we want to visualize </a:t>
                </a:r>
                <a:r>
                  <a:rPr lang="en-US" sz="2000" i="1" dirty="0">
                    <a:latin typeface="+mj-lt"/>
                  </a:rPr>
                  <a:t>n</a:t>
                </a:r>
                <a:r>
                  <a:rPr lang="en-US" sz="2000" dirty="0">
                    <a:latin typeface="+mj-lt"/>
                  </a:rPr>
                  <a:t> observations described by a set of </a:t>
                </a:r>
                <a:r>
                  <a:rPr lang="en-US" sz="2000" i="1" dirty="0">
                    <a:latin typeface="+mj-lt"/>
                  </a:rPr>
                  <a:t>p</a:t>
                </a:r>
                <a:r>
                  <a:rPr lang="en-US" sz="2000" dirty="0">
                    <a:latin typeface="+mj-lt"/>
                  </a:rPr>
                  <a:t> features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using scatterplots. This task may become infeasible since there are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−1)/2</m:t>
                    </m:r>
                  </m:oMath>
                </a14:m>
                <a:r>
                  <a:rPr lang="en-US" sz="2000" dirty="0">
                    <a:latin typeface="+mj-lt"/>
                  </a:rPr>
                  <a:t> scatterplots. For instance, if p =10, there would be 45 plots.</a:t>
                </a:r>
              </a:p>
              <a:p>
                <a:pPr marL="285750" indent="-285750">
                  <a:lnSpc>
                    <a:spcPct val="150000"/>
                  </a:lnSpc>
                  <a:buFont typeface="Wingdings" panose="05000000000000000000" pitchFamily="2" charset="2"/>
                  <a:buChar char="§"/>
                </a:pPr>
                <a:r>
                  <a:rPr lang="en-US" sz="2000" dirty="0">
                    <a:latin typeface="+mj-lt"/>
                  </a:rPr>
                  <a:t>It would be great if we could capture a low-dimensional representation of the data that gathers as much information as possible. This is precisely what PCA does.</a:t>
                </a:r>
              </a:p>
              <a:p>
                <a:pPr marL="285750" indent="-285750">
                  <a:lnSpc>
                    <a:spcPct val="150000"/>
                  </a:lnSpc>
                  <a:buFont typeface="Wingdings" panose="05000000000000000000" pitchFamily="2" charset="2"/>
                  <a:buChar char="§"/>
                </a:pPr>
                <a:r>
                  <a:rPr lang="en-US" sz="2000" dirty="0">
                    <a:latin typeface="+mj-lt"/>
                  </a:rPr>
                  <a:t>Again, the idea is that the </a:t>
                </a:r>
                <a:r>
                  <a:rPr lang="en-US" sz="2000" i="1" dirty="0">
                    <a:latin typeface="+mj-lt"/>
                  </a:rPr>
                  <a:t>n</a:t>
                </a:r>
                <a:r>
                  <a:rPr lang="en-US" sz="2000" dirty="0">
                    <a:latin typeface="+mj-lt"/>
                  </a:rPr>
                  <a:t> observations live in a </a:t>
                </a:r>
                <a:r>
                  <a:rPr lang="en-US" sz="2000" i="1" dirty="0">
                    <a:latin typeface="+mj-lt"/>
                  </a:rPr>
                  <a:t>p</a:t>
                </a:r>
                <a:r>
                  <a:rPr lang="en-US" sz="2000" dirty="0">
                    <a:latin typeface="+mj-lt"/>
                  </a:rPr>
                  <a:t>-dimensional space, but not all dimensions are equally interesting (a way of referring to the amount that the observations vary along each dimension).</a:t>
                </a: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46840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2583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Each of the dimensions found by PCA is a </a:t>
                </a:r>
                <a:r>
                  <a:rPr lang="en-US" sz="2000" b="1" dirty="0">
                    <a:latin typeface="+mj-lt"/>
                  </a:rPr>
                  <a:t>linear combination of the </a:t>
                </a:r>
                <a:r>
                  <a:rPr lang="en-US" sz="2000" b="1" i="1" dirty="0">
                    <a:latin typeface="+mj-lt"/>
                  </a:rPr>
                  <a:t>p</a:t>
                </a:r>
                <a:r>
                  <a:rPr lang="en-US" sz="2000" b="1" dirty="0">
                    <a:latin typeface="+mj-lt"/>
                  </a:rPr>
                  <a:t> features</a:t>
                </a:r>
              </a:p>
              <a:p>
                <a:pPr marL="285750" indent="-285750">
                  <a:lnSpc>
                    <a:spcPct val="150000"/>
                  </a:lnSpc>
                  <a:buFont typeface="Wingdings" panose="05000000000000000000" pitchFamily="2" charset="2"/>
                  <a:buChar char="§"/>
                </a:pPr>
                <a:r>
                  <a:rPr lang="en-US" sz="2000" dirty="0">
                    <a:latin typeface="+mj-lt"/>
                  </a:rPr>
                  <a:t>The first principal component is the normalized linear combination of the features:</a:t>
                </a:r>
              </a:p>
              <a:p>
                <a:pPr algn="ctr">
                  <a:lnSpc>
                    <a:spcPct val="150000"/>
                  </a:lnSpc>
                </a:pP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𝒛</m:t>
                        </m:r>
                      </m:e>
                      <m:sub>
                        <m:r>
                          <a:rPr lang="es-ES" sz="2000" b="1" i="1" smtClean="0">
                            <a:latin typeface="Cambria Math" panose="02040503050406030204" pitchFamily="18" charset="0"/>
                          </a:rPr>
                          <m:t>𝒊</m:t>
                        </m:r>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𝟏</m:t>
                        </m:r>
                        <m:r>
                          <a:rPr lang="en-US" sz="2000" b="1" i="1">
                            <a:latin typeface="Cambria Math" panose="02040503050406030204" pitchFamily="18" charset="0"/>
                          </a:rPr>
                          <m:t>𝟏</m:t>
                        </m:r>
                      </m:sub>
                    </m:sSub>
                  </m:oMath>
                </a14:m>
                <a:r>
                  <a:rPr lang="en-US" sz="2000" b="1" dirty="0"/>
                  <a:t> </a:t>
                </a: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a:latin typeface="Cambria Math" panose="02040503050406030204" pitchFamily="18" charset="0"/>
                          </a:rPr>
                          <m:t>𝟏</m:t>
                        </m:r>
                      </m:sub>
                    </m:sSub>
                  </m:oMath>
                </a14:m>
                <a:r>
                  <a:rPr lang="en-US" sz="2000" b="1" dirty="0">
                    <a:latin typeface="+mj-lt"/>
                  </a:rPr>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𝟐</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𝒑</m:t>
                        </m:r>
                      </m:sub>
                    </m:sSub>
                  </m:oMath>
                </a14:m>
                <a:endParaRPr lang="en-US" sz="2000" b="1" dirty="0">
                  <a:latin typeface="+mj-lt"/>
                </a:endParaRPr>
              </a:p>
              <a:p>
                <a:pPr>
                  <a:lnSpc>
                    <a:spcPct val="150000"/>
                  </a:lnSpc>
                </a:pPr>
                <a:r>
                  <a:rPr lang="en-US" sz="2000" dirty="0">
                    <a:latin typeface="+mj-lt"/>
                  </a:rPr>
                  <a:t>that has the largest variance. Normalize means that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sym typeface="Symbol" panose="05050102010706020507" pitchFamily="18" charset="2"/>
                              </a:rPr>
                              <m:t></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e>
                    </m:nary>
                  </m:oMath>
                </a14:m>
                <a:endParaRPr lang="en-US" sz="2000" dirty="0">
                  <a:latin typeface="+mj-lt"/>
                </a:endParaRPr>
              </a:p>
              <a:p>
                <a:pPr marL="342900" indent="-342900">
                  <a:lnSpc>
                    <a:spcPct val="150000"/>
                  </a:lnSpc>
                  <a:buFont typeface="Wingdings" panose="05000000000000000000" pitchFamily="2" charset="2"/>
                  <a:buChar char="§"/>
                </a:pPr>
                <a:r>
                  <a:rPr lang="en-US" sz="2000" dirty="0">
                    <a:latin typeface="+mj-lt"/>
                  </a:rPr>
                  <a:t>To find the first principal component, the following optimization problem is solved:</a:t>
                </a:r>
              </a:p>
              <a:p>
                <a:pPr>
                  <a:lnSpc>
                    <a:spcPct val="150000"/>
                  </a:lnSpc>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𝟏𝟏</m:t>
                                  </m:r>
                                </m:sub>
                              </m:sSub>
                              <m:r>
                                <a:rPr lang="en-US" sz="2000" b="0" i="1" smtClean="0">
                                  <a:latin typeface="Cambria Math" panose="02040503050406030204" pitchFamily="18" charset="0"/>
                                </a:rPr>
                                <m:t>,</m:t>
                              </m:r>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lim>
                          </m:limLow>
                        </m:fName>
                        <m:e>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𝒋</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sym typeface="Symbol" panose="05050102010706020507" pitchFamily="18" charset="2"/>
                                                    </a:rPr>
                                                    <m:t>𝒊𝒑</m:t>
                                                  </m:r>
                                                </m:sub>
                                              </m:sSub>
                                            </m:e>
                                          </m:nary>
                                        </m:e>
                                      </m:d>
                                    </m:e>
                                    <m:sup>
                                      <m:r>
                                        <a:rPr lang="en-US" sz="2000" b="0" i="1" smtClean="0">
                                          <a:latin typeface="Cambria Math" panose="02040503050406030204" pitchFamily="18" charset="0"/>
                                        </a:rPr>
                                        <m:t>2</m:t>
                                      </m:r>
                                    </m:sup>
                                  </m:sSup>
                                </m:e>
                              </m:nary>
                            </m:e>
                          </m:d>
                        </m:e>
                      </m:func>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sSubSup>
                            <m:sSubSupPr>
                              <m:ctrlPr>
                                <a:rPr lang="en-US" sz="2000" i="1">
                                  <a:latin typeface="Cambria Math" panose="02040503050406030204" pitchFamily="18" charset="0"/>
                                </a:rPr>
                              </m:ctrlPr>
                            </m:sSubSupPr>
                            <m:e>
                              <m:r>
                                <a:rPr lang="en-US" sz="2000" i="1">
                                  <a:latin typeface="Cambria Math" panose="02040503050406030204" pitchFamily="18" charset="0"/>
                                  <a:sym typeface="Symbol" panose="05050102010706020507" pitchFamily="18" charset="2"/>
                                </a:rPr>
                                <m:t></m:t>
                              </m:r>
                            </m:e>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=1</m:t>
                          </m:r>
                        </m:e>
                      </m:nary>
                    </m:oMath>
                  </m:oMathPara>
                </a14:m>
                <a:endParaRPr lang="en-US" sz="2000" dirty="0">
                  <a:latin typeface="+mj-lt"/>
                </a:endParaRP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4258345"/>
              </a:xfrm>
              <a:prstGeom prst="rect">
                <a:avLst/>
              </a:prstGeom>
              <a:blipFill>
                <a:blip r:embed="rId2"/>
                <a:stretch>
                  <a:fillRect l="-5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78D6BB9-A238-FD33-A925-FB07E58A7116}"/>
              </a:ext>
            </a:extLst>
          </p:cNvPr>
          <p:cNvCxnSpPr/>
          <p:nvPr/>
        </p:nvCxnSpPr>
        <p:spPr>
          <a:xfrm>
            <a:off x="2341916" y="4808820"/>
            <a:ext cx="1526193" cy="223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D52BA1-913E-8452-C64A-2852B1BC2DA8}"/>
              </a:ext>
            </a:extLst>
          </p:cNvPr>
          <p:cNvSpPr txBox="1"/>
          <p:nvPr/>
        </p:nvSpPr>
        <p:spPr>
          <a:xfrm>
            <a:off x="574624" y="4486477"/>
            <a:ext cx="1734290" cy="1600438"/>
          </a:xfrm>
          <a:prstGeom prst="rect">
            <a:avLst/>
          </a:prstGeom>
          <a:noFill/>
        </p:spPr>
        <p:txBody>
          <a:bodyPr wrap="square" rtlCol="0">
            <a:spAutoFit/>
          </a:bodyPr>
          <a:lstStyle/>
          <a:p>
            <a:pPr algn="ctr"/>
            <a:r>
              <a:rPr lang="es-ES" sz="1400" dirty="0" err="1">
                <a:solidFill>
                  <a:srgbClr val="FF0000"/>
                </a:solidFill>
              </a:rPr>
              <a:t>sample</a:t>
            </a:r>
            <a:r>
              <a:rPr lang="es-ES" sz="1400" dirty="0">
                <a:solidFill>
                  <a:srgbClr val="FF0000"/>
                </a:solidFill>
              </a:rPr>
              <a:t> </a:t>
            </a:r>
            <a:r>
              <a:rPr lang="es-ES" sz="1400" dirty="0" err="1">
                <a:solidFill>
                  <a:srgbClr val="FF0000"/>
                </a:solidFill>
              </a:rPr>
              <a:t>variance</a:t>
            </a:r>
            <a:r>
              <a:rPr lang="es-ES" sz="1400" dirty="0">
                <a:solidFill>
                  <a:srgbClr val="FF0000"/>
                </a:solidFill>
              </a:rPr>
              <a:t> </a:t>
            </a:r>
            <a:r>
              <a:rPr lang="es-ES" sz="1400" dirty="0" err="1">
                <a:solidFill>
                  <a:srgbClr val="FF0000"/>
                </a:solidFill>
              </a:rPr>
              <a:t>of</a:t>
            </a:r>
            <a:r>
              <a:rPr lang="es-ES" sz="1400" dirty="0">
                <a:solidFill>
                  <a:srgbClr val="FF0000"/>
                </a:solidFill>
              </a:rPr>
              <a:t> </a:t>
            </a:r>
            <a:r>
              <a:rPr lang="es-ES" sz="1400" dirty="0" err="1">
                <a:solidFill>
                  <a:srgbClr val="FF0000"/>
                </a:solidFill>
              </a:rPr>
              <a:t>the</a:t>
            </a:r>
            <a:r>
              <a:rPr lang="es-ES" sz="1400" dirty="0">
                <a:solidFill>
                  <a:srgbClr val="FF0000"/>
                </a:solidFill>
              </a:rPr>
              <a:t> n </a:t>
            </a:r>
            <a:r>
              <a:rPr lang="es-ES" sz="1400" dirty="0" err="1">
                <a:solidFill>
                  <a:srgbClr val="FF0000"/>
                </a:solidFill>
              </a:rPr>
              <a:t>values</a:t>
            </a:r>
            <a:r>
              <a:rPr lang="es-ES" sz="1400" dirty="0">
                <a:solidFill>
                  <a:srgbClr val="FF0000"/>
                </a:solidFill>
              </a:rPr>
              <a:t> </a:t>
            </a:r>
            <a:r>
              <a:rPr lang="es-ES" sz="1400" dirty="0" err="1">
                <a:solidFill>
                  <a:srgbClr val="FF0000"/>
                </a:solidFill>
              </a:rPr>
              <a:t>of</a:t>
            </a:r>
            <a:r>
              <a:rPr lang="es-ES" sz="1400" dirty="0">
                <a:solidFill>
                  <a:srgbClr val="FF0000"/>
                </a:solidFill>
              </a:rPr>
              <a:t> zi1</a:t>
            </a:r>
          </a:p>
          <a:p>
            <a:pPr algn="ctr"/>
            <a:r>
              <a:rPr lang="es-ES" sz="1400" dirty="0">
                <a:solidFill>
                  <a:srgbClr val="FF0000"/>
                </a:solidFill>
              </a:rPr>
              <a:t>(</a:t>
            </a:r>
            <a:r>
              <a:rPr lang="es-ES" sz="1400" dirty="0" err="1">
                <a:solidFill>
                  <a:srgbClr val="FF0000"/>
                </a:solidFill>
              </a:rPr>
              <a:t>becuase</a:t>
            </a:r>
            <a:r>
              <a:rPr lang="es-ES" sz="1400" dirty="0">
                <a:solidFill>
                  <a:srgbClr val="FF0000"/>
                </a:solidFill>
              </a:rPr>
              <a:t> z has </a:t>
            </a:r>
            <a:r>
              <a:rPr lang="es-ES" sz="1400" dirty="0" err="1">
                <a:solidFill>
                  <a:srgbClr val="FF0000"/>
                </a:solidFill>
              </a:rPr>
              <a:t>zero</a:t>
            </a:r>
            <a:r>
              <a:rPr lang="es-ES" sz="1400" dirty="0">
                <a:solidFill>
                  <a:srgbClr val="FF0000"/>
                </a:solidFill>
              </a:rPr>
              <a:t> mean as </a:t>
            </a:r>
            <a:r>
              <a:rPr lang="es-ES" sz="1400" dirty="0" err="1">
                <a:solidFill>
                  <a:srgbClr val="FF0000"/>
                </a:solidFill>
              </a:rPr>
              <a:t>it</a:t>
            </a:r>
            <a:r>
              <a:rPr lang="es-ES" sz="1400" dirty="0">
                <a:solidFill>
                  <a:srgbClr val="FF0000"/>
                </a:solidFill>
              </a:rPr>
              <a:t> comes </a:t>
            </a:r>
            <a:r>
              <a:rPr lang="es-ES" sz="1400" dirty="0" err="1">
                <a:solidFill>
                  <a:srgbClr val="FF0000"/>
                </a:solidFill>
              </a:rPr>
              <a:t>from</a:t>
            </a:r>
            <a:r>
              <a:rPr lang="es-ES" sz="1400" dirty="0">
                <a:solidFill>
                  <a:srgbClr val="FF0000"/>
                </a:solidFill>
              </a:rPr>
              <a:t> </a:t>
            </a:r>
            <a:r>
              <a:rPr lang="es-ES" sz="1400" dirty="0" err="1">
                <a:solidFill>
                  <a:srgbClr val="FF0000"/>
                </a:solidFill>
              </a:rPr>
              <a:t>x’s</a:t>
            </a:r>
            <a:r>
              <a:rPr lang="es-ES" sz="1400" dirty="0">
                <a:solidFill>
                  <a:srgbClr val="FF0000"/>
                </a:solidFill>
              </a:rPr>
              <a:t> </a:t>
            </a:r>
            <a:r>
              <a:rPr lang="es-ES" sz="1400" dirty="0" err="1">
                <a:solidFill>
                  <a:srgbClr val="FF0000"/>
                </a:solidFill>
              </a:rPr>
              <a:t>that</a:t>
            </a:r>
            <a:r>
              <a:rPr lang="es-ES" sz="1400" dirty="0">
                <a:solidFill>
                  <a:srgbClr val="FF0000"/>
                </a:solidFill>
              </a:rPr>
              <a:t> </a:t>
            </a:r>
            <a:r>
              <a:rPr lang="es-ES" sz="1400" dirty="0" err="1">
                <a:solidFill>
                  <a:srgbClr val="FF0000"/>
                </a:solidFill>
              </a:rPr>
              <a:t>have</a:t>
            </a:r>
            <a:r>
              <a:rPr lang="es-ES" sz="1400" dirty="0">
                <a:solidFill>
                  <a:srgbClr val="FF0000"/>
                </a:solidFill>
              </a:rPr>
              <a:t> </a:t>
            </a:r>
            <a:r>
              <a:rPr lang="es-ES" sz="1400" dirty="0" err="1">
                <a:solidFill>
                  <a:srgbClr val="FF0000"/>
                </a:solidFill>
              </a:rPr>
              <a:t>zero</a:t>
            </a:r>
            <a:r>
              <a:rPr lang="es-ES" sz="1400" dirty="0">
                <a:solidFill>
                  <a:srgbClr val="FF0000"/>
                </a:solidFill>
              </a:rPr>
              <a:t> mean)</a:t>
            </a:r>
            <a:endParaRPr lang="en-US" sz="1400" dirty="0">
              <a:solidFill>
                <a:srgbClr val="FF0000"/>
              </a:solidFill>
            </a:endParaRPr>
          </a:p>
        </p:txBody>
      </p:sp>
      <p:cxnSp>
        <p:nvCxnSpPr>
          <p:cNvPr id="5" name="Straight Arrow Connector 4">
            <a:extLst>
              <a:ext uri="{FF2B5EF4-FFF2-40B4-BE49-F238E27FC236}">
                <a16:creationId xmlns:a16="http://schemas.microsoft.com/office/drawing/2014/main" id="{D909AEAD-0F8C-2DE5-3BB2-E9AA6BF2F711}"/>
              </a:ext>
            </a:extLst>
          </p:cNvPr>
          <p:cNvCxnSpPr>
            <a:cxnSpLocks/>
          </p:cNvCxnSpPr>
          <p:nvPr/>
        </p:nvCxnSpPr>
        <p:spPr>
          <a:xfrm flipH="1">
            <a:off x="7127823" y="3260361"/>
            <a:ext cx="1296649" cy="3747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2CC70DC-81FF-4A12-B63C-A1CF19BD06BF}"/>
              </a:ext>
            </a:extLst>
          </p:cNvPr>
          <p:cNvSpPr txBox="1"/>
          <p:nvPr/>
        </p:nvSpPr>
        <p:spPr>
          <a:xfrm>
            <a:off x="8389143" y="3081196"/>
            <a:ext cx="889965" cy="954107"/>
          </a:xfrm>
          <a:prstGeom prst="rect">
            <a:avLst/>
          </a:prstGeom>
          <a:noFill/>
        </p:spPr>
        <p:txBody>
          <a:bodyPr wrap="square" rtlCol="0">
            <a:spAutoFit/>
          </a:bodyPr>
          <a:lstStyle/>
          <a:p>
            <a:pPr algn="ctr"/>
            <a:r>
              <a:rPr lang="es-ES" sz="1400" dirty="0">
                <a:solidFill>
                  <a:srgbClr val="FF0000"/>
                </a:solidFill>
              </a:rPr>
              <a:t>Phi </a:t>
            </a:r>
            <a:r>
              <a:rPr lang="es-ES" sz="1400" dirty="0" err="1">
                <a:solidFill>
                  <a:srgbClr val="FF0000"/>
                </a:solidFill>
              </a:rPr>
              <a:t>is</a:t>
            </a:r>
            <a:r>
              <a:rPr lang="es-ES" sz="1400" dirty="0">
                <a:solidFill>
                  <a:srgbClr val="FF0000"/>
                </a:solidFill>
              </a:rPr>
              <a:t> </a:t>
            </a:r>
            <a:r>
              <a:rPr lang="es-ES" sz="1400" dirty="0" err="1">
                <a:solidFill>
                  <a:srgbClr val="FF0000"/>
                </a:solidFill>
              </a:rPr>
              <a:t>called</a:t>
            </a:r>
            <a:r>
              <a:rPr lang="es-ES" sz="1400" dirty="0">
                <a:solidFill>
                  <a:srgbClr val="FF0000"/>
                </a:solidFill>
              </a:rPr>
              <a:t> </a:t>
            </a:r>
            <a:r>
              <a:rPr lang="es-ES" sz="1400" i="1" dirty="0">
                <a:solidFill>
                  <a:srgbClr val="FF0000"/>
                </a:solidFill>
              </a:rPr>
              <a:t>vector </a:t>
            </a:r>
            <a:r>
              <a:rPr lang="es-ES" sz="1400" i="1" dirty="0" err="1">
                <a:solidFill>
                  <a:srgbClr val="FF0000"/>
                </a:solidFill>
              </a:rPr>
              <a:t>of</a:t>
            </a:r>
            <a:r>
              <a:rPr lang="es-ES" sz="1400" i="1" dirty="0">
                <a:solidFill>
                  <a:srgbClr val="FF0000"/>
                </a:solidFill>
              </a:rPr>
              <a:t> </a:t>
            </a:r>
            <a:r>
              <a:rPr lang="es-ES" sz="1400" i="1" dirty="0" err="1">
                <a:solidFill>
                  <a:srgbClr val="FF0000"/>
                </a:solidFill>
              </a:rPr>
              <a:t>loadings</a:t>
            </a:r>
            <a:endParaRPr lang="en-US" sz="1400" dirty="0">
              <a:solidFill>
                <a:srgbClr val="FF0000"/>
              </a:solidFill>
            </a:endParaRPr>
          </a:p>
        </p:txBody>
      </p:sp>
    </p:spTree>
    <p:extLst>
      <p:ext uri="{BB962C8B-B14F-4D97-AF65-F5344CB8AC3E}">
        <p14:creationId xmlns:p14="http://schemas.microsoft.com/office/powerpoint/2010/main" val="14443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15742</TotalTime>
  <Words>1131</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Times New Roman</vt:lpstr>
      <vt:lpstr>Wingdings</vt:lpstr>
      <vt:lpstr>Office Theme</vt:lpstr>
      <vt:lpstr>Introduction to Machine Learning Topic 7 – Dimensionality reduction (HOML Ch. 8 / ISL Ch.10)</vt:lpstr>
      <vt:lpstr>PowerPoint Presentation</vt:lpstr>
      <vt:lpstr>Dimensionality Reduction</vt:lpstr>
      <vt:lpstr>Dimensionality Reduction</vt:lpstr>
      <vt:lpstr>Dimensionality Reduction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57</cp:revision>
  <dcterms:created xsi:type="dcterms:W3CDTF">2022-09-11T13:53:20Z</dcterms:created>
  <dcterms:modified xsi:type="dcterms:W3CDTF">2024-11-25T16:11:21Z</dcterms:modified>
</cp:coreProperties>
</file>