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0" r:id="rId4"/>
  </p:sldMasterIdLst>
  <p:notesMasterIdLst>
    <p:notesMasterId r:id="rId29"/>
  </p:notesMasterIdLst>
  <p:handoutMasterIdLst>
    <p:handoutMasterId r:id="rId30"/>
  </p:handoutMasterIdLst>
  <p:sldIdLst>
    <p:sldId id="411" r:id="rId5"/>
    <p:sldId id="413" r:id="rId6"/>
    <p:sldId id="416" r:id="rId7"/>
    <p:sldId id="414" r:id="rId8"/>
    <p:sldId id="417" r:id="rId9"/>
    <p:sldId id="419" r:id="rId10"/>
    <p:sldId id="415" r:id="rId11"/>
    <p:sldId id="421" r:id="rId12"/>
    <p:sldId id="422" r:id="rId13"/>
    <p:sldId id="420" r:id="rId14"/>
    <p:sldId id="423" r:id="rId15"/>
    <p:sldId id="424" r:id="rId16"/>
    <p:sldId id="426" r:id="rId17"/>
    <p:sldId id="427" r:id="rId18"/>
    <p:sldId id="428" r:id="rId19"/>
    <p:sldId id="425" r:id="rId20"/>
    <p:sldId id="429" r:id="rId21"/>
    <p:sldId id="430" r:id="rId22"/>
    <p:sldId id="431" r:id="rId23"/>
    <p:sldId id="432" r:id="rId24"/>
    <p:sldId id="433" r:id="rId25"/>
    <p:sldId id="434" r:id="rId26"/>
    <p:sldId id="418" r:id="rId27"/>
    <p:sldId id="41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hew Heselden" initials="MH" lastIdx="4" clrIdx="0">
    <p:extLst>
      <p:ext uri="{19B8F6BF-5375-455C-9EA6-DF929625EA0E}">
        <p15:presenceInfo xmlns:p15="http://schemas.microsoft.com/office/powerpoint/2012/main" userId="S::m.heselden@arts.ac.uk::cec0677e-25a5-4eed-9fef-b4e71eca8c11" providerId="AD"/>
      </p:ext>
    </p:extLst>
  </p:cmAuthor>
  <p:cmAuthor id="2" name="Stephanie Feather" initials="SF" lastIdx="3" clrIdx="1">
    <p:extLst>
      <p:ext uri="{19B8F6BF-5375-455C-9EA6-DF929625EA0E}">
        <p15:presenceInfo xmlns:p15="http://schemas.microsoft.com/office/powerpoint/2012/main" userId="S::s.feather@arts.ac.uk::27174df1-a550-411e-9b86-4d4953a57290" providerId="AD"/>
      </p:ext>
    </p:extLst>
  </p:cmAuthor>
  <p:cmAuthor id="3" name="Barbara Denton" initials="BD" lastIdx="14" clrIdx="2">
    <p:extLst>
      <p:ext uri="{19B8F6BF-5375-455C-9EA6-DF929625EA0E}">
        <p15:presenceInfo xmlns:p15="http://schemas.microsoft.com/office/powerpoint/2012/main" userId="S-1-5-21-2706140998-3416399097-4274183996-29587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2F2F6"/>
    <a:srgbClr val="CDBEB1"/>
    <a:srgbClr val="54ACEE"/>
    <a:srgbClr val="F2F2F2"/>
    <a:srgbClr val="08596F"/>
    <a:srgbClr val="09AFF0"/>
    <a:srgbClr val="91D050"/>
    <a:srgbClr val="CDBEB0"/>
    <a:srgbClr val="EFDE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8"/>
    <p:restoredTop sz="95952"/>
  </p:normalViewPr>
  <p:slideViewPr>
    <p:cSldViewPr snapToGrid="0">
      <p:cViewPr>
        <p:scale>
          <a:sx n="108" d="100"/>
          <a:sy n="108" d="100"/>
        </p:scale>
        <p:origin x="1296" y="232"/>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0372D8D-FB06-49F8-80F3-966BA7A33CAB}" type="datetimeFigureOut">
              <a:rPr lang="en-GB" smtClean="0"/>
              <a:t>10/07/2022</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C465D6-E927-4CD6-BB6D-7C5E4BEAA1EF}" type="slidenum">
              <a:rPr lang="en-GB" smtClean="0"/>
              <a:t>‹#›</a:t>
            </a:fld>
            <a:endParaRPr lang="en-GB" dirty="0"/>
          </a:p>
        </p:txBody>
      </p:sp>
    </p:spTree>
    <p:extLst>
      <p:ext uri="{BB962C8B-B14F-4D97-AF65-F5344CB8AC3E}">
        <p14:creationId xmlns:p14="http://schemas.microsoft.com/office/powerpoint/2010/main" val="3288008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192B64-956F-4AA1-9D00-91265D8096D4}" type="datetimeFigureOut">
              <a:rPr lang="en-GB" smtClean="0"/>
              <a:t>10/07/2022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CC1D15-B5DE-4BD5-A4FB-8CE7A139D482}" type="slidenum">
              <a:rPr lang="en-GB" smtClean="0"/>
              <a:t>‹#›</a:t>
            </a:fld>
            <a:endParaRPr lang="en-GB" dirty="0"/>
          </a:p>
        </p:txBody>
      </p:sp>
    </p:spTree>
    <p:extLst>
      <p:ext uri="{BB962C8B-B14F-4D97-AF65-F5344CB8AC3E}">
        <p14:creationId xmlns:p14="http://schemas.microsoft.com/office/powerpoint/2010/main" val="3854015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pic>
        <p:nvPicPr>
          <p:cNvPr id="5" name="Picture 4" descr="London College of Fashion, University of the Arts London logo">
            <a:extLst>
              <a:ext uri="{FF2B5EF4-FFF2-40B4-BE49-F238E27FC236}">
                <a16:creationId xmlns:a16="http://schemas.microsoft.com/office/drawing/2014/main" id="{DDC27CC6-66D3-C040-88D3-563FEE811D5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5730" y="261287"/>
            <a:ext cx="4371975" cy="993998"/>
          </a:xfrm>
          <a:prstGeom prst="rect">
            <a:avLst/>
          </a:prstGeom>
        </p:spPr>
      </p:pic>
      <p:sp>
        <p:nvSpPr>
          <p:cNvPr id="2" name="Title 1">
            <a:extLst>
              <a:ext uri="{FF2B5EF4-FFF2-40B4-BE49-F238E27FC236}">
                <a16:creationId xmlns:a16="http://schemas.microsoft.com/office/drawing/2014/main" id="{515CDD45-0E24-824E-8528-54480BCF5819}"/>
              </a:ext>
            </a:extLst>
          </p:cNvPr>
          <p:cNvSpPr>
            <a:spLocks noGrp="1"/>
          </p:cNvSpPr>
          <p:nvPr>
            <p:ph type="ctrTitle" hasCustomPrompt="1"/>
          </p:nvPr>
        </p:nvSpPr>
        <p:spPr>
          <a:xfrm>
            <a:off x="480291" y="1620000"/>
            <a:ext cx="11232284" cy="3620215"/>
          </a:xfrm>
        </p:spPr>
        <p:txBody>
          <a:bodyPr anchor="b"/>
          <a:lstStyle>
            <a:lvl1pPr algn="l">
              <a:defRPr sz="4400" b="1">
                <a:solidFill>
                  <a:schemeClr val="bg1"/>
                </a:solidFill>
              </a:defRPr>
            </a:lvl1pPr>
          </a:lstStyle>
          <a:p>
            <a:r>
              <a:rPr lang="en-US" dirty="0"/>
              <a:t>Add title</a:t>
            </a:r>
            <a:endParaRPr lang="en-GB" dirty="0"/>
          </a:p>
        </p:txBody>
      </p:sp>
      <p:sp>
        <p:nvSpPr>
          <p:cNvPr id="3" name="Subtitle 2">
            <a:extLst>
              <a:ext uri="{FF2B5EF4-FFF2-40B4-BE49-F238E27FC236}">
                <a16:creationId xmlns:a16="http://schemas.microsoft.com/office/drawing/2014/main" id="{00DB4FFB-A229-AF47-8E60-155F5A2CCF9D}"/>
              </a:ext>
            </a:extLst>
          </p:cNvPr>
          <p:cNvSpPr>
            <a:spLocks noGrp="1"/>
          </p:cNvSpPr>
          <p:nvPr>
            <p:ph type="subTitle" idx="1" hasCustomPrompt="1"/>
          </p:nvPr>
        </p:nvSpPr>
        <p:spPr>
          <a:xfrm>
            <a:off x="480291" y="5625950"/>
            <a:ext cx="11232284" cy="9717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endParaRPr lang="en-GB" dirty="0"/>
          </a:p>
        </p:txBody>
      </p:sp>
    </p:spTree>
    <p:extLst>
      <p:ext uri="{BB962C8B-B14F-4D97-AF65-F5344CB8AC3E}">
        <p14:creationId xmlns:p14="http://schemas.microsoft.com/office/powerpoint/2010/main" val="3665380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tatement and image">
    <p:spTree>
      <p:nvGrpSpPr>
        <p:cNvPr id="1" name=""/>
        <p:cNvGrpSpPr/>
        <p:nvPr/>
      </p:nvGrpSpPr>
      <p:grpSpPr>
        <a:xfrm>
          <a:off x="0" y="0"/>
          <a:ext cx="0" cy="0"/>
          <a:chOff x="0" y="0"/>
          <a:chExt cx="0" cy="0"/>
        </a:xfrm>
      </p:grpSpPr>
      <p:sp>
        <p:nvSpPr>
          <p:cNvPr id="18" name="Text Placeholder 4">
            <a:extLst>
              <a:ext uri="{FF2B5EF4-FFF2-40B4-BE49-F238E27FC236}">
                <a16:creationId xmlns:a16="http://schemas.microsoft.com/office/drawing/2014/main" id="{0F8E0B70-5C30-5847-8AEF-774CFAD7E205}"/>
              </a:ext>
            </a:extLst>
          </p:cNvPr>
          <p:cNvSpPr>
            <a:spLocks noGrp="1"/>
          </p:cNvSpPr>
          <p:nvPr>
            <p:ph type="body" sz="quarter" idx="19" hasCustomPrompt="1"/>
          </p:nvPr>
        </p:nvSpPr>
        <p:spPr>
          <a:xfrm>
            <a:off x="480000" y="226294"/>
            <a:ext cx="11233150" cy="280988"/>
          </a:xfrm>
        </p:spPr>
        <p:txBody>
          <a:bodyPr/>
          <a:lstStyle>
            <a:lvl1pPr marL="0" indent="0">
              <a:buNone/>
              <a:defRPr sz="1400" b="1"/>
            </a:lvl1pPr>
            <a:lvl2pPr marL="432000" indent="0">
              <a:buNone/>
              <a:defRPr sz="1600"/>
            </a:lvl2pPr>
            <a:lvl3pPr marL="432000" indent="0">
              <a:buNone/>
              <a:defRPr sz="1600"/>
            </a:lvl3pPr>
            <a:lvl4pPr marL="0" indent="0">
              <a:buNone/>
              <a:defRPr sz="1600"/>
            </a:lvl4pPr>
            <a:lvl5pPr marL="432000" indent="0">
              <a:buNone/>
              <a:defRPr sz="1600"/>
            </a:lvl5pPr>
          </a:lstStyle>
          <a:p>
            <a:pPr lvl="0"/>
            <a:r>
              <a:rPr lang="en-US"/>
              <a:t>Optional chapter heading </a:t>
            </a:r>
          </a:p>
        </p:txBody>
      </p:sp>
      <p:sp>
        <p:nvSpPr>
          <p:cNvPr id="15" name="Title 1">
            <a:extLst>
              <a:ext uri="{FF2B5EF4-FFF2-40B4-BE49-F238E27FC236}">
                <a16:creationId xmlns:a16="http://schemas.microsoft.com/office/drawing/2014/main" id="{8358CE39-2EA0-9949-BF9D-697281F6194E}"/>
              </a:ext>
            </a:extLst>
          </p:cNvPr>
          <p:cNvSpPr>
            <a:spLocks noGrp="1"/>
          </p:cNvSpPr>
          <p:nvPr>
            <p:ph type="ctrTitle" hasCustomPrompt="1"/>
          </p:nvPr>
        </p:nvSpPr>
        <p:spPr>
          <a:xfrm>
            <a:off x="480575" y="479699"/>
            <a:ext cx="11232000" cy="720000"/>
          </a:xfrm>
        </p:spPr>
        <p:txBody>
          <a:bodyPr anchor="b" anchorCtr="0"/>
          <a:lstStyle>
            <a:lvl1pPr algn="l">
              <a:defRPr sz="3800">
                <a:solidFill>
                  <a:schemeClr val="tx1"/>
                </a:solidFill>
              </a:defRPr>
            </a:lvl1pPr>
          </a:lstStyle>
          <a:p>
            <a:r>
              <a:rPr lang="en-GB" noProof="0"/>
              <a:t>Add Title</a:t>
            </a:r>
          </a:p>
        </p:txBody>
      </p:sp>
      <p:sp>
        <p:nvSpPr>
          <p:cNvPr id="8" name="Rectangle 7">
            <a:extLst>
              <a:ext uri="{FF2B5EF4-FFF2-40B4-BE49-F238E27FC236}">
                <a16:creationId xmlns:a16="http://schemas.microsoft.com/office/drawing/2014/main" id="{BC9BCFD0-067D-6545-8C5D-27D2627541BB}"/>
              </a:ext>
              <a:ext uri="{C183D7F6-B498-43B3-948B-1728B52AA6E4}">
                <adec:decorative xmlns:adec="http://schemas.microsoft.com/office/drawing/2017/decorative" val="1"/>
              </a:ext>
            </a:extLst>
          </p:cNvPr>
          <p:cNvSpPr/>
          <p:nvPr userDrawn="1"/>
        </p:nvSpPr>
        <p:spPr>
          <a:xfrm>
            <a:off x="479426" y="1592263"/>
            <a:ext cx="5616574" cy="4357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3" name="Text Placeholder 8">
            <a:extLst>
              <a:ext uri="{FF2B5EF4-FFF2-40B4-BE49-F238E27FC236}">
                <a16:creationId xmlns:a16="http://schemas.microsoft.com/office/drawing/2014/main" id="{6A0B221D-7C49-BD4E-B0DD-913726BFFA6D}"/>
              </a:ext>
            </a:extLst>
          </p:cNvPr>
          <p:cNvSpPr>
            <a:spLocks noGrp="1"/>
          </p:cNvSpPr>
          <p:nvPr>
            <p:ph type="body" sz="quarter" idx="14" hasCustomPrompt="1"/>
          </p:nvPr>
        </p:nvSpPr>
        <p:spPr>
          <a:xfrm>
            <a:off x="720003" y="1859622"/>
            <a:ext cx="5040000" cy="3622327"/>
          </a:xfrm>
        </p:spPr>
        <p:txBody>
          <a:bodyPr anchor="ctr"/>
          <a:lstStyle>
            <a:lvl1pPr marL="0" indent="0" algn="l">
              <a:buNone/>
              <a:defRPr sz="3400" b="1">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Add statement text or quote in the space, use 34pt or 24pt text</a:t>
            </a:r>
          </a:p>
        </p:txBody>
      </p:sp>
      <p:sp>
        <p:nvSpPr>
          <p:cNvPr id="11" name="Picture Placeholder 10" descr="Add image here">
            <a:extLst>
              <a:ext uri="{FF2B5EF4-FFF2-40B4-BE49-F238E27FC236}">
                <a16:creationId xmlns:a16="http://schemas.microsoft.com/office/drawing/2014/main" id="{5A57B211-0045-2844-B5DA-1D7E13A68B82}"/>
              </a:ext>
            </a:extLst>
          </p:cNvPr>
          <p:cNvSpPr>
            <a:spLocks noGrp="1"/>
          </p:cNvSpPr>
          <p:nvPr>
            <p:ph type="pic" sz="quarter" idx="13"/>
          </p:nvPr>
        </p:nvSpPr>
        <p:spPr>
          <a:xfrm>
            <a:off x="6096000" y="1592262"/>
            <a:ext cx="5615999" cy="4357688"/>
          </a:xfrm>
        </p:spPr>
        <p:txBody>
          <a:bodyPr/>
          <a:lstStyle>
            <a:lvl1pPr marL="0" indent="0">
              <a:buNone/>
              <a:defRPr sz="1600"/>
            </a:lvl1pPr>
          </a:lstStyle>
          <a:p>
            <a:r>
              <a:rPr lang="en-US" dirty="0"/>
              <a:t>Click icon to add picture</a:t>
            </a:r>
            <a:endParaRPr lang="en-GB" dirty="0"/>
          </a:p>
        </p:txBody>
      </p:sp>
      <p:sp>
        <p:nvSpPr>
          <p:cNvPr id="14" name="Text Placeholder 2">
            <a:extLst>
              <a:ext uri="{FF2B5EF4-FFF2-40B4-BE49-F238E27FC236}">
                <a16:creationId xmlns:a16="http://schemas.microsoft.com/office/drawing/2014/main" id="{C486ED54-4819-0E4E-AAD0-F81E28FB011A}"/>
              </a:ext>
            </a:extLst>
          </p:cNvPr>
          <p:cNvSpPr>
            <a:spLocks noGrp="1"/>
          </p:cNvSpPr>
          <p:nvPr>
            <p:ph type="body" sz="quarter" idx="20" hasCustomPrompt="1"/>
          </p:nvPr>
        </p:nvSpPr>
        <p:spPr>
          <a:xfrm>
            <a:off x="0" y="5481950"/>
            <a:ext cx="2230339" cy="468000"/>
          </a:xfrm>
          <a:solidFill>
            <a:schemeClr val="bg1"/>
          </a:solidFill>
        </p:spPr>
        <p:txBody>
          <a:bodyPr anchor="ctr"/>
          <a:lstStyle>
            <a:lvl1pPr marL="0" indent="0">
              <a:buNone/>
              <a:defRPr sz="1800"/>
            </a:lvl1pPr>
            <a:lvl2pPr marL="432000" indent="0">
              <a:buFontTx/>
              <a:buNone/>
              <a:defRPr sz="1200"/>
            </a:lvl2pPr>
          </a:lstStyle>
          <a:p>
            <a:pPr lvl="1"/>
            <a:r>
              <a:rPr lang="en-US" dirty="0"/>
              <a:t> Image credit</a:t>
            </a:r>
            <a:br>
              <a:rPr lang="en-US" dirty="0"/>
            </a:br>
            <a:r>
              <a:rPr lang="en-US" dirty="0"/>
              <a:t> goes here</a:t>
            </a:r>
          </a:p>
        </p:txBody>
      </p:sp>
      <p:cxnSp>
        <p:nvCxnSpPr>
          <p:cNvPr id="13" name="Straight Connector 12">
            <a:extLst>
              <a:ext uri="{FF2B5EF4-FFF2-40B4-BE49-F238E27FC236}">
                <a16:creationId xmlns:a16="http://schemas.microsoft.com/office/drawing/2014/main" id="{44FC2831-8571-0047-869E-580ABE8772EA}"/>
              </a:ext>
              <a:ext uri="{C183D7F6-B498-43B3-948B-1728B52AA6E4}">
                <adec:decorative xmlns:adec="http://schemas.microsoft.com/office/drawing/2017/decorative" val="1"/>
              </a:ext>
            </a:extLst>
          </p:cNvPr>
          <p:cNvCxnSpPr>
            <a:cxnSpLocks/>
          </p:cNvCxnSpPr>
          <p:nvPr userDrawn="1"/>
        </p:nvCxnSpPr>
        <p:spPr>
          <a:xfrm>
            <a:off x="479426" y="6097460"/>
            <a:ext cx="11233149" cy="0"/>
          </a:xfrm>
          <a:prstGeom prst="line">
            <a:avLst/>
          </a:prstGeom>
          <a:ln w="3175">
            <a:solidFill>
              <a:schemeClr val="tx1">
                <a:lumMod val="95000"/>
                <a:lumOff val="5000"/>
              </a:schemeClr>
            </a:solidFill>
            <a:round/>
          </a:ln>
          <a:effectLst/>
        </p:spPr>
        <p:style>
          <a:lnRef idx="2">
            <a:schemeClr val="accent1"/>
          </a:lnRef>
          <a:fillRef idx="0">
            <a:schemeClr val="accent1"/>
          </a:fillRef>
          <a:effectRef idx="1">
            <a:schemeClr val="accent1"/>
          </a:effectRef>
          <a:fontRef idx="minor">
            <a:schemeClr val="tx1"/>
          </a:fontRef>
        </p:style>
      </p:cxnSp>
      <p:pic>
        <p:nvPicPr>
          <p:cNvPr id="12" name="Picture 11">
            <a:extLst>
              <a:ext uri="{FF2B5EF4-FFF2-40B4-BE49-F238E27FC236}">
                <a16:creationId xmlns:a16="http://schemas.microsoft.com/office/drawing/2014/main" id="{94A79811-36A7-ED47-BC4C-055045AB4674}"/>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1460" y="6152044"/>
            <a:ext cx="2317518" cy="530207"/>
          </a:xfrm>
          <a:prstGeom prst="rect">
            <a:avLst/>
          </a:prstGeom>
        </p:spPr>
      </p:pic>
      <p:sp>
        <p:nvSpPr>
          <p:cNvPr id="17" name="Footer Placeholder 4">
            <a:extLst>
              <a:ext uri="{FF2B5EF4-FFF2-40B4-BE49-F238E27FC236}">
                <a16:creationId xmlns:a16="http://schemas.microsoft.com/office/drawing/2014/main" id="{91D07C53-5F2E-564B-AA5D-C8C104D2E32C}"/>
              </a:ext>
            </a:extLst>
          </p:cNvPr>
          <p:cNvSpPr>
            <a:spLocks noGrp="1"/>
          </p:cNvSpPr>
          <p:nvPr>
            <p:ph type="ftr" sz="quarter" idx="3"/>
          </p:nvPr>
        </p:nvSpPr>
        <p:spPr>
          <a:xfrm>
            <a:off x="3324224" y="6356351"/>
            <a:ext cx="7973696" cy="365125"/>
          </a:xfrm>
          <a:prstGeom prst="rect">
            <a:avLst/>
          </a:prstGeom>
        </p:spPr>
        <p:txBody>
          <a:bodyPr vert="horz" lIns="0" tIns="0" rIns="0" bIns="0" rtlCol="0" anchor="ctr"/>
          <a:lstStyle>
            <a:lvl1pPr algn="l">
              <a:defRPr sz="1200">
                <a:solidFill>
                  <a:schemeClr val="tx1"/>
                </a:solidFill>
              </a:defRPr>
            </a:lvl1pPr>
          </a:lstStyle>
          <a:p>
            <a:pPr algn="r"/>
            <a:r>
              <a:rPr lang="en-GB" dirty="0"/>
              <a:t>Presentation Title [To change text: Insert &gt; Header and Footer]</a:t>
            </a:r>
          </a:p>
        </p:txBody>
      </p:sp>
      <p:sp>
        <p:nvSpPr>
          <p:cNvPr id="16" name="Slide Number Placeholder 5">
            <a:extLst>
              <a:ext uri="{FF2B5EF4-FFF2-40B4-BE49-F238E27FC236}">
                <a16:creationId xmlns:a16="http://schemas.microsoft.com/office/drawing/2014/main" id="{23B8BE1E-EB54-5A43-AA5B-AD876ECA3253}"/>
              </a:ext>
            </a:extLst>
          </p:cNvPr>
          <p:cNvSpPr>
            <a:spLocks noGrp="1"/>
          </p:cNvSpPr>
          <p:nvPr>
            <p:ph type="sldNum" sz="quarter" idx="4"/>
          </p:nvPr>
        </p:nvSpPr>
        <p:spPr>
          <a:xfrm>
            <a:off x="11297920" y="6356351"/>
            <a:ext cx="414080" cy="365125"/>
          </a:xfrm>
          <a:prstGeom prst="rect">
            <a:avLst/>
          </a:prstGeom>
        </p:spPr>
        <p:txBody>
          <a:bodyPr vert="horz" lIns="0" tIns="0" rIns="0" bIns="0" rtlCol="0" anchor="ctr"/>
          <a:lstStyle>
            <a:lvl1pPr algn="r">
              <a:defRPr sz="1200">
                <a:solidFill>
                  <a:schemeClr val="tx1"/>
                </a:solidFill>
              </a:defRPr>
            </a:lvl1pPr>
          </a:lstStyle>
          <a:p>
            <a:fld id="{2CC19541-5F6E-2C4C-BF21-196C1C8E2E31}" type="slidenum">
              <a:rPr lang="en-GB" smtClean="0"/>
              <a:pPr/>
              <a:t>‹#›</a:t>
            </a:fld>
            <a:r>
              <a:rPr lang="en-GB" dirty="0"/>
              <a:t> </a:t>
            </a:r>
          </a:p>
        </p:txBody>
      </p:sp>
    </p:spTree>
    <p:extLst>
      <p:ext uri="{BB962C8B-B14F-4D97-AF65-F5344CB8AC3E}">
        <p14:creationId xmlns:p14="http://schemas.microsoft.com/office/powerpoint/2010/main" val="3360193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tement and three images">
    <p:spTree>
      <p:nvGrpSpPr>
        <p:cNvPr id="1" name=""/>
        <p:cNvGrpSpPr/>
        <p:nvPr/>
      </p:nvGrpSpPr>
      <p:grpSpPr>
        <a:xfrm>
          <a:off x="0" y="0"/>
          <a:ext cx="0" cy="0"/>
          <a:chOff x="0" y="0"/>
          <a:chExt cx="0" cy="0"/>
        </a:xfrm>
      </p:grpSpPr>
      <p:sp>
        <p:nvSpPr>
          <p:cNvPr id="18" name="Text Placeholder 4">
            <a:extLst>
              <a:ext uri="{FF2B5EF4-FFF2-40B4-BE49-F238E27FC236}">
                <a16:creationId xmlns:a16="http://schemas.microsoft.com/office/drawing/2014/main" id="{55324497-2F38-AD4E-829F-1579C94E9A3D}"/>
              </a:ext>
            </a:extLst>
          </p:cNvPr>
          <p:cNvSpPr>
            <a:spLocks noGrp="1"/>
          </p:cNvSpPr>
          <p:nvPr>
            <p:ph type="body" sz="quarter" idx="20" hasCustomPrompt="1"/>
          </p:nvPr>
        </p:nvSpPr>
        <p:spPr>
          <a:xfrm>
            <a:off x="480000" y="226294"/>
            <a:ext cx="11233150" cy="280988"/>
          </a:xfrm>
        </p:spPr>
        <p:txBody>
          <a:bodyPr/>
          <a:lstStyle>
            <a:lvl1pPr marL="0" indent="0">
              <a:buNone/>
              <a:defRPr sz="1400" b="1"/>
            </a:lvl1pPr>
            <a:lvl2pPr marL="432000" indent="0">
              <a:buNone/>
              <a:defRPr sz="1600"/>
            </a:lvl2pPr>
            <a:lvl3pPr marL="432000" indent="0">
              <a:buNone/>
              <a:defRPr sz="1600"/>
            </a:lvl3pPr>
            <a:lvl4pPr marL="0" indent="0">
              <a:buNone/>
              <a:defRPr sz="1600"/>
            </a:lvl4pPr>
            <a:lvl5pPr marL="432000" indent="0">
              <a:buNone/>
              <a:defRPr sz="1600"/>
            </a:lvl5pPr>
          </a:lstStyle>
          <a:p>
            <a:pPr lvl="0"/>
            <a:r>
              <a:rPr lang="en-US"/>
              <a:t>Optional chapter heading </a:t>
            </a:r>
          </a:p>
        </p:txBody>
      </p:sp>
      <p:sp>
        <p:nvSpPr>
          <p:cNvPr id="17" name="Title 1">
            <a:extLst>
              <a:ext uri="{FF2B5EF4-FFF2-40B4-BE49-F238E27FC236}">
                <a16:creationId xmlns:a16="http://schemas.microsoft.com/office/drawing/2014/main" id="{25B82E3E-EE9A-C14D-BE3F-85108C85DB04}"/>
              </a:ext>
            </a:extLst>
          </p:cNvPr>
          <p:cNvSpPr>
            <a:spLocks noGrp="1"/>
          </p:cNvSpPr>
          <p:nvPr>
            <p:ph type="ctrTitle" hasCustomPrompt="1"/>
          </p:nvPr>
        </p:nvSpPr>
        <p:spPr>
          <a:xfrm>
            <a:off x="480575" y="479699"/>
            <a:ext cx="11232000" cy="720000"/>
          </a:xfrm>
        </p:spPr>
        <p:txBody>
          <a:bodyPr anchor="b" anchorCtr="0"/>
          <a:lstStyle>
            <a:lvl1pPr algn="l">
              <a:defRPr sz="3800">
                <a:solidFill>
                  <a:schemeClr val="tx1"/>
                </a:solidFill>
              </a:defRPr>
            </a:lvl1pPr>
          </a:lstStyle>
          <a:p>
            <a:r>
              <a:rPr lang="en-GB" noProof="0"/>
              <a:t>Add Title</a:t>
            </a:r>
          </a:p>
        </p:txBody>
      </p:sp>
      <p:sp>
        <p:nvSpPr>
          <p:cNvPr id="8" name="Rectangle 7">
            <a:extLst>
              <a:ext uri="{FF2B5EF4-FFF2-40B4-BE49-F238E27FC236}">
                <a16:creationId xmlns:a16="http://schemas.microsoft.com/office/drawing/2014/main" id="{BC9BCFD0-067D-6545-8C5D-27D2627541BB}"/>
              </a:ext>
              <a:ext uri="{C183D7F6-B498-43B3-948B-1728B52AA6E4}">
                <adec:decorative xmlns:adec="http://schemas.microsoft.com/office/drawing/2017/decorative" val="1"/>
              </a:ext>
            </a:extLst>
          </p:cNvPr>
          <p:cNvSpPr/>
          <p:nvPr userDrawn="1"/>
        </p:nvSpPr>
        <p:spPr>
          <a:xfrm>
            <a:off x="480003" y="1592262"/>
            <a:ext cx="5544560" cy="43837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solidFill>
                <a:schemeClr val="tx1"/>
              </a:solidFill>
            </a:endParaRPr>
          </a:p>
        </p:txBody>
      </p:sp>
      <p:sp>
        <p:nvSpPr>
          <p:cNvPr id="9" name="Text Placeholder 8">
            <a:extLst>
              <a:ext uri="{FF2B5EF4-FFF2-40B4-BE49-F238E27FC236}">
                <a16:creationId xmlns:a16="http://schemas.microsoft.com/office/drawing/2014/main" id="{6C7B40B0-3203-CF4D-9A88-A624E8DA0CF6}"/>
              </a:ext>
            </a:extLst>
          </p:cNvPr>
          <p:cNvSpPr>
            <a:spLocks noGrp="1"/>
          </p:cNvSpPr>
          <p:nvPr>
            <p:ph type="body" sz="quarter" idx="14" hasCustomPrompt="1"/>
          </p:nvPr>
        </p:nvSpPr>
        <p:spPr>
          <a:xfrm>
            <a:off x="720003" y="1859622"/>
            <a:ext cx="5040000" cy="3798228"/>
          </a:xfrm>
        </p:spPr>
        <p:txBody>
          <a:bodyPr anchor="ctr"/>
          <a:lstStyle>
            <a:lvl1pPr marL="0" indent="0" algn="l">
              <a:buNone/>
              <a:defRPr sz="3400" b="1">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a:t>Add statement text or quote in the space, use 34pt or 24pt text</a:t>
            </a:r>
          </a:p>
        </p:txBody>
      </p:sp>
      <p:sp>
        <p:nvSpPr>
          <p:cNvPr id="10" name="Picture Placeholder 3" descr="Add first of three images here">
            <a:extLst>
              <a:ext uri="{FF2B5EF4-FFF2-40B4-BE49-F238E27FC236}">
                <a16:creationId xmlns:a16="http://schemas.microsoft.com/office/drawing/2014/main" id="{7DA10396-CCCF-0340-BB00-412EEECBC0ED}"/>
              </a:ext>
            </a:extLst>
          </p:cNvPr>
          <p:cNvSpPr>
            <a:spLocks noGrp="1"/>
          </p:cNvSpPr>
          <p:nvPr>
            <p:ph type="pic" sz="quarter" idx="10"/>
          </p:nvPr>
        </p:nvSpPr>
        <p:spPr>
          <a:xfrm>
            <a:off x="6167438" y="1592263"/>
            <a:ext cx="5544561" cy="2367736"/>
          </a:xfrm>
          <a:prstGeom prst="rect">
            <a:avLst/>
          </a:prstGeom>
        </p:spPr>
        <p:txBody>
          <a:bodyPr anchor="t" anchorCtr="0"/>
          <a:lstStyle>
            <a:lvl1pPr marL="0" indent="0" algn="ctr">
              <a:buNone/>
              <a:defRPr sz="1600">
                <a:solidFill>
                  <a:schemeClr val="tx1"/>
                </a:solidFill>
              </a:defRPr>
            </a:lvl1pPr>
          </a:lstStyle>
          <a:p>
            <a:r>
              <a:rPr lang="en-US" dirty="0"/>
              <a:t>Click icon to add picture</a:t>
            </a:r>
            <a:endParaRPr lang="en-GB" dirty="0"/>
          </a:p>
        </p:txBody>
      </p:sp>
      <p:sp>
        <p:nvSpPr>
          <p:cNvPr id="12" name="Picture Placeholder 3" descr="Add second image here">
            <a:extLst>
              <a:ext uri="{FF2B5EF4-FFF2-40B4-BE49-F238E27FC236}">
                <a16:creationId xmlns:a16="http://schemas.microsoft.com/office/drawing/2014/main" id="{4CFF857B-12AB-E04C-A1F6-FC4B79FE185A}"/>
              </a:ext>
            </a:extLst>
          </p:cNvPr>
          <p:cNvSpPr>
            <a:spLocks noGrp="1"/>
          </p:cNvSpPr>
          <p:nvPr>
            <p:ph type="pic" sz="quarter" idx="12"/>
          </p:nvPr>
        </p:nvSpPr>
        <p:spPr>
          <a:xfrm>
            <a:off x="6167438" y="4145976"/>
            <a:ext cx="3636962" cy="1803974"/>
          </a:xfrm>
          <a:prstGeom prst="rect">
            <a:avLst/>
          </a:prstGeom>
        </p:spPr>
        <p:txBody>
          <a:bodyPr anchor="t" anchorCtr="0"/>
          <a:lstStyle>
            <a:lvl1pPr marL="0" indent="0" algn="ctr">
              <a:buNone/>
              <a:defRPr sz="1600">
                <a:solidFill>
                  <a:schemeClr val="tx1"/>
                </a:solidFill>
              </a:defRPr>
            </a:lvl1pPr>
          </a:lstStyle>
          <a:p>
            <a:r>
              <a:rPr lang="en-US" dirty="0"/>
              <a:t>Click icon to add picture</a:t>
            </a:r>
            <a:endParaRPr lang="en-GB" dirty="0"/>
          </a:p>
        </p:txBody>
      </p:sp>
      <p:sp>
        <p:nvSpPr>
          <p:cNvPr id="16" name="Picture Placeholder 3" descr="Add third image here or remaove if not required">
            <a:extLst>
              <a:ext uri="{FF2B5EF4-FFF2-40B4-BE49-F238E27FC236}">
                <a16:creationId xmlns:a16="http://schemas.microsoft.com/office/drawing/2014/main" id="{8C79CD37-E4DA-FA41-8E9D-41522B86F445}"/>
              </a:ext>
            </a:extLst>
          </p:cNvPr>
          <p:cNvSpPr>
            <a:spLocks noGrp="1"/>
          </p:cNvSpPr>
          <p:nvPr>
            <p:ph type="pic" sz="quarter" idx="18"/>
          </p:nvPr>
        </p:nvSpPr>
        <p:spPr>
          <a:xfrm>
            <a:off x="9948863" y="4145977"/>
            <a:ext cx="1763136" cy="1803974"/>
          </a:xfrm>
          <a:prstGeom prst="rect">
            <a:avLst/>
          </a:prstGeom>
        </p:spPr>
        <p:txBody>
          <a:bodyPr anchor="t" anchorCtr="0"/>
          <a:lstStyle>
            <a:lvl1pPr marL="0" indent="0" algn="ctr">
              <a:buNone/>
              <a:defRPr sz="1600">
                <a:solidFill>
                  <a:schemeClr val="tx1"/>
                </a:solidFill>
              </a:defRPr>
            </a:lvl1pPr>
          </a:lstStyle>
          <a:p>
            <a:r>
              <a:rPr lang="en-US" dirty="0"/>
              <a:t>Click icon to add picture</a:t>
            </a:r>
            <a:endParaRPr lang="en-GB" dirty="0"/>
          </a:p>
        </p:txBody>
      </p:sp>
      <p:cxnSp>
        <p:nvCxnSpPr>
          <p:cNvPr id="14" name="Straight Connector 13">
            <a:extLst>
              <a:ext uri="{FF2B5EF4-FFF2-40B4-BE49-F238E27FC236}">
                <a16:creationId xmlns:a16="http://schemas.microsoft.com/office/drawing/2014/main" id="{2CFD15CC-2D5D-A34D-A6E7-81613F6D43CD}"/>
              </a:ext>
              <a:ext uri="{C183D7F6-B498-43B3-948B-1728B52AA6E4}">
                <adec:decorative xmlns:adec="http://schemas.microsoft.com/office/drawing/2017/decorative" val="1"/>
              </a:ext>
            </a:extLst>
          </p:cNvPr>
          <p:cNvCxnSpPr>
            <a:cxnSpLocks/>
          </p:cNvCxnSpPr>
          <p:nvPr userDrawn="1"/>
        </p:nvCxnSpPr>
        <p:spPr>
          <a:xfrm>
            <a:off x="479426" y="6097460"/>
            <a:ext cx="11233149" cy="0"/>
          </a:xfrm>
          <a:prstGeom prst="line">
            <a:avLst/>
          </a:prstGeom>
          <a:ln w="3175">
            <a:solidFill>
              <a:schemeClr val="tx1">
                <a:lumMod val="95000"/>
                <a:lumOff val="5000"/>
              </a:schemeClr>
            </a:solidFill>
            <a:round/>
          </a:ln>
          <a:effectLst/>
        </p:spPr>
        <p:style>
          <a:lnRef idx="2">
            <a:schemeClr val="accent1"/>
          </a:lnRef>
          <a:fillRef idx="0">
            <a:schemeClr val="accent1"/>
          </a:fillRef>
          <a:effectRef idx="1">
            <a:schemeClr val="accent1"/>
          </a:effectRef>
          <a:fontRef idx="minor">
            <a:schemeClr val="tx1"/>
          </a:fontRef>
        </p:style>
      </p:cxnSp>
      <p:pic>
        <p:nvPicPr>
          <p:cNvPr id="22" name="Picture 21">
            <a:extLst>
              <a:ext uri="{FF2B5EF4-FFF2-40B4-BE49-F238E27FC236}">
                <a16:creationId xmlns:a16="http://schemas.microsoft.com/office/drawing/2014/main" id="{543111EA-9D20-3448-B7C0-A5EF969B7CF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1460" y="6152044"/>
            <a:ext cx="2317518" cy="530207"/>
          </a:xfrm>
          <a:prstGeom prst="rect">
            <a:avLst/>
          </a:prstGeom>
        </p:spPr>
      </p:pic>
      <p:sp>
        <p:nvSpPr>
          <p:cNvPr id="21" name="Footer Placeholder 4">
            <a:extLst>
              <a:ext uri="{FF2B5EF4-FFF2-40B4-BE49-F238E27FC236}">
                <a16:creationId xmlns:a16="http://schemas.microsoft.com/office/drawing/2014/main" id="{FC367B92-1561-E34D-BE06-2C6F86B68F56}"/>
              </a:ext>
            </a:extLst>
          </p:cNvPr>
          <p:cNvSpPr>
            <a:spLocks noGrp="1"/>
          </p:cNvSpPr>
          <p:nvPr>
            <p:ph type="ftr" sz="quarter" idx="3"/>
          </p:nvPr>
        </p:nvSpPr>
        <p:spPr>
          <a:xfrm>
            <a:off x="3324224" y="6356351"/>
            <a:ext cx="7973696" cy="365125"/>
          </a:xfrm>
          <a:prstGeom prst="rect">
            <a:avLst/>
          </a:prstGeom>
        </p:spPr>
        <p:txBody>
          <a:bodyPr vert="horz" lIns="0" tIns="0" rIns="0" bIns="0" rtlCol="0" anchor="ctr"/>
          <a:lstStyle>
            <a:lvl1pPr algn="l">
              <a:defRPr sz="1200">
                <a:solidFill>
                  <a:schemeClr val="tx1"/>
                </a:solidFill>
              </a:defRPr>
            </a:lvl1pPr>
          </a:lstStyle>
          <a:p>
            <a:pPr algn="r"/>
            <a:r>
              <a:rPr lang="en-GB" dirty="0"/>
              <a:t>Presentation Title [To change text: Insert &gt; Header and Footer]</a:t>
            </a:r>
          </a:p>
        </p:txBody>
      </p:sp>
      <p:sp>
        <p:nvSpPr>
          <p:cNvPr id="19" name="Slide Number Placeholder 5">
            <a:extLst>
              <a:ext uri="{FF2B5EF4-FFF2-40B4-BE49-F238E27FC236}">
                <a16:creationId xmlns:a16="http://schemas.microsoft.com/office/drawing/2014/main" id="{03F0AE9C-EBB9-834E-A3DE-B16392E83830}"/>
              </a:ext>
            </a:extLst>
          </p:cNvPr>
          <p:cNvSpPr>
            <a:spLocks noGrp="1"/>
          </p:cNvSpPr>
          <p:nvPr>
            <p:ph type="sldNum" sz="quarter" idx="4"/>
          </p:nvPr>
        </p:nvSpPr>
        <p:spPr>
          <a:xfrm>
            <a:off x="11297920" y="6356351"/>
            <a:ext cx="414080" cy="365125"/>
          </a:xfrm>
          <a:prstGeom prst="rect">
            <a:avLst/>
          </a:prstGeom>
        </p:spPr>
        <p:txBody>
          <a:bodyPr vert="horz" lIns="0" tIns="0" rIns="0" bIns="0" rtlCol="0" anchor="ctr"/>
          <a:lstStyle>
            <a:lvl1pPr algn="r">
              <a:defRPr sz="1200">
                <a:solidFill>
                  <a:schemeClr val="tx1"/>
                </a:solidFill>
              </a:defRPr>
            </a:lvl1pPr>
          </a:lstStyle>
          <a:p>
            <a:fld id="{2CC19541-5F6E-2C4C-BF21-196C1C8E2E31}" type="slidenum">
              <a:rPr lang="en-GB" smtClean="0"/>
              <a:pPr/>
              <a:t>‹#›</a:t>
            </a:fld>
            <a:r>
              <a:rPr lang="en-GB" dirty="0"/>
              <a:t> </a:t>
            </a:r>
          </a:p>
        </p:txBody>
      </p:sp>
    </p:spTree>
    <p:extLst>
      <p:ext uri="{BB962C8B-B14F-4D97-AF65-F5344CB8AC3E}">
        <p14:creationId xmlns:p14="http://schemas.microsoft.com/office/powerpoint/2010/main" val="838280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and title">
    <p:spTree>
      <p:nvGrpSpPr>
        <p:cNvPr id="1" name=""/>
        <p:cNvGrpSpPr/>
        <p:nvPr/>
      </p:nvGrpSpPr>
      <p:grpSpPr>
        <a:xfrm>
          <a:off x="0" y="0"/>
          <a:ext cx="0" cy="0"/>
          <a:chOff x="0" y="0"/>
          <a:chExt cx="0" cy="0"/>
        </a:xfrm>
      </p:grpSpPr>
      <p:sp>
        <p:nvSpPr>
          <p:cNvPr id="18" name="Text Placeholder 4">
            <a:extLst>
              <a:ext uri="{FF2B5EF4-FFF2-40B4-BE49-F238E27FC236}">
                <a16:creationId xmlns:a16="http://schemas.microsoft.com/office/drawing/2014/main" id="{52C96613-2613-8145-BDBC-95527046A263}"/>
              </a:ext>
            </a:extLst>
          </p:cNvPr>
          <p:cNvSpPr>
            <a:spLocks noGrp="1"/>
          </p:cNvSpPr>
          <p:nvPr>
            <p:ph type="body" sz="quarter" idx="20" hasCustomPrompt="1"/>
          </p:nvPr>
        </p:nvSpPr>
        <p:spPr>
          <a:xfrm>
            <a:off x="480000" y="226294"/>
            <a:ext cx="11233150" cy="280988"/>
          </a:xfrm>
        </p:spPr>
        <p:txBody>
          <a:bodyPr/>
          <a:lstStyle>
            <a:lvl1pPr marL="0" indent="0">
              <a:buNone/>
              <a:defRPr sz="1400" b="1"/>
            </a:lvl1pPr>
            <a:lvl2pPr marL="432000" indent="0">
              <a:buNone/>
              <a:defRPr sz="1600"/>
            </a:lvl2pPr>
            <a:lvl3pPr marL="432000" indent="0">
              <a:buNone/>
              <a:defRPr sz="1600"/>
            </a:lvl3pPr>
            <a:lvl4pPr marL="0" indent="0">
              <a:buNone/>
              <a:defRPr sz="1600"/>
            </a:lvl4pPr>
            <a:lvl5pPr marL="432000" indent="0">
              <a:buNone/>
              <a:defRPr sz="1600"/>
            </a:lvl5pPr>
          </a:lstStyle>
          <a:p>
            <a:pPr lvl="0"/>
            <a:r>
              <a:rPr lang="en-US"/>
              <a:t>Optional chapter heading </a:t>
            </a:r>
          </a:p>
        </p:txBody>
      </p:sp>
      <p:sp>
        <p:nvSpPr>
          <p:cNvPr id="15" name="Title 1">
            <a:extLst>
              <a:ext uri="{FF2B5EF4-FFF2-40B4-BE49-F238E27FC236}">
                <a16:creationId xmlns:a16="http://schemas.microsoft.com/office/drawing/2014/main" id="{BC99F548-E5CC-0448-82E6-D55920EF41A7}"/>
              </a:ext>
            </a:extLst>
          </p:cNvPr>
          <p:cNvSpPr>
            <a:spLocks noGrp="1"/>
          </p:cNvSpPr>
          <p:nvPr>
            <p:ph type="ctrTitle" hasCustomPrompt="1"/>
          </p:nvPr>
        </p:nvSpPr>
        <p:spPr>
          <a:xfrm>
            <a:off x="480575" y="479699"/>
            <a:ext cx="11232000" cy="720000"/>
          </a:xfrm>
        </p:spPr>
        <p:txBody>
          <a:bodyPr anchor="b" anchorCtr="0"/>
          <a:lstStyle>
            <a:lvl1pPr algn="l">
              <a:defRPr sz="3800">
                <a:solidFill>
                  <a:schemeClr val="tx1"/>
                </a:solidFill>
              </a:defRPr>
            </a:lvl1pPr>
          </a:lstStyle>
          <a:p>
            <a:r>
              <a:rPr lang="en-GB" noProof="0"/>
              <a:t>Add Title</a:t>
            </a:r>
          </a:p>
        </p:txBody>
      </p:sp>
      <p:sp>
        <p:nvSpPr>
          <p:cNvPr id="17" name="TextBox 16">
            <a:extLst>
              <a:ext uri="{FF2B5EF4-FFF2-40B4-BE49-F238E27FC236}">
                <a16:creationId xmlns:a16="http://schemas.microsoft.com/office/drawing/2014/main" id="{D633DDAB-073B-FE41-A6AF-4E5A138C354A}"/>
              </a:ext>
            </a:extLst>
          </p:cNvPr>
          <p:cNvSpPr txBox="1"/>
          <p:nvPr userDrawn="1"/>
        </p:nvSpPr>
        <p:spPr>
          <a:xfrm>
            <a:off x="479426" y="1601129"/>
            <a:ext cx="971549" cy="459435"/>
          </a:xfrm>
          <a:prstGeom prst="rect">
            <a:avLst/>
          </a:prstGeom>
          <a:noFill/>
        </p:spPr>
        <p:txBody>
          <a:bodyPr wrap="square" lIns="0" tIns="0" rIns="0" bIns="0" rtlCol="0" anchor="t" anchorCtr="0">
            <a:noAutofit/>
          </a:bodyPr>
          <a:lstStyle/>
          <a:p>
            <a:pPr algn="l"/>
            <a:r>
              <a:rPr lang="en-US" sz="2400" b="1" dirty="0"/>
              <a:t>Today</a:t>
            </a:r>
          </a:p>
        </p:txBody>
      </p:sp>
      <p:sp>
        <p:nvSpPr>
          <p:cNvPr id="20" name="TextBox 19">
            <a:extLst>
              <a:ext uri="{FF2B5EF4-FFF2-40B4-BE49-F238E27FC236}">
                <a16:creationId xmlns:a16="http://schemas.microsoft.com/office/drawing/2014/main" id="{2002942C-93EA-4F4E-9FE7-97ED1598FA64}"/>
              </a:ext>
            </a:extLst>
          </p:cNvPr>
          <p:cNvSpPr txBox="1"/>
          <p:nvPr userDrawn="1"/>
        </p:nvSpPr>
        <p:spPr>
          <a:xfrm>
            <a:off x="1442733" y="2121634"/>
            <a:ext cx="3120806" cy="1413655"/>
          </a:xfrm>
          <a:prstGeom prst="rect">
            <a:avLst/>
          </a:prstGeom>
          <a:noFill/>
        </p:spPr>
        <p:txBody>
          <a:bodyPr wrap="square" lIns="0" tIns="0" rIns="0" bIns="0" rtlCol="0" anchor="t" anchorCtr="0">
            <a:noAutofit/>
          </a:bodyPr>
          <a:lstStyle/>
          <a:p>
            <a:pPr algn="l"/>
            <a:r>
              <a:rPr lang="en-US" sz="2400" b="1" dirty="0"/>
              <a:t>00 January 2020</a:t>
            </a:r>
          </a:p>
          <a:p>
            <a:pPr algn="l"/>
            <a:r>
              <a:rPr lang="en-US" sz="2400" dirty="0"/>
              <a:t>Key milestone 01 and brief explanation</a:t>
            </a:r>
          </a:p>
        </p:txBody>
      </p:sp>
      <p:sp>
        <p:nvSpPr>
          <p:cNvPr id="21" name="TextBox 20">
            <a:extLst>
              <a:ext uri="{FF2B5EF4-FFF2-40B4-BE49-F238E27FC236}">
                <a16:creationId xmlns:a16="http://schemas.microsoft.com/office/drawing/2014/main" id="{9C29B702-B3DE-0E4B-A032-9DF36505806E}"/>
              </a:ext>
            </a:extLst>
          </p:cNvPr>
          <p:cNvSpPr txBox="1"/>
          <p:nvPr userDrawn="1"/>
        </p:nvSpPr>
        <p:spPr>
          <a:xfrm>
            <a:off x="2236102" y="4159188"/>
            <a:ext cx="3178958" cy="1260864"/>
          </a:xfrm>
          <a:prstGeom prst="rect">
            <a:avLst/>
          </a:prstGeom>
          <a:noFill/>
        </p:spPr>
        <p:txBody>
          <a:bodyPr wrap="square" lIns="0" tIns="0" rIns="0" bIns="0" rtlCol="0" anchor="t" anchorCtr="0">
            <a:noAutofit/>
          </a:bodyPr>
          <a:lstStyle/>
          <a:p>
            <a:pPr algn="l"/>
            <a:r>
              <a:rPr lang="en-US" sz="2400" b="1" dirty="0"/>
              <a:t>00 February 2020</a:t>
            </a:r>
          </a:p>
          <a:p>
            <a:pPr algn="l"/>
            <a:r>
              <a:rPr lang="en-US" sz="2400" dirty="0"/>
              <a:t>Key milestone or goals</a:t>
            </a:r>
          </a:p>
        </p:txBody>
      </p:sp>
      <p:sp>
        <p:nvSpPr>
          <p:cNvPr id="23" name="TextBox 22">
            <a:extLst>
              <a:ext uri="{FF2B5EF4-FFF2-40B4-BE49-F238E27FC236}">
                <a16:creationId xmlns:a16="http://schemas.microsoft.com/office/drawing/2014/main" id="{4B9AB991-EC53-7549-843F-B3CDF98CBD5F}"/>
              </a:ext>
            </a:extLst>
          </p:cNvPr>
          <p:cNvSpPr txBox="1"/>
          <p:nvPr userDrawn="1"/>
        </p:nvSpPr>
        <p:spPr>
          <a:xfrm>
            <a:off x="5232400" y="1616529"/>
            <a:ext cx="2700338" cy="419287"/>
          </a:xfrm>
          <a:prstGeom prst="rect">
            <a:avLst/>
          </a:prstGeom>
          <a:noFill/>
        </p:spPr>
        <p:txBody>
          <a:bodyPr wrap="square" lIns="0" tIns="0" rIns="0" bIns="0" rtlCol="0" anchor="t" anchorCtr="0">
            <a:noAutofit/>
          </a:bodyPr>
          <a:lstStyle/>
          <a:p>
            <a:pPr algn="l"/>
            <a:r>
              <a:rPr lang="en-US" sz="2400" b="1" dirty="0"/>
              <a:t>00 March 2020</a:t>
            </a:r>
          </a:p>
        </p:txBody>
      </p:sp>
      <p:sp>
        <p:nvSpPr>
          <p:cNvPr id="25" name="TextBox 24">
            <a:extLst>
              <a:ext uri="{FF2B5EF4-FFF2-40B4-BE49-F238E27FC236}">
                <a16:creationId xmlns:a16="http://schemas.microsoft.com/office/drawing/2014/main" id="{DBED1ECC-0BD9-3743-8D2D-E05823441A35}"/>
              </a:ext>
            </a:extLst>
          </p:cNvPr>
          <p:cNvSpPr txBox="1"/>
          <p:nvPr userDrawn="1"/>
        </p:nvSpPr>
        <p:spPr>
          <a:xfrm>
            <a:off x="5668960" y="4159188"/>
            <a:ext cx="3198816" cy="1260865"/>
          </a:xfrm>
          <a:prstGeom prst="rect">
            <a:avLst/>
          </a:prstGeom>
          <a:noFill/>
        </p:spPr>
        <p:txBody>
          <a:bodyPr wrap="square" lIns="0" tIns="0" rIns="0" bIns="0" rtlCol="0" anchor="t" anchorCtr="0">
            <a:noAutofit/>
          </a:bodyPr>
          <a:lstStyle/>
          <a:p>
            <a:pPr algn="l"/>
            <a:r>
              <a:rPr lang="en-US" sz="2400" b="1" dirty="0"/>
              <a:t>00 April 2020</a:t>
            </a:r>
          </a:p>
          <a:p>
            <a:pPr algn="l"/>
            <a:r>
              <a:rPr lang="en-US" sz="2400" dirty="0"/>
              <a:t>Key milestone or goals</a:t>
            </a:r>
          </a:p>
        </p:txBody>
      </p:sp>
      <p:sp>
        <p:nvSpPr>
          <p:cNvPr id="27" name="TextBox 26">
            <a:extLst>
              <a:ext uri="{FF2B5EF4-FFF2-40B4-BE49-F238E27FC236}">
                <a16:creationId xmlns:a16="http://schemas.microsoft.com/office/drawing/2014/main" id="{F73D4268-F8E4-6849-A550-C1431A22F0C8}"/>
              </a:ext>
            </a:extLst>
          </p:cNvPr>
          <p:cNvSpPr txBox="1"/>
          <p:nvPr userDrawn="1"/>
        </p:nvSpPr>
        <p:spPr>
          <a:xfrm>
            <a:off x="6958380" y="2121633"/>
            <a:ext cx="2312230" cy="1042187"/>
          </a:xfrm>
          <a:prstGeom prst="rect">
            <a:avLst/>
          </a:prstGeom>
          <a:noFill/>
        </p:spPr>
        <p:txBody>
          <a:bodyPr wrap="square" lIns="0" tIns="0" rIns="0" bIns="0" rtlCol="0" anchor="t" anchorCtr="0">
            <a:noAutofit/>
          </a:bodyPr>
          <a:lstStyle/>
          <a:p>
            <a:pPr algn="l"/>
            <a:r>
              <a:rPr lang="en-US" sz="2400" b="1" dirty="0"/>
              <a:t>00 May 2020</a:t>
            </a:r>
          </a:p>
          <a:p>
            <a:pPr algn="l"/>
            <a:r>
              <a:rPr lang="en-US" sz="2400" dirty="0"/>
              <a:t>Key stakeholder sign off</a:t>
            </a:r>
          </a:p>
        </p:txBody>
      </p:sp>
      <p:sp>
        <p:nvSpPr>
          <p:cNvPr id="29" name="TextBox 28">
            <a:extLst>
              <a:ext uri="{FF2B5EF4-FFF2-40B4-BE49-F238E27FC236}">
                <a16:creationId xmlns:a16="http://schemas.microsoft.com/office/drawing/2014/main" id="{745C7AD6-27F5-2C4B-908F-E5DAD2F70D7A}"/>
              </a:ext>
            </a:extLst>
          </p:cNvPr>
          <p:cNvSpPr txBox="1"/>
          <p:nvPr userDrawn="1"/>
        </p:nvSpPr>
        <p:spPr>
          <a:xfrm>
            <a:off x="9045208" y="4159188"/>
            <a:ext cx="2700338" cy="1260865"/>
          </a:xfrm>
          <a:prstGeom prst="rect">
            <a:avLst/>
          </a:prstGeom>
          <a:noFill/>
        </p:spPr>
        <p:txBody>
          <a:bodyPr wrap="square" lIns="0" tIns="0" rIns="0" bIns="0" rtlCol="0" anchor="t" anchorCtr="0">
            <a:noAutofit/>
          </a:bodyPr>
          <a:lstStyle/>
          <a:p>
            <a:pPr algn="l"/>
            <a:r>
              <a:rPr lang="en-US" sz="2400" b="1" dirty="0"/>
              <a:t>00 June 2020</a:t>
            </a:r>
          </a:p>
          <a:p>
            <a:pPr algn="l"/>
            <a:r>
              <a:rPr lang="en-US" sz="2400" dirty="0"/>
              <a:t>Project delivery</a:t>
            </a:r>
          </a:p>
        </p:txBody>
      </p:sp>
      <p:sp>
        <p:nvSpPr>
          <p:cNvPr id="32" name="TextBox 31">
            <a:extLst>
              <a:ext uri="{FF2B5EF4-FFF2-40B4-BE49-F238E27FC236}">
                <a16:creationId xmlns:a16="http://schemas.microsoft.com/office/drawing/2014/main" id="{3B68505F-017D-C448-8C2E-7EBFF3A15AB8}"/>
              </a:ext>
            </a:extLst>
          </p:cNvPr>
          <p:cNvSpPr txBox="1"/>
          <p:nvPr userDrawn="1"/>
        </p:nvSpPr>
        <p:spPr>
          <a:xfrm>
            <a:off x="9804400" y="1618404"/>
            <a:ext cx="2022743" cy="774968"/>
          </a:xfrm>
          <a:prstGeom prst="rect">
            <a:avLst/>
          </a:prstGeom>
          <a:noFill/>
        </p:spPr>
        <p:txBody>
          <a:bodyPr wrap="square" lIns="0" tIns="0" rIns="0" bIns="0" rtlCol="0" anchor="t" anchorCtr="0">
            <a:noAutofit/>
          </a:bodyPr>
          <a:lstStyle/>
          <a:p>
            <a:pPr algn="l"/>
            <a:r>
              <a:rPr lang="en-US" sz="2400" b="1" dirty="0"/>
              <a:t>00 July 2020</a:t>
            </a:r>
          </a:p>
          <a:p>
            <a:pPr algn="l"/>
            <a:r>
              <a:rPr lang="en-US" sz="2400" dirty="0"/>
              <a:t>Roll out</a:t>
            </a:r>
          </a:p>
        </p:txBody>
      </p:sp>
      <p:cxnSp>
        <p:nvCxnSpPr>
          <p:cNvPr id="9" name="Straight Arrow Connector 8">
            <a:extLst>
              <a:ext uri="{FF2B5EF4-FFF2-40B4-BE49-F238E27FC236}">
                <a16:creationId xmlns:a16="http://schemas.microsoft.com/office/drawing/2014/main" id="{E2A73C77-45B4-6F40-9DFA-2549E2C443B6}"/>
              </a:ext>
              <a:ext uri="{C183D7F6-B498-43B3-948B-1728B52AA6E4}">
                <adec:decorative xmlns:adec="http://schemas.microsoft.com/office/drawing/2017/decorative" val="1"/>
              </a:ext>
            </a:extLst>
          </p:cNvPr>
          <p:cNvCxnSpPr/>
          <p:nvPr userDrawn="1"/>
        </p:nvCxnSpPr>
        <p:spPr>
          <a:xfrm>
            <a:off x="0" y="3429000"/>
            <a:ext cx="10741025" cy="0"/>
          </a:xfrm>
          <a:prstGeom prst="straightConnector1">
            <a:avLst/>
          </a:prstGeom>
          <a:ln w="635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BA5457-1215-D54E-B9A3-E70A18F8A7E1}"/>
              </a:ext>
              <a:ext uri="{C183D7F6-B498-43B3-948B-1728B52AA6E4}">
                <adec:decorative xmlns:adec="http://schemas.microsoft.com/office/drawing/2017/decorative" val="1"/>
              </a:ext>
            </a:extLst>
          </p:cNvPr>
          <p:cNvCxnSpPr>
            <a:cxnSpLocks/>
          </p:cNvCxnSpPr>
          <p:nvPr userDrawn="1"/>
        </p:nvCxnSpPr>
        <p:spPr>
          <a:xfrm flipV="1">
            <a:off x="1450975" y="3267440"/>
            <a:ext cx="0" cy="185601"/>
          </a:xfrm>
          <a:prstGeom prst="line">
            <a:avLst/>
          </a:prstGeom>
          <a:ln w="63500">
            <a:solidFill>
              <a:schemeClr val="tx1"/>
            </a:solidFill>
            <a:head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531D2A4-0774-3544-AEBF-B11C2AAA4E0C}"/>
              </a:ext>
              <a:ext uri="{C183D7F6-B498-43B3-948B-1728B52AA6E4}">
                <adec:decorative xmlns:adec="http://schemas.microsoft.com/office/drawing/2017/decorative" val="1"/>
              </a:ext>
            </a:extLst>
          </p:cNvPr>
          <p:cNvCxnSpPr>
            <a:cxnSpLocks/>
          </p:cNvCxnSpPr>
          <p:nvPr userDrawn="1"/>
        </p:nvCxnSpPr>
        <p:spPr>
          <a:xfrm flipV="1">
            <a:off x="2236102" y="3457135"/>
            <a:ext cx="0" cy="671734"/>
          </a:xfrm>
          <a:prstGeom prst="line">
            <a:avLst/>
          </a:prstGeom>
          <a:ln w="63500">
            <a:solidFill>
              <a:schemeClr val="tx1"/>
            </a:solidFill>
            <a:head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04AD4E3-1DB3-0745-8BA0-36872B5EBA56}"/>
              </a:ext>
              <a:ext uri="{C183D7F6-B498-43B3-948B-1728B52AA6E4}">
                <adec:decorative xmlns:adec="http://schemas.microsoft.com/office/drawing/2017/decorative" val="1"/>
              </a:ext>
            </a:extLst>
          </p:cNvPr>
          <p:cNvCxnSpPr>
            <a:cxnSpLocks/>
          </p:cNvCxnSpPr>
          <p:nvPr userDrawn="1"/>
        </p:nvCxnSpPr>
        <p:spPr>
          <a:xfrm flipV="1">
            <a:off x="5248470" y="2068379"/>
            <a:ext cx="0" cy="1352047"/>
          </a:xfrm>
          <a:prstGeom prst="line">
            <a:avLst/>
          </a:prstGeom>
          <a:ln w="63500">
            <a:solidFill>
              <a:schemeClr val="tx1"/>
            </a:solidFill>
            <a:head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C7F8EBD-245C-374E-B6EF-34F631DFF0FB}"/>
              </a:ext>
              <a:ext uri="{C183D7F6-B498-43B3-948B-1728B52AA6E4}">
                <adec:decorative xmlns:adec="http://schemas.microsoft.com/office/drawing/2017/decorative" val="1"/>
              </a:ext>
            </a:extLst>
          </p:cNvPr>
          <p:cNvCxnSpPr>
            <a:cxnSpLocks/>
          </p:cNvCxnSpPr>
          <p:nvPr userDrawn="1"/>
        </p:nvCxnSpPr>
        <p:spPr>
          <a:xfrm flipV="1">
            <a:off x="5668960" y="3428999"/>
            <a:ext cx="0" cy="671734"/>
          </a:xfrm>
          <a:prstGeom prst="line">
            <a:avLst/>
          </a:prstGeom>
          <a:ln w="63500">
            <a:solidFill>
              <a:schemeClr val="tx1"/>
            </a:solidFill>
            <a:head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521D648-1B33-B848-9E28-22C1055A060B}"/>
              </a:ext>
              <a:ext uri="{C183D7F6-B498-43B3-948B-1728B52AA6E4}">
                <adec:decorative xmlns:adec="http://schemas.microsoft.com/office/drawing/2017/decorative" val="1"/>
              </a:ext>
            </a:extLst>
          </p:cNvPr>
          <p:cNvCxnSpPr>
            <a:cxnSpLocks/>
          </p:cNvCxnSpPr>
          <p:nvPr userDrawn="1"/>
        </p:nvCxnSpPr>
        <p:spPr>
          <a:xfrm flipV="1">
            <a:off x="6959600" y="3249637"/>
            <a:ext cx="0" cy="203404"/>
          </a:xfrm>
          <a:prstGeom prst="line">
            <a:avLst/>
          </a:prstGeom>
          <a:ln w="63500">
            <a:solidFill>
              <a:schemeClr val="tx1"/>
            </a:solidFill>
            <a:head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8AD7176-913D-F745-878C-3D30A4B17642}"/>
              </a:ext>
              <a:ext uri="{C183D7F6-B498-43B3-948B-1728B52AA6E4}">
                <adec:decorative xmlns:adec="http://schemas.microsoft.com/office/drawing/2017/decorative" val="1"/>
              </a:ext>
            </a:extLst>
          </p:cNvPr>
          <p:cNvCxnSpPr>
            <a:cxnSpLocks/>
          </p:cNvCxnSpPr>
          <p:nvPr userDrawn="1"/>
        </p:nvCxnSpPr>
        <p:spPr>
          <a:xfrm flipV="1">
            <a:off x="9045208" y="3457135"/>
            <a:ext cx="0" cy="671734"/>
          </a:xfrm>
          <a:prstGeom prst="line">
            <a:avLst/>
          </a:prstGeom>
          <a:ln w="63500">
            <a:solidFill>
              <a:schemeClr val="tx1"/>
            </a:solidFill>
            <a:head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22E4D0C-D51E-7E41-8739-255B8C76D39D}"/>
              </a:ext>
              <a:ext uri="{C183D7F6-B498-43B3-948B-1728B52AA6E4}">
                <adec:decorative xmlns:adec="http://schemas.microsoft.com/office/drawing/2017/decorative" val="1"/>
              </a:ext>
            </a:extLst>
          </p:cNvPr>
          <p:cNvCxnSpPr>
            <a:cxnSpLocks/>
          </p:cNvCxnSpPr>
          <p:nvPr userDrawn="1"/>
        </p:nvCxnSpPr>
        <p:spPr>
          <a:xfrm flipV="1">
            <a:off x="9804400" y="2393372"/>
            <a:ext cx="0" cy="1033332"/>
          </a:xfrm>
          <a:prstGeom prst="line">
            <a:avLst/>
          </a:prstGeom>
          <a:ln w="63500">
            <a:solidFill>
              <a:schemeClr val="tx1"/>
            </a:solidFill>
            <a:head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DB80CA9-D612-334D-B547-0EA0546D567D}"/>
              </a:ext>
              <a:ext uri="{C183D7F6-B498-43B3-948B-1728B52AA6E4}">
                <adec:decorative xmlns:adec="http://schemas.microsoft.com/office/drawing/2017/decorative" val="1"/>
              </a:ext>
            </a:extLst>
          </p:cNvPr>
          <p:cNvCxnSpPr>
            <a:cxnSpLocks/>
          </p:cNvCxnSpPr>
          <p:nvPr userDrawn="1"/>
        </p:nvCxnSpPr>
        <p:spPr>
          <a:xfrm flipH="1" flipV="1">
            <a:off x="479425" y="2068379"/>
            <a:ext cx="2078" cy="1360623"/>
          </a:xfrm>
          <a:prstGeom prst="line">
            <a:avLst/>
          </a:prstGeom>
          <a:ln w="63500">
            <a:solidFill>
              <a:schemeClr val="tx1"/>
            </a:solidFill>
            <a:head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EFD903F-4131-8F43-9B3B-E47372010386}"/>
              </a:ext>
              <a:ext uri="{C183D7F6-B498-43B3-948B-1728B52AA6E4}">
                <adec:decorative xmlns:adec="http://schemas.microsoft.com/office/drawing/2017/decorative" val="1"/>
              </a:ext>
            </a:extLst>
          </p:cNvPr>
          <p:cNvCxnSpPr>
            <a:cxnSpLocks/>
          </p:cNvCxnSpPr>
          <p:nvPr userDrawn="1"/>
        </p:nvCxnSpPr>
        <p:spPr>
          <a:xfrm>
            <a:off x="479426" y="6097460"/>
            <a:ext cx="11233149" cy="0"/>
          </a:xfrm>
          <a:prstGeom prst="line">
            <a:avLst/>
          </a:prstGeom>
          <a:ln w="3175">
            <a:solidFill>
              <a:schemeClr val="tx1">
                <a:lumMod val="95000"/>
                <a:lumOff val="5000"/>
              </a:schemeClr>
            </a:solidFill>
            <a:round/>
          </a:ln>
          <a:effectLst/>
        </p:spPr>
        <p:style>
          <a:lnRef idx="2">
            <a:schemeClr val="accent1"/>
          </a:lnRef>
          <a:fillRef idx="0">
            <a:schemeClr val="accent1"/>
          </a:fillRef>
          <a:effectRef idx="1">
            <a:schemeClr val="accent1"/>
          </a:effectRef>
          <a:fontRef idx="minor">
            <a:schemeClr val="tx1"/>
          </a:fontRef>
        </p:style>
      </p:cxnSp>
      <p:pic>
        <p:nvPicPr>
          <p:cNvPr id="34" name="Picture 33">
            <a:extLst>
              <a:ext uri="{FF2B5EF4-FFF2-40B4-BE49-F238E27FC236}">
                <a16:creationId xmlns:a16="http://schemas.microsoft.com/office/drawing/2014/main" id="{50941014-4497-824F-BC99-12C7C5B80D1D}"/>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1460" y="6152044"/>
            <a:ext cx="2317518" cy="530207"/>
          </a:xfrm>
          <a:prstGeom prst="rect">
            <a:avLst/>
          </a:prstGeom>
        </p:spPr>
      </p:pic>
      <p:sp>
        <p:nvSpPr>
          <p:cNvPr id="14" name="Footer Placeholder 4">
            <a:extLst>
              <a:ext uri="{FF2B5EF4-FFF2-40B4-BE49-F238E27FC236}">
                <a16:creationId xmlns:a16="http://schemas.microsoft.com/office/drawing/2014/main" id="{0685733F-6C6F-9549-84A0-153D083033CA}"/>
              </a:ext>
            </a:extLst>
          </p:cNvPr>
          <p:cNvSpPr>
            <a:spLocks noGrp="1"/>
          </p:cNvSpPr>
          <p:nvPr>
            <p:ph type="ftr" sz="quarter" idx="3"/>
          </p:nvPr>
        </p:nvSpPr>
        <p:spPr>
          <a:xfrm>
            <a:off x="3324224" y="6356351"/>
            <a:ext cx="7973696" cy="365125"/>
          </a:xfrm>
          <a:prstGeom prst="rect">
            <a:avLst/>
          </a:prstGeom>
        </p:spPr>
        <p:txBody>
          <a:bodyPr vert="horz" lIns="0" tIns="0" rIns="0" bIns="0" rtlCol="0" anchor="ctr"/>
          <a:lstStyle>
            <a:lvl1pPr algn="l">
              <a:defRPr sz="1200">
                <a:solidFill>
                  <a:schemeClr val="tx1"/>
                </a:solidFill>
              </a:defRPr>
            </a:lvl1pPr>
          </a:lstStyle>
          <a:p>
            <a:pPr algn="r"/>
            <a:r>
              <a:rPr lang="en-GB" dirty="0"/>
              <a:t>Presentation Title [To change text: Insert &gt; Header and Footer]</a:t>
            </a:r>
          </a:p>
        </p:txBody>
      </p:sp>
      <p:sp>
        <p:nvSpPr>
          <p:cNvPr id="12" name="Slide Number Placeholder 5">
            <a:extLst>
              <a:ext uri="{FF2B5EF4-FFF2-40B4-BE49-F238E27FC236}">
                <a16:creationId xmlns:a16="http://schemas.microsoft.com/office/drawing/2014/main" id="{8CF0EE21-71A6-114A-A05C-5132C142511F}"/>
              </a:ext>
            </a:extLst>
          </p:cNvPr>
          <p:cNvSpPr>
            <a:spLocks noGrp="1"/>
          </p:cNvSpPr>
          <p:nvPr>
            <p:ph type="sldNum" sz="quarter" idx="4"/>
          </p:nvPr>
        </p:nvSpPr>
        <p:spPr>
          <a:xfrm>
            <a:off x="11297920" y="6356351"/>
            <a:ext cx="414080" cy="365125"/>
          </a:xfrm>
          <a:prstGeom prst="rect">
            <a:avLst/>
          </a:prstGeom>
        </p:spPr>
        <p:txBody>
          <a:bodyPr vert="horz" lIns="0" tIns="0" rIns="0" bIns="0" rtlCol="0" anchor="ctr"/>
          <a:lstStyle>
            <a:lvl1pPr algn="r">
              <a:defRPr sz="1200">
                <a:solidFill>
                  <a:schemeClr val="tx1"/>
                </a:solidFill>
              </a:defRPr>
            </a:lvl1pPr>
          </a:lstStyle>
          <a:p>
            <a:fld id="{2CC19541-5F6E-2C4C-BF21-196C1C8E2E31}" type="slidenum">
              <a:rPr lang="en-GB" smtClean="0"/>
              <a:pPr/>
              <a:t>‹#›</a:t>
            </a:fld>
            <a:r>
              <a:rPr lang="en-GB" dirty="0"/>
              <a:t> </a:t>
            </a:r>
          </a:p>
        </p:txBody>
      </p:sp>
    </p:spTree>
    <p:extLst>
      <p:ext uri="{BB962C8B-B14F-4D97-AF65-F5344CB8AC3E}">
        <p14:creationId xmlns:p14="http://schemas.microsoft.com/office/powerpoint/2010/main" val="4191797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atement and content 1/2 page 1">
    <p:spTree>
      <p:nvGrpSpPr>
        <p:cNvPr id="1" name=""/>
        <p:cNvGrpSpPr/>
        <p:nvPr/>
      </p:nvGrpSpPr>
      <p:grpSpPr>
        <a:xfrm>
          <a:off x="0" y="0"/>
          <a:ext cx="0" cy="0"/>
          <a:chOff x="0" y="0"/>
          <a:chExt cx="0" cy="0"/>
        </a:xfrm>
      </p:grpSpPr>
      <p:sp>
        <p:nvSpPr>
          <p:cNvPr id="18" name="Text Placeholder 4">
            <a:extLst>
              <a:ext uri="{FF2B5EF4-FFF2-40B4-BE49-F238E27FC236}">
                <a16:creationId xmlns:a16="http://schemas.microsoft.com/office/drawing/2014/main" id="{55324497-2F38-AD4E-829F-1579C94E9A3D}"/>
              </a:ext>
            </a:extLst>
          </p:cNvPr>
          <p:cNvSpPr>
            <a:spLocks noGrp="1"/>
          </p:cNvSpPr>
          <p:nvPr>
            <p:ph type="body" sz="quarter" idx="20" hasCustomPrompt="1"/>
          </p:nvPr>
        </p:nvSpPr>
        <p:spPr>
          <a:xfrm>
            <a:off x="480000" y="226294"/>
            <a:ext cx="11233150" cy="280988"/>
          </a:xfrm>
        </p:spPr>
        <p:txBody>
          <a:bodyPr/>
          <a:lstStyle>
            <a:lvl1pPr marL="0" indent="0">
              <a:buNone/>
              <a:defRPr sz="1400" b="1"/>
            </a:lvl1pPr>
            <a:lvl2pPr marL="432000" indent="0">
              <a:buNone/>
              <a:defRPr sz="1600"/>
            </a:lvl2pPr>
            <a:lvl3pPr marL="432000" indent="0">
              <a:buNone/>
              <a:defRPr sz="1600"/>
            </a:lvl3pPr>
            <a:lvl4pPr marL="0" indent="0">
              <a:buNone/>
              <a:defRPr sz="1600"/>
            </a:lvl4pPr>
            <a:lvl5pPr marL="432000" indent="0">
              <a:buNone/>
              <a:defRPr sz="1600"/>
            </a:lvl5pPr>
          </a:lstStyle>
          <a:p>
            <a:pPr lvl="0"/>
            <a:r>
              <a:rPr lang="en-US"/>
              <a:t>Optional chapter heading </a:t>
            </a:r>
          </a:p>
        </p:txBody>
      </p:sp>
      <p:sp>
        <p:nvSpPr>
          <p:cNvPr id="17" name="Title 1">
            <a:extLst>
              <a:ext uri="{FF2B5EF4-FFF2-40B4-BE49-F238E27FC236}">
                <a16:creationId xmlns:a16="http://schemas.microsoft.com/office/drawing/2014/main" id="{25B82E3E-EE9A-C14D-BE3F-85108C85DB04}"/>
              </a:ext>
            </a:extLst>
          </p:cNvPr>
          <p:cNvSpPr>
            <a:spLocks noGrp="1"/>
          </p:cNvSpPr>
          <p:nvPr>
            <p:ph type="ctrTitle" hasCustomPrompt="1"/>
          </p:nvPr>
        </p:nvSpPr>
        <p:spPr>
          <a:xfrm>
            <a:off x="480575" y="479699"/>
            <a:ext cx="11232000" cy="720000"/>
          </a:xfrm>
        </p:spPr>
        <p:txBody>
          <a:bodyPr anchor="b" anchorCtr="0"/>
          <a:lstStyle>
            <a:lvl1pPr algn="l">
              <a:defRPr sz="3800">
                <a:solidFill>
                  <a:schemeClr val="tx1"/>
                </a:solidFill>
              </a:defRPr>
            </a:lvl1pPr>
          </a:lstStyle>
          <a:p>
            <a:r>
              <a:rPr lang="en-GB" noProof="0"/>
              <a:t>Add Title</a:t>
            </a:r>
          </a:p>
        </p:txBody>
      </p:sp>
      <p:sp>
        <p:nvSpPr>
          <p:cNvPr id="9" name="Text Placeholder 8">
            <a:extLst>
              <a:ext uri="{FF2B5EF4-FFF2-40B4-BE49-F238E27FC236}">
                <a16:creationId xmlns:a16="http://schemas.microsoft.com/office/drawing/2014/main" id="{6C7B40B0-3203-CF4D-9A88-A624E8DA0CF6}"/>
              </a:ext>
            </a:extLst>
          </p:cNvPr>
          <p:cNvSpPr>
            <a:spLocks noGrp="1"/>
          </p:cNvSpPr>
          <p:nvPr>
            <p:ph type="body" sz="quarter" idx="14" hasCustomPrompt="1"/>
          </p:nvPr>
        </p:nvSpPr>
        <p:spPr>
          <a:xfrm>
            <a:off x="479427" y="1592263"/>
            <a:ext cx="4608512" cy="4368673"/>
          </a:xfrm>
        </p:spPr>
        <p:txBody>
          <a:bodyPr anchor="ctr"/>
          <a:lstStyle>
            <a:lvl1pPr marL="0" indent="0" algn="l">
              <a:buNone/>
              <a:defRPr sz="3400" b="1">
                <a:solidFill>
                  <a:schemeClr val="tx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Add statement text or quote in the space, use 34pt or 24pt text</a:t>
            </a:r>
          </a:p>
        </p:txBody>
      </p:sp>
      <p:sp>
        <p:nvSpPr>
          <p:cNvPr id="8" name="Rectangle 7">
            <a:extLst>
              <a:ext uri="{FF2B5EF4-FFF2-40B4-BE49-F238E27FC236}">
                <a16:creationId xmlns:a16="http://schemas.microsoft.com/office/drawing/2014/main" id="{BC9BCFD0-067D-6545-8C5D-27D2627541BB}"/>
              </a:ext>
              <a:ext uri="{C183D7F6-B498-43B3-948B-1728B52AA6E4}">
                <adec:decorative xmlns:adec="http://schemas.microsoft.com/office/drawing/2017/decorative" val="1"/>
              </a:ext>
            </a:extLst>
          </p:cNvPr>
          <p:cNvSpPr/>
          <p:nvPr userDrawn="1"/>
        </p:nvSpPr>
        <p:spPr>
          <a:xfrm>
            <a:off x="6024563" y="0"/>
            <a:ext cx="616743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solidFill>
                <a:schemeClr val="tx1"/>
              </a:solidFill>
            </a:endParaRPr>
          </a:p>
        </p:txBody>
      </p:sp>
      <p:sp>
        <p:nvSpPr>
          <p:cNvPr id="14" name="Rectangle 13">
            <a:extLst>
              <a:ext uri="{FF2B5EF4-FFF2-40B4-BE49-F238E27FC236}">
                <a16:creationId xmlns:a16="http://schemas.microsoft.com/office/drawing/2014/main" id="{91239895-CBF1-9A44-AE0E-97321883F861}"/>
              </a:ext>
              <a:ext uri="{C183D7F6-B498-43B3-948B-1728B52AA6E4}">
                <adec:decorative xmlns:adec="http://schemas.microsoft.com/office/drawing/2017/decorative" val="1"/>
              </a:ext>
            </a:extLst>
          </p:cNvPr>
          <p:cNvSpPr/>
          <p:nvPr userDrawn="1"/>
        </p:nvSpPr>
        <p:spPr>
          <a:xfrm>
            <a:off x="6024563" y="0"/>
            <a:ext cx="6167437" cy="6858000"/>
          </a:xfrm>
          <a:prstGeom prst="rect">
            <a:avLst/>
          </a:prstGeom>
          <a:solidFill>
            <a:schemeClr val="bg1">
              <a:lumMod val="9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solidFill>
                <a:schemeClr val="tx1"/>
              </a:solidFill>
            </a:endParaRPr>
          </a:p>
        </p:txBody>
      </p:sp>
      <p:sp>
        <p:nvSpPr>
          <p:cNvPr id="19" name="Content Placeholder 5">
            <a:extLst>
              <a:ext uri="{FF2B5EF4-FFF2-40B4-BE49-F238E27FC236}">
                <a16:creationId xmlns:a16="http://schemas.microsoft.com/office/drawing/2014/main" id="{2541D261-763F-C74D-B9EC-20280292EC40}"/>
              </a:ext>
            </a:extLst>
          </p:cNvPr>
          <p:cNvSpPr>
            <a:spLocks noGrp="1"/>
          </p:cNvSpPr>
          <p:nvPr>
            <p:ph sz="quarter" idx="21"/>
          </p:nvPr>
        </p:nvSpPr>
        <p:spPr>
          <a:xfrm>
            <a:off x="6167437" y="1592263"/>
            <a:ext cx="5545137" cy="435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a:extLst>
              <a:ext uri="{FF2B5EF4-FFF2-40B4-BE49-F238E27FC236}">
                <a16:creationId xmlns:a16="http://schemas.microsoft.com/office/drawing/2014/main" id="{8C566D20-9ED7-F24C-8234-C6723323E5F3}"/>
              </a:ext>
              <a:ext uri="{C183D7F6-B498-43B3-948B-1728B52AA6E4}">
                <adec:decorative xmlns:adec="http://schemas.microsoft.com/office/drawing/2017/decorative" val="1"/>
              </a:ext>
            </a:extLst>
          </p:cNvPr>
          <p:cNvCxnSpPr>
            <a:cxnSpLocks/>
          </p:cNvCxnSpPr>
          <p:nvPr userDrawn="1"/>
        </p:nvCxnSpPr>
        <p:spPr>
          <a:xfrm>
            <a:off x="479426" y="6097460"/>
            <a:ext cx="11233149" cy="0"/>
          </a:xfrm>
          <a:prstGeom prst="line">
            <a:avLst/>
          </a:prstGeom>
          <a:ln w="3175">
            <a:solidFill>
              <a:schemeClr val="tx1">
                <a:lumMod val="95000"/>
                <a:lumOff val="5000"/>
              </a:schemeClr>
            </a:solidFill>
            <a:round/>
          </a:ln>
          <a:effectLst/>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a16="http://schemas.microsoft.com/office/drawing/2014/main" id="{4D9BC458-C516-554E-B7C5-3F7A86E86F4E}"/>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1460" y="6152044"/>
            <a:ext cx="2317518" cy="530207"/>
          </a:xfrm>
          <a:prstGeom prst="rect">
            <a:avLst/>
          </a:prstGeom>
        </p:spPr>
      </p:pic>
      <p:sp>
        <p:nvSpPr>
          <p:cNvPr id="22" name="Footer Placeholder 4">
            <a:extLst>
              <a:ext uri="{FF2B5EF4-FFF2-40B4-BE49-F238E27FC236}">
                <a16:creationId xmlns:a16="http://schemas.microsoft.com/office/drawing/2014/main" id="{67B1EEDC-5770-814D-AB47-82F4CC349684}"/>
              </a:ext>
            </a:extLst>
          </p:cNvPr>
          <p:cNvSpPr>
            <a:spLocks noGrp="1"/>
          </p:cNvSpPr>
          <p:nvPr>
            <p:ph type="ftr" sz="quarter" idx="3"/>
          </p:nvPr>
        </p:nvSpPr>
        <p:spPr>
          <a:xfrm>
            <a:off x="3324224" y="6356351"/>
            <a:ext cx="7973696" cy="365125"/>
          </a:xfrm>
          <a:prstGeom prst="rect">
            <a:avLst/>
          </a:prstGeom>
        </p:spPr>
        <p:txBody>
          <a:bodyPr vert="horz" lIns="0" tIns="0" rIns="0" bIns="0" rtlCol="0" anchor="ctr"/>
          <a:lstStyle>
            <a:lvl1pPr algn="l">
              <a:defRPr sz="1200">
                <a:solidFill>
                  <a:schemeClr val="tx1"/>
                </a:solidFill>
              </a:defRPr>
            </a:lvl1pPr>
          </a:lstStyle>
          <a:p>
            <a:pPr algn="r"/>
            <a:r>
              <a:rPr lang="en-GB" dirty="0"/>
              <a:t>Presentation Title [To change text: Insert &gt; Header and Footer]</a:t>
            </a:r>
          </a:p>
        </p:txBody>
      </p:sp>
      <p:sp>
        <p:nvSpPr>
          <p:cNvPr id="21" name="Slide Number Placeholder 5">
            <a:extLst>
              <a:ext uri="{FF2B5EF4-FFF2-40B4-BE49-F238E27FC236}">
                <a16:creationId xmlns:a16="http://schemas.microsoft.com/office/drawing/2014/main" id="{721A1AE5-AD2C-2247-A1E6-B60F43EDA9E1}"/>
              </a:ext>
            </a:extLst>
          </p:cNvPr>
          <p:cNvSpPr>
            <a:spLocks noGrp="1"/>
          </p:cNvSpPr>
          <p:nvPr>
            <p:ph type="sldNum" sz="quarter" idx="4"/>
          </p:nvPr>
        </p:nvSpPr>
        <p:spPr>
          <a:xfrm>
            <a:off x="11297920" y="6356351"/>
            <a:ext cx="414080" cy="365125"/>
          </a:xfrm>
          <a:prstGeom prst="rect">
            <a:avLst/>
          </a:prstGeom>
        </p:spPr>
        <p:txBody>
          <a:bodyPr vert="horz" lIns="0" tIns="0" rIns="0" bIns="0" rtlCol="0" anchor="ctr"/>
          <a:lstStyle>
            <a:lvl1pPr algn="r">
              <a:defRPr sz="1200">
                <a:solidFill>
                  <a:schemeClr val="tx1"/>
                </a:solidFill>
              </a:defRPr>
            </a:lvl1pPr>
          </a:lstStyle>
          <a:p>
            <a:fld id="{2CC19541-5F6E-2C4C-BF21-196C1C8E2E31}" type="slidenum">
              <a:rPr lang="en-GB" smtClean="0"/>
              <a:pPr/>
              <a:t>‹#›</a:t>
            </a:fld>
            <a:r>
              <a:rPr lang="en-GB" dirty="0"/>
              <a:t> </a:t>
            </a:r>
          </a:p>
        </p:txBody>
      </p:sp>
    </p:spTree>
    <p:extLst>
      <p:ext uri="{BB962C8B-B14F-4D97-AF65-F5344CB8AC3E}">
        <p14:creationId xmlns:p14="http://schemas.microsoft.com/office/powerpoint/2010/main" val="197336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atement and content 1/3 page 1">
    <p:spTree>
      <p:nvGrpSpPr>
        <p:cNvPr id="1" name=""/>
        <p:cNvGrpSpPr/>
        <p:nvPr/>
      </p:nvGrpSpPr>
      <p:grpSpPr>
        <a:xfrm>
          <a:off x="0" y="0"/>
          <a:ext cx="0" cy="0"/>
          <a:chOff x="0" y="0"/>
          <a:chExt cx="0" cy="0"/>
        </a:xfrm>
      </p:grpSpPr>
      <p:sp>
        <p:nvSpPr>
          <p:cNvPr id="18" name="Text Placeholder 4">
            <a:extLst>
              <a:ext uri="{FF2B5EF4-FFF2-40B4-BE49-F238E27FC236}">
                <a16:creationId xmlns:a16="http://schemas.microsoft.com/office/drawing/2014/main" id="{55324497-2F38-AD4E-829F-1579C94E9A3D}"/>
              </a:ext>
            </a:extLst>
          </p:cNvPr>
          <p:cNvSpPr>
            <a:spLocks noGrp="1"/>
          </p:cNvSpPr>
          <p:nvPr>
            <p:ph type="body" sz="quarter" idx="20" hasCustomPrompt="1"/>
          </p:nvPr>
        </p:nvSpPr>
        <p:spPr>
          <a:xfrm>
            <a:off x="480000" y="226294"/>
            <a:ext cx="11233150" cy="280988"/>
          </a:xfrm>
        </p:spPr>
        <p:txBody>
          <a:bodyPr/>
          <a:lstStyle>
            <a:lvl1pPr marL="0" indent="0">
              <a:buNone/>
              <a:defRPr sz="1400" b="1"/>
            </a:lvl1pPr>
            <a:lvl2pPr marL="432000" indent="0">
              <a:buNone/>
              <a:defRPr sz="1600"/>
            </a:lvl2pPr>
            <a:lvl3pPr marL="432000" indent="0">
              <a:buNone/>
              <a:defRPr sz="1600"/>
            </a:lvl3pPr>
            <a:lvl4pPr marL="0" indent="0">
              <a:buNone/>
              <a:defRPr sz="1600"/>
            </a:lvl4pPr>
            <a:lvl5pPr marL="432000" indent="0">
              <a:buNone/>
              <a:defRPr sz="1600"/>
            </a:lvl5pPr>
          </a:lstStyle>
          <a:p>
            <a:pPr lvl="0"/>
            <a:r>
              <a:rPr lang="en-US" dirty="0"/>
              <a:t>Optional chapter heading </a:t>
            </a:r>
          </a:p>
        </p:txBody>
      </p:sp>
      <p:sp>
        <p:nvSpPr>
          <p:cNvPr id="17" name="Title 1">
            <a:extLst>
              <a:ext uri="{FF2B5EF4-FFF2-40B4-BE49-F238E27FC236}">
                <a16:creationId xmlns:a16="http://schemas.microsoft.com/office/drawing/2014/main" id="{25B82E3E-EE9A-C14D-BE3F-85108C85DB04}"/>
              </a:ext>
            </a:extLst>
          </p:cNvPr>
          <p:cNvSpPr>
            <a:spLocks noGrp="1"/>
          </p:cNvSpPr>
          <p:nvPr>
            <p:ph type="ctrTitle" hasCustomPrompt="1"/>
          </p:nvPr>
        </p:nvSpPr>
        <p:spPr>
          <a:xfrm>
            <a:off x="480575" y="479699"/>
            <a:ext cx="11232000" cy="720000"/>
          </a:xfrm>
        </p:spPr>
        <p:txBody>
          <a:bodyPr anchor="b" anchorCtr="0"/>
          <a:lstStyle>
            <a:lvl1pPr algn="l">
              <a:defRPr sz="3800">
                <a:solidFill>
                  <a:schemeClr val="tx1"/>
                </a:solidFill>
              </a:defRPr>
            </a:lvl1pPr>
          </a:lstStyle>
          <a:p>
            <a:r>
              <a:rPr lang="en-GB" noProof="0"/>
              <a:t>Add Title</a:t>
            </a:r>
          </a:p>
        </p:txBody>
      </p:sp>
      <p:sp>
        <p:nvSpPr>
          <p:cNvPr id="9" name="Text Placeholder 8">
            <a:extLst>
              <a:ext uri="{FF2B5EF4-FFF2-40B4-BE49-F238E27FC236}">
                <a16:creationId xmlns:a16="http://schemas.microsoft.com/office/drawing/2014/main" id="{6C7B40B0-3203-CF4D-9A88-A624E8DA0CF6}"/>
              </a:ext>
            </a:extLst>
          </p:cNvPr>
          <p:cNvSpPr>
            <a:spLocks noGrp="1"/>
          </p:cNvSpPr>
          <p:nvPr>
            <p:ph type="body" sz="quarter" idx="14" hasCustomPrompt="1"/>
          </p:nvPr>
        </p:nvSpPr>
        <p:spPr>
          <a:xfrm>
            <a:off x="479427" y="1592263"/>
            <a:ext cx="3636961" cy="4368673"/>
          </a:xfrm>
        </p:spPr>
        <p:txBody>
          <a:bodyPr anchor="ctr"/>
          <a:lstStyle>
            <a:lvl1pPr marL="0" indent="0" algn="l">
              <a:buNone/>
              <a:defRPr sz="3400" b="1">
                <a:solidFill>
                  <a:schemeClr val="tx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Add statement text or quote in the space, use 34pt or 24pt text</a:t>
            </a:r>
          </a:p>
        </p:txBody>
      </p:sp>
      <p:sp>
        <p:nvSpPr>
          <p:cNvPr id="16" name="Rectangle 15">
            <a:extLst>
              <a:ext uri="{FF2B5EF4-FFF2-40B4-BE49-F238E27FC236}">
                <a16:creationId xmlns:a16="http://schemas.microsoft.com/office/drawing/2014/main" id="{2D5F3EFB-C9F8-E04B-8B93-5D6DF7840D6D}"/>
              </a:ext>
              <a:ext uri="{C183D7F6-B498-43B3-948B-1728B52AA6E4}">
                <adec:decorative xmlns:adec="http://schemas.microsoft.com/office/drawing/2017/decorative" val="1"/>
              </a:ext>
            </a:extLst>
          </p:cNvPr>
          <p:cNvSpPr/>
          <p:nvPr userDrawn="1"/>
        </p:nvSpPr>
        <p:spPr>
          <a:xfrm>
            <a:off x="4116388" y="0"/>
            <a:ext cx="807561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solidFill>
                <a:schemeClr val="tx1"/>
              </a:solidFill>
            </a:endParaRPr>
          </a:p>
        </p:txBody>
      </p:sp>
      <p:sp>
        <p:nvSpPr>
          <p:cNvPr id="19" name="Rectangle 18">
            <a:extLst>
              <a:ext uri="{FF2B5EF4-FFF2-40B4-BE49-F238E27FC236}">
                <a16:creationId xmlns:a16="http://schemas.microsoft.com/office/drawing/2014/main" id="{49027F85-A326-5B4C-A284-BD4EA17ED906}"/>
              </a:ext>
              <a:ext uri="{C183D7F6-B498-43B3-948B-1728B52AA6E4}">
                <adec:decorative xmlns:adec="http://schemas.microsoft.com/office/drawing/2017/decorative" val="1"/>
              </a:ext>
            </a:extLst>
          </p:cNvPr>
          <p:cNvSpPr/>
          <p:nvPr userDrawn="1"/>
        </p:nvSpPr>
        <p:spPr>
          <a:xfrm>
            <a:off x="4116388" y="0"/>
            <a:ext cx="8075613" cy="6858000"/>
          </a:xfrm>
          <a:prstGeom prst="rect">
            <a:avLst/>
          </a:prstGeom>
          <a:solidFill>
            <a:schemeClr val="bg1">
              <a:lumMod val="9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solidFill>
                <a:schemeClr val="tx1"/>
              </a:solidFill>
            </a:endParaRPr>
          </a:p>
        </p:txBody>
      </p:sp>
      <p:sp>
        <p:nvSpPr>
          <p:cNvPr id="12" name="Content Placeholder 5">
            <a:extLst>
              <a:ext uri="{FF2B5EF4-FFF2-40B4-BE49-F238E27FC236}">
                <a16:creationId xmlns:a16="http://schemas.microsoft.com/office/drawing/2014/main" id="{A3A1DA97-7FEA-2F42-8E12-4BABE52A9ADD}"/>
              </a:ext>
            </a:extLst>
          </p:cNvPr>
          <p:cNvSpPr>
            <a:spLocks noGrp="1"/>
          </p:cNvSpPr>
          <p:nvPr>
            <p:ph sz="quarter" idx="21"/>
          </p:nvPr>
        </p:nvSpPr>
        <p:spPr>
          <a:xfrm>
            <a:off x="5232400" y="1592263"/>
            <a:ext cx="6480174" cy="435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1" name="Straight Connector 20">
            <a:extLst>
              <a:ext uri="{FF2B5EF4-FFF2-40B4-BE49-F238E27FC236}">
                <a16:creationId xmlns:a16="http://schemas.microsoft.com/office/drawing/2014/main" id="{200EA739-BE1A-6748-96FD-C4F5683CC220}"/>
              </a:ext>
              <a:ext uri="{C183D7F6-B498-43B3-948B-1728B52AA6E4}">
                <adec:decorative xmlns:adec="http://schemas.microsoft.com/office/drawing/2017/decorative" val="1"/>
              </a:ext>
            </a:extLst>
          </p:cNvPr>
          <p:cNvCxnSpPr>
            <a:cxnSpLocks/>
          </p:cNvCxnSpPr>
          <p:nvPr userDrawn="1"/>
        </p:nvCxnSpPr>
        <p:spPr>
          <a:xfrm>
            <a:off x="479426" y="6097460"/>
            <a:ext cx="11233149" cy="0"/>
          </a:xfrm>
          <a:prstGeom prst="line">
            <a:avLst/>
          </a:prstGeom>
          <a:ln w="3175">
            <a:solidFill>
              <a:schemeClr val="tx1">
                <a:lumMod val="95000"/>
                <a:lumOff val="5000"/>
              </a:schemeClr>
            </a:solidFill>
            <a:round/>
          </a:ln>
          <a:effectLst/>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a16="http://schemas.microsoft.com/office/drawing/2014/main" id="{FE768A60-9BB1-9443-856A-2DE435EBD8B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1460" y="6152044"/>
            <a:ext cx="2317518" cy="530207"/>
          </a:xfrm>
          <a:prstGeom prst="rect">
            <a:avLst/>
          </a:prstGeom>
        </p:spPr>
      </p:pic>
      <p:sp>
        <p:nvSpPr>
          <p:cNvPr id="23" name="Footer Placeholder 4">
            <a:extLst>
              <a:ext uri="{FF2B5EF4-FFF2-40B4-BE49-F238E27FC236}">
                <a16:creationId xmlns:a16="http://schemas.microsoft.com/office/drawing/2014/main" id="{C7EDDFB0-8C35-B242-B9C7-9FF8CD6E3EB1}"/>
              </a:ext>
            </a:extLst>
          </p:cNvPr>
          <p:cNvSpPr>
            <a:spLocks noGrp="1"/>
          </p:cNvSpPr>
          <p:nvPr>
            <p:ph type="ftr" sz="quarter" idx="3"/>
          </p:nvPr>
        </p:nvSpPr>
        <p:spPr>
          <a:xfrm>
            <a:off x="3324224" y="6356351"/>
            <a:ext cx="7973696" cy="365125"/>
          </a:xfrm>
          <a:prstGeom prst="rect">
            <a:avLst/>
          </a:prstGeom>
        </p:spPr>
        <p:txBody>
          <a:bodyPr vert="horz" lIns="0" tIns="0" rIns="0" bIns="0" rtlCol="0" anchor="ctr"/>
          <a:lstStyle>
            <a:lvl1pPr algn="l">
              <a:defRPr sz="1200">
                <a:solidFill>
                  <a:schemeClr val="tx1"/>
                </a:solidFill>
              </a:defRPr>
            </a:lvl1pPr>
          </a:lstStyle>
          <a:p>
            <a:pPr algn="r"/>
            <a:r>
              <a:rPr lang="en-GB" dirty="0"/>
              <a:t>Presentation Title [To change text: Insert &gt; Header and Footer]</a:t>
            </a:r>
          </a:p>
        </p:txBody>
      </p:sp>
      <p:sp>
        <p:nvSpPr>
          <p:cNvPr id="22" name="Slide Number Placeholder 5">
            <a:extLst>
              <a:ext uri="{FF2B5EF4-FFF2-40B4-BE49-F238E27FC236}">
                <a16:creationId xmlns:a16="http://schemas.microsoft.com/office/drawing/2014/main" id="{DE590B1C-3001-3A4C-AE2A-BA95BADFA841}"/>
              </a:ext>
            </a:extLst>
          </p:cNvPr>
          <p:cNvSpPr>
            <a:spLocks noGrp="1"/>
          </p:cNvSpPr>
          <p:nvPr>
            <p:ph type="sldNum" sz="quarter" idx="4"/>
          </p:nvPr>
        </p:nvSpPr>
        <p:spPr>
          <a:xfrm>
            <a:off x="11297920" y="6356351"/>
            <a:ext cx="414080" cy="365125"/>
          </a:xfrm>
          <a:prstGeom prst="rect">
            <a:avLst/>
          </a:prstGeom>
        </p:spPr>
        <p:txBody>
          <a:bodyPr vert="horz" lIns="0" tIns="0" rIns="0" bIns="0" rtlCol="0" anchor="ctr"/>
          <a:lstStyle>
            <a:lvl1pPr algn="r">
              <a:defRPr sz="1200">
                <a:solidFill>
                  <a:schemeClr val="tx1"/>
                </a:solidFill>
              </a:defRPr>
            </a:lvl1pPr>
          </a:lstStyle>
          <a:p>
            <a:fld id="{2CC19541-5F6E-2C4C-BF21-196C1C8E2E31}" type="slidenum">
              <a:rPr lang="en-GB" smtClean="0"/>
              <a:pPr/>
              <a:t>‹#›</a:t>
            </a:fld>
            <a:r>
              <a:rPr lang="en-GB" dirty="0"/>
              <a:t> </a:t>
            </a:r>
          </a:p>
        </p:txBody>
      </p:sp>
    </p:spTree>
    <p:extLst>
      <p:ext uri="{BB962C8B-B14F-4D97-AF65-F5344CB8AC3E}">
        <p14:creationId xmlns:p14="http://schemas.microsoft.com/office/powerpoint/2010/main" val="4292242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atement and content 1/2 page 2">
    <p:spTree>
      <p:nvGrpSpPr>
        <p:cNvPr id="1" name=""/>
        <p:cNvGrpSpPr/>
        <p:nvPr/>
      </p:nvGrpSpPr>
      <p:grpSpPr>
        <a:xfrm>
          <a:off x="0" y="0"/>
          <a:ext cx="0" cy="0"/>
          <a:chOff x="0" y="0"/>
          <a:chExt cx="0" cy="0"/>
        </a:xfrm>
      </p:grpSpPr>
      <p:sp>
        <p:nvSpPr>
          <p:cNvPr id="18" name="Text Placeholder 4">
            <a:extLst>
              <a:ext uri="{FF2B5EF4-FFF2-40B4-BE49-F238E27FC236}">
                <a16:creationId xmlns:a16="http://schemas.microsoft.com/office/drawing/2014/main" id="{55324497-2F38-AD4E-829F-1579C94E9A3D}"/>
              </a:ext>
            </a:extLst>
          </p:cNvPr>
          <p:cNvSpPr>
            <a:spLocks noGrp="1"/>
          </p:cNvSpPr>
          <p:nvPr>
            <p:ph type="body" sz="quarter" idx="20" hasCustomPrompt="1"/>
          </p:nvPr>
        </p:nvSpPr>
        <p:spPr>
          <a:xfrm>
            <a:off x="480000" y="226294"/>
            <a:ext cx="11233150" cy="280988"/>
          </a:xfrm>
        </p:spPr>
        <p:txBody>
          <a:bodyPr/>
          <a:lstStyle>
            <a:lvl1pPr marL="0" indent="0">
              <a:buNone/>
              <a:defRPr sz="1400" b="1"/>
            </a:lvl1pPr>
            <a:lvl2pPr marL="432000" indent="0">
              <a:buNone/>
              <a:defRPr sz="1600"/>
            </a:lvl2pPr>
            <a:lvl3pPr marL="432000" indent="0">
              <a:buNone/>
              <a:defRPr sz="1600"/>
            </a:lvl3pPr>
            <a:lvl4pPr marL="0" indent="0">
              <a:buNone/>
              <a:defRPr sz="1600"/>
            </a:lvl4pPr>
            <a:lvl5pPr marL="432000" indent="0">
              <a:buNone/>
              <a:defRPr sz="1600"/>
            </a:lvl5pPr>
          </a:lstStyle>
          <a:p>
            <a:pPr lvl="0"/>
            <a:r>
              <a:rPr lang="en-US"/>
              <a:t>Optional chapter heading </a:t>
            </a:r>
          </a:p>
        </p:txBody>
      </p:sp>
      <p:sp>
        <p:nvSpPr>
          <p:cNvPr id="17" name="Title 1">
            <a:extLst>
              <a:ext uri="{FF2B5EF4-FFF2-40B4-BE49-F238E27FC236}">
                <a16:creationId xmlns:a16="http://schemas.microsoft.com/office/drawing/2014/main" id="{25B82E3E-EE9A-C14D-BE3F-85108C85DB04}"/>
              </a:ext>
            </a:extLst>
          </p:cNvPr>
          <p:cNvSpPr>
            <a:spLocks noGrp="1"/>
          </p:cNvSpPr>
          <p:nvPr>
            <p:ph type="ctrTitle" hasCustomPrompt="1"/>
          </p:nvPr>
        </p:nvSpPr>
        <p:spPr>
          <a:xfrm>
            <a:off x="479426" y="1592263"/>
            <a:ext cx="5545137" cy="4368673"/>
          </a:xfrm>
        </p:spPr>
        <p:txBody>
          <a:bodyPr anchor="t" anchorCtr="0"/>
          <a:lstStyle>
            <a:lvl1pPr algn="l">
              <a:defRPr sz="3800">
                <a:solidFill>
                  <a:schemeClr val="tx1"/>
                </a:solidFill>
              </a:defRPr>
            </a:lvl1pPr>
          </a:lstStyle>
          <a:p>
            <a:r>
              <a:rPr lang="en-GB" noProof="0"/>
              <a:t>Add Title</a:t>
            </a:r>
          </a:p>
        </p:txBody>
      </p:sp>
      <p:sp>
        <p:nvSpPr>
          <p:cNvPr id="8" name="Rectangle 7">
            <a:extLst>
              <a:ext uri="{FF2B5EF4-FFF2-40B4-BE49-F238E27FC236}">
                <a16:creationId xmlns:a16="http://schemas.microsoft.com/office/drawing/2014/main" id="{BC9BCFD0-067D-6545-8C5D-27D2627541BB}"/>
              </a:ext>
              <a:ext uri="{C183D7F6-B498-43B3-948B-1728B52AA6E4}">
                <adec:decorative xmlns:adec="http://schemas.microsoft.com/office/drawing/2017/decorative" val="1"/>
              </a:ext>
            </a:extLst>
          </p:cNvPr>
          <p:cNvSpPr/>
          <p:nvPr userDrawn="1"/>
        </p:nvSpPr>
        <p:spPr>
          <a:xfrm>
            <a:off x="6024563" y="0"/>
            <a:ext cx="616743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solidFill>
                <a:schemeClr val="tx1"/>
              </a:solidFill>
            </a:endParaRPr>
          </a:p>
        </p:txBody>
      </p:sp>
      <p:sp>
        <p:nvSpPr>
          <p:cNvPr id="11" name="Rectangle 10">
            <a:extLst>
              <a:ext uri="{FF2B5EF4-FFF2-40B4-BE49-F238E27FC236}">
                <a16:creationId xmlns:a16="http://schemas.microsoft.com/office/drawing/2014/main" id="{F9CCDF47-40D6-0E40-9E93-34D45B6FB129}"/>
              </a:ext>
              <a:ext uri="{C183D7F6-B498-43B3-948B-1728B52AA6E4}">
                <adec:decorative xmlns:adec="http://schemas.microsoft.com/office/drawing/2017/decorative" val="1"/>
              </a:ext>
            </a:extLst>
          </p:cNvPr>
          <p:cNvSpPr/>
          <p:nvPr userDrawn="1"/>
        </p:nvSpPr>
        <p:spPr>
          <a:xfrm>
            <a:off x="6024563" y="0"/>
            <a:ext cx="6167437" cy="6858000"/>
          </a:xfrm>
          <a:prstGeom prst="rect">
            <a:avLst/>
          </a:prstGeom>
          <a:solidFill>
            <a:schemeClr val="bg1">
              <a:lumMod val="9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solidFill>
                <a:schemeClr val="tx1"/>
              </a:solidFill>
            </a:endParaRPr>
          </a:p>
        </p:txBody>
      </p:sp>
      <p:sp>
        <p:nvSpPr>
          <p:cNvPr id="12" name="Content Placeholder 5">
            <a:extLst>
              <a:ext uri="{FF2B5EF4-FFF2-40B4-BE49-F238E27FC236}">
                <a16:creationId xmlns:a16="http://schemas.microsoft.com/office/drawing/2014/main" id="{D76DD8CF-32FC-E74F-A900-AB93DBD3A1F8}"/>
              </a:ext>
            </a:extLst>
          </p:cNvPr>
          <p:cNvSpPr>
            <a:spLocks noGrp="1"/>
          </p:cNvSpPr>
          <p:nvPr>
            <p:ph sz="quarter" idx="21"/>
          </p:nvPr>
        </p:nvSpPr>
        <p:spPr>
          <a:xfrm>
            <a:off x="6167437" y="1592263"/>
            <a:ext cx="5545137" cy="435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 name="Straight Connector 13">
            <a:extLst>
              <a:ext uri="{FF2B5EF4-FFF2-40B4-BE49-F238E27FC236}">
                <a16:creationId xmlns:a16="http://schemas.microsoft.com/office/drawing/2014/main" id="{D377C0B9-DA67-F547-AE09-F6A98E6DDFA9}"/>
              </a:ext>
              <a:ext uri="{C183D7F6-B498-43B3-948B-1728B52AA6E4}">
                <adec:decorative xmlns:adec="http://schemas.microsoft.com/office/drawing/2017/decorative" val="1"/>
              </a:ext>
            </a:extLst>
          </p:cNvPr>
          <p:cNvCxnSpPr>
            <a:cxnSpLocks/>
          </p:cNvCxnSpPr>
          <p:nvPr userDrawn="1"/>
        </p:nvCxnSpPr>
        <p:spPr>
          <a:xfrm>
            <a:off x="479426" y="6097460"/>
            <a:ext cx="11233149" cy="0"/>
          </a:xfrm>
          <a:prstGeom prst="line">
            <a:avLst/>
          </a:prstGeom>
          <a:ln w="3175">
            <a:solidFill>
              <a:schemeClr val="tx1">
                <a:lumMod val="95000"/>
                <a:lumOff val="5000"/>
              </a:schemeClr>
            </a:solidFill>
            <a:round/>
          </a:ln>
          <a:effectLst/>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a16="http://schemas.microsoft.com/office/drawing/2014/main" id="{8A7CB4D4-D83A-024B-8339-8EF8AD92E6B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1460" y="6152044"/>
            <a:ext cx="2317518" cy="530207"/>
          </a:xfrm>
          <a:prstGeom prst="rect">
            <a:avLst/>
          </a:prstGeom>
        </p:spPr>
      </p:pic>
      <p:sp>
        <p:nvSpPr>
          <p:cNvPr id="19" name="Footer Placeholder 4">
            <a:extLst>
              <a:ext uri="{FF2B5EF4-FFF2-40B4-BE49-F238E27FC236}">
                <a16:creationId xmlns:a16="http://schemas.microsoft.com/office/drawing/2014/main" id="{BFD9081A-76D9-EC44-ADFB-D21AF3669FF9}"/>
              </a:ext>
            </a:extLst>
          </p:cNvPr>
          <p:cNvSpPr>
            <a:spLocks noGrp="1"/>
          </p:cNvSpPr>
          <p:nvPr>
            <p:ph type="ftr" sz="quarter" idx="3"/>
          </p:nvPr>
        </p:nvSpPr>
        <p:spPr>
          <a:xfrm>
            <a:off x="3324224" y="6356351"/>
            <a:ext cx="7973696" cy="365125"/>
          </a:xfrm>
          <a:prstGeom prst="rect">
            <a:avLst/>
          </a:prstGeom>
        </p:spPr>
        <p:txBody>
          <a:bodyPr vert="horz" lIns="0" tIns="0" rIns="0" bIns="0" rtlCol="0" anchor="ctr"/>
          <a:lstStyle>
            <a:lvl1pPr algn="l">
              <a:defRPr sz="1200">
                <a:solidFill>
                  <a:schemeClr val="tx1"/>
                </a:solidFill>
              </a:defRPr>
            </a:lvl1pPr>
          </a:lstStyle>
          <a:p>
            <a:pPr algn="r"/>
            <a:r>
              <a:rPr lang="en-GB" dirty="0"/>
              <a:t>Presentation Title [To change text: Insert &gt; Header and Footer]</a:t>
            </a:r>
          </a:p>
        </p:txBody>
      </p:sp>
      <p:sp>
        <p:nvSpPr>
          <p:cNvPr id="16" name="Slide Number Placeholder 5">
            <a:extLst>
              <a:ext uri="{FF2B5EF4-FFF2-40B4-BE49-F238E27FC236}">
                <a16:creationId xmlns:a16="http://schemas.microsoft.com/office/drawing/2014/main" id="{A4D06AF0-C632-9540-8FFF-4243777E26F2}"/>
              </a:ext>
            </a:extLst>
          </p:cNvPr>
          <p:cNvSpPr>
            <a:spLocks noGrp="1"/>
          </p:cNvSpPr>
          <p:nvPr>
            <p:ph type="sldNum" sz="quarter" idx="4"/>
          </p:nvPr>
        </p:nvSpPr>
        <p:spPr>
          <a:xfrm>
            <a:off x="11297920" y="6356351"/>
            <a:ext cx="414080" cy="365125"/>
          </a:xfrm>
          <a:prstGeom prst="rect">
            <a:avLst/>
          </a:prstGeom>
        </p:spPr>
        <p:txBody>
          <a:bodyPr vert="horz" lIns="0" tIns="0" rIns="0" bIns="0" rtlCol="0" anchor="ctr"/>
          <a:lstStyle>
            <a:lvl1pPr algn="r">
              <a:defRPr sz="1200">
                <a:solidFill>
                  <a:schemeClr val="tx1"/>
                </a:solidFill>
              </a:defRPr>
            </a:lvl1pPr>
          </a:lstStyle>
          <a:p>
            <a:fld id="{2CC19541-5F6E-2C4C-BF21-196C1C8E2E31}" type="slidenum">
              <a:rPr lang="en-GB" smtClean="0"/>
              <a:pPr/>
              <a:t>‹#›</a:t>
            </a:fld>
            <a:r>
              <a:rPr lang="en-GB" dirty="0"/>
              <a:t> </a:t>
            </a:r>
          </a:p>
        </p:txBody>
      </p:sp>
    </p:spTree>
    <p:extLst>
      <p:ext uri="{BB962C8B-B14F-4D97-AF65-F5344CB8AC3E}">
        <p14:creationId xmlns:p14="http://schemas.microsoft.com/office/powerpoint/2010/main" val="1950641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tement and content 1/3 page 2">
    <p:spTree>
      <p:nvGrpSpPr>
        <p:cNvPr id="1" name=""/>
        <p:cNvGrpSpPr/>
        <p:nvPr/>
      </p:nvGrpSpPr>
      <p:grpSpPr>
        <a:xfrm>
          <a:off x="0" y="0"/>
          <a:ext cx="0" cy="0"/>
          <a:chOff x="0" y="0"/>
          <a:chExt cx="0" cy="0"/>
        </a:xfrm>
      </p:grpSpPr>
      <p:sp>
        <p:nvSpPr>
          <p:cNvPr id="18" name="Text Placeholder 4">
            <a:extLst>
              <a:ext uri="{FF2B5EF4-FFF2-40B4-BE49-F238E27FC236}">
                <a16:creationId xmlns:a16="http://schemas.microsoft.com/office/drawing/2014/main" id="{55324497-2F38-AD4E-829F-1579C94E9A3D}"/>
              </a:ext>
            </a:extLst>
          </p:cNvPr>
          <p:cNvSpPr>
            <a:spLocks noGrp="1"/>
          </p:cNvSpPr>
          <p:nvPr>
            <p:ph type="body" sz="quarter" idx="20" hasCustomPrompt="1"/>
          </p:nvPr>
        </p:nvSpPr>
        <p:spPr>
          <a:xfrm>
            <a:off x="480000" y="226294"/>
            <a:ext cx="11233150" cy="280988"/>
          </a:xfrm>
        </p:spPr>
        <p:txBody>
          <a:bodyPr/>
          <a:lstStyle>
            <a:lvl1pPr marL="0" indent="0">
              <a:buNone/>
              <a:defRPr sz="1400" b="1"/>
            </a:lvl1pPr>
            <a:lvl2pPr marL="432000" indent="0">
              <a:buNone/>
              <a:defRPr sz="1600"/>
            </a:lvl2pPr>
            <a:lvl3pPr marL="432000" indent="0">
              <a:buNone/>
              <a:defRPr sz="1600"/>
            </a:lvl3pPr>
            <a:lvl4pPr marL="0" indent="0">
              <a:buNone/>
              <a:defRPr sz="1600"/>
            </a:lvl4pPr>
            <a:lvl5pPr marL="432000" indent="0">
              <a:buNone/>
              <a:defRPr sz="1600"/>
            </a:lvl5pPr>
          </a:lstStyle>
          <a:p>
            <a:pPr lvl="0"/>
            <a:r>
              <a:rPr lang="en-US"/>
              <a:t>Optional chapter heading </a:t>
            </a:r>
          </a:p>
        </p:txBody>
      </p:sp>
      <p:sp>
        <p:nvSpPr>
          <p:cNvPr id="19" name="Title 1">
            <a:extLst>
              <a:ext uri="{FF2B5EF4-FFF2-40B4-BE49-F238E27FC236}">
                <a16:creationId xmlns:a16="http://schemas.microsoft.com/office/drawing/2014/main" id="{38A1F960-AF27-6F48-B335-BF1BE9804D3D}"/>
              </a:ext>
            </a:extLst>
          </p:cNvPr>
          <p:cNvSpPr>
            <a:spLocks noGrp="1"/>
          </p:cNvSpPr>
          <p:nvPr>
            <p:ph type="ctrTitle" hasCustomPrompt="1"/>
          </p:nvPr>
        </p:nvSpPr>
        <p:spPr>
          <a:xfrm>
            <a:off x="479427" y="1592263"/>
            <a:ext cx="3636962" cy="4368673"/>
          </a:xfrm>
        </p:spPr>
        <p:txBody>
          <a:bodyPr anchor="t" anchorCtr="0"/>
          <a:lstStyle>
            <a:lvl1pPr algn="l">
              <a:defRPr sz="3800">
                <a:solidFill>
                  <a:schemeClr val="tx1"/>
                </a:solidFill>
              </a:defRPr>
            </a:lvl1pPr>
          </a:lstStyle>
          <a:p>
            <a:r>
              <a:rPr lang="en-GB" noProof="0"/>
              <a:t>Add Title</a:t>
            </a:r>
          </a:p>
        </p:txBody>
      </p:sp>
      <p:sp>
        <p:nvSpPr>
          <p:cNvPr id="8" name="Rectangle 7">
            <a:extLst>
              <a:ext uri="{FF2B5EF4-FFF2-40B4-BE49-F238E27FC236}">
                <a16:creationId xmlns:a16="http://schemas.microsoft.com/office/drawing/2014/main" id="{BC9BCFD0-067D-6545-8C5D-27D2627541BB}"/>
              </a:ext>
              <a:ext uri="{C183D7F6-B498-43B3-948B-1728B52AA6E4}">
                <adec:decorative xmlns:adec="http://schemas.microsoft.com/office/drawing/2017/decorative" val="1"/>
              </a:ext>
            </a:extLst>
          </p:cNvPr>
          <p:cNvSpPr/>
          <p:nvPr userDrawn="1"/>
        </p:nvSpPr>
        <p:spPr>
          <a:xfrm>
            <a:off x="4116388" y="0"/>
            <a:ext cx="807561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solidFill>
                <a:schemeClr val="tx1"/>
              </a:solidFill>
            </a:endParaRPr>
          </a:p>
        </p:txBody>
      </p:sp>
      <p:sp>
        <p:nvSpPr>
          <p:cNvPr id="11" name="Rectangle 10">
            <a:extLst>
              <a:ext uri="{FF2B5EF4-FFF2-40B4-BE49-F238E27FC236}">
                <a16:creationId xmlns:a16="http://schemas.microsoft.com/office/drawing/2014/main" id="{8C93FBF2-1F8B-424F-8A94-A7A44155C221}"/>
              </a:ext>
              <a:ext uri="{C183D7F6-B498-43B3-948B-1728B52AA6E4}">
                <adec:decorative xmlns:adec="http://schemas.microsoft.com/office/drawing/2017/decorative" val="1"/>
              </a:ext>
            </a:extLst>
          </p:cNvPr>
          <p:cNvSpPr/>
          <p:nvPr userDrawn="1"/>
        </p:nvSpPr>
        <p:spPr>
          <a:xfrm>
            <a:off x="4116387" y="0"/>
            <a:ext cx="8075613" cy="6858000"/>
          </a:xfrm>
          <a:prstGeom prst="rect">
            <a:avLst/>
          </a:prstGeom>
          <a:solidFill>
            <a:schemeClr val="bg1">
              <a:lumMod val="9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solidFill>
                <a:schemeClr val="tx1"/>
              </a:solidFill>
            </a:endParaRPr>
          </a:p>
        </p:txBody>
      </p:sp>
      <p:sp>
        <p:nvSpPr>
          <p:cNvPr id="6" name="Content Placeholder 5">
            <a:extLst>
              <a:ext uri="{FF2B5EF4-FFF2-40B4-BE49-F238E27FC236}">
                <a16:creationId xmlns:a16="http://schemas.microsoft.com/office/drawing/2014/main" id="{A1BBCDC9-67AD-304F-A641-19C555A78673}"/>
              </a:ext>
            </a:extLst>
          </p:cNvPr>
          <p:cNvSpPr>
            <a:spLocks noGrp="1"/>
          </p:cNvSpPr>
          <p:nvPr>
            <p:ph sz="quarter" idx="21"/>
          </p:nvPr>
        </p:nvSpPr>
        <p:spPr>
          <a:xfrm>
            <a:off x="4259263" y="1592263"/>
            <a:ext cx="7453312" cy="435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9E0A0D21-9030-4D45-A211-D39B6B0822CD}"/>
              </a:ext>
              <a:ext uri="{C183D7F6-B498-43B3-948B-1728B52AA6E4}">
                <adec:decorative xmlns:adec="http://schemas.microsoft.com/office/drawing/2017/decorative" val="1"/>
              </a:ext>
            </a:extLst>
          </p:cNvPr>
          <p:cNvCxnSpPr>
            <a:cxnSpLocks/>
          </p:cNvCxnSpPr>
          <p:nvPr userDrawn="1"/>
        </p:nvCxnSpPr>
        <p:spPr>
          <a:xfrm>
            <a:off x="479426" y="6097460"/>
            <a:ext cx="11233149" cy="0"/>
          </a:xfrm>
          <a:prstGeom prst="line">
            <a:avLst/>
          </a:prstGeom>
          <a:ln w="3175">
            <a:solidFill>
              <a:schemeClr val="tx1">
                <a:lumMod val="95000"/>
                <a:lumOff val="5000"/>
              </a:schemeClr>
            </a:solidFill>
            <a:round/>
          </a:ln>
          <a:effectLst/>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a16="http://schemas.microsoft.com/office/drawing/2014/main" id="{237CE7D9-B889-C14D-8F36-B04354258CD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1460" y="6152044"/>
            <a:ext cx="2317518" cy="530207"/>
          </a:xfrm>
          <a:prstGeom prst="rect">
            <a:avLst/>
          </a:prstGeom>
        </p:spPr>
      </p:pic>
      <p:sp>
        <p:nvSpPr>
          <p:cNvPr id="16" name="Footer Placeholder 4">
            <a:extLst>
              <a:ext uri="{FF2B5EF4-FFF2-40B4-BE49-F238E27FC236}">
                <a16:creationId xmlns:a16="http://schemas.microsoft.com/office/drawing/2014/main" id="{6EB66008-C52E-2B4C-B01E-C5B69D18D8E0}"/>
              </a:ext>
            </a:extLst>
          </p:cNvPr>
          <p:cNvSpPr>
            <a:spLocks noGrp="1"/>
          </p:cNvSpPr>
          <p:nvPr>
            <p:ph type="ftr" sz="quarter" idx="3"/>
          </p:nvPr>
        </p:nvSpPr>
        <p:spPr>
          <a:xfrm>
            <a:off x="3324224" y="6356351"/>
            <a:ext cx="7973696" cy="365125"/>
          </a:xfrm>
          <a:prstGeom prst="rect">
            <a:avLst/>
          </a:prstGeom>
        </p:spPr>
        <p:txBody>
          <a:bodyPr vert="horz" lIns="0" tIns="0" rIns="0" bIns="0" rtlCol="0" anchor="ctr"/>
          <a:lstStyle>
            <a:lvl1pPr algn="l">
              <a:defRPr sz="1200">
                <a:solidFill>
                  <a:schemeClr val="tx1"/>
                </a:solidFill>
              </a:defRPr>
            </a:lvl1pPr>
          </a:lstStyle>
          <a:p>
            <a:pPr algn="r"/>
            <a:r>
              <a:rPr lang="en-GB" dirty="0"/>
              <a:t>Presentation Title [To change text: Insert &gt; Header and Footer]</a:t>
            </a:r>
          </a:p>
        </p:txBody>
      </p:sp>
      <p:sp>
        <p:nvSpPr>
          <p:cNvPr id="14" name="Slide Number Placeholder 5">
            <a:extLst>
              <a:ext uri="{FF2B5EF4-FFF2-40B4-BE49-F238E27FC236}">
                <a16:creationId xmlns:a16="http://schemas.microsoft.com/office/drawing/2014/main" id="{7D1526E6-C718-F347-8F04-D3C8E284C346}"/>
              </a:ext>
            </a:extLst>
          </p:cNvPr>
          <p:cNvSpPr>
            <a:spLocks noGrp="1"/>
          </p:cNvSpPr>
          <p:nvPr>
            <p:ph type="sldNum" sz="quarter" idx="4"/>
          </p:nvPr>
        </p:nvSpPr>
        <p:spPr>
          <a:xfrm>
            <a:off x="11297920" y="6356351"/>
            <a:ext cx="414080" cy="365125"/>
          </a:xfrm>
          <a:prstGeom prst="rect">
            <a:avLst/>
          </a:prstGeom>
        </p:spPr>
        <p:txBody>
          <a:bodyPr vert="horz" lIns="0" tIns="0" rIns="0" bIns="0" rtlCol="0" anchor="ctr"/>
          <a:lstStyle>
            <a:lvl1pPr algn="r">
              <a:defRPr sz="1200">
                <a:solidFill>
                  <a:schemeClr val="tx1"/>
                </a:solidFill>
              </a:defRPr>
            </a:lvl1pPr>
          </a:lstStyle>
          <a:p>
            <a:fld id="{2CC19541-5F6E-2C4C-BF21-196C1C8E2E31}" type="slidenum">
              <a:rPr lang="en-GB" smtClean="0"/>
              <a:pPr/>
              <a:t>‹#›</a:t>
            </a:fld>
            <a:r>
              <a:rPr lang="en-GB" dirty="0"/>
              <a:t> </a:t>
            </a:r>
          </a:p>
        </p:txBody>
      </p:sp>
    </p:spTree>
    <p:extLst>
      <p:ext uri="{BB962C8B-B14F-4D97-AF65-F5344CB8AC3E}">
        <p14:creationId xmlns:p14="http://schemas.microsoft.com/office/powerpoint/2010/main" val="10522587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and title">
    <p:spTree>
      <p:nvGrpSpPr>
        <p:cNvPr id="1" name=""/>
        <p:cNvGrpSpPr/>
        <p:nvPr/>
      </p:nvGrpSpPr>
      <p:grpSpPr>
        <a:xfrm>
          <a:off x="0" y="0"/>
          <a:ext cx="0" cy="0"/>
          <a:chOff x="0" y="0"/>
          <a:chExt cx="0" cy="0"/>
        </a:xfrm>
      </p:grpSpPr>
      <p:sp>
        <p:nvSpPr>
          <p:cNvPr id="18" name="Text Placeholder 4">
            <a:extLst>
              <a:ext uri="{FF2B5EF4-FFF2-40B4-BE49-F238E27FC236}">
                <a16:creationId xmlns:a16="http://schemas.microsoft.com/office/drawing/2014/main" id="{52C96613-2613-8145-BDBC-95527046A263}"/>
              </a:ext>
            </a:extLst>
          </p:cNvPr>
          <p:cNvSpPr>
            <a:spLocks noGrp="1"/>
          </p:cNvSpPr>
          <p:nvPr>
            <p:ph type="body" sz="quarter" idx="20" hasCustomPrompt="1"/>
          </p:nvPr>
        </p:nvSpPr>
        <p:spPr>
          <a:xfrm>
            <a:off x="480000" y="226294"/>
            <a:ext cx="11233150" cy="280988"/>
          </a:xfrm>
        </p:spPr>
        <p:txBody>
          <a:bodyPr/>
          <a:lstStyle>
            <a:lvl1pPr marL="0" indent="0">
              <a:buNone/>
              <a:defRPr sz="1400" b="1"/>
            </a:lvl1pPr>
            <a:lvl2pPr marL="432000" indent="0">
              <a:buNone/>
              <a:defRPr sz="1600"/>
            </a:lvl2pPr>
            <a:lvl3pPr marL="432000" indent="0">
              <a:buNone/>
              <a:defRPr sz="1600"/>
            </a:lvl3pPr>
            <a:lvl4pPr marL="0" indent="0">
              <a:buNone/>
              <a:defRPr sz="1600"/>
            </a:lvl4pPr>
            <a:lvl5pPr marL="432000" indent="0">
              <a:buNone/>
              <a:defRPr sz="1600"/>
            </a:lvl5pPr>
          </a:lstStyle>
          <a:p>
            <a:pPr lvl="0"/>
            <a:r>
              <a:rPr lang="en-US" dirty="0"/>
              <a:t>Optional chapter heading </a:t>
            </a:r>
          </a:p>
        </p:txBody>
      </p:sp>
      <p:sp>
        <p:nvSpPr>
          <p:cNvPr id="15" name="Title 1">
            <a:extLst>
              <a:ext uri="{FF2B5EF4-FFF2-40B4-BE49-F238E27FC236}">
                <a16:creationId xmlns:a16="http://schemas.microsoft.com/office/drawing/2014/main" id="{BC99F548-E5CC-0448-82E6-D55920EF41A7}"/>
              </a:ext>
            </a:extLst>
          </p:cNvPr>
          <p:cNvSpPr>
            <a:spLocks noGrp="1"/>
          </p:cNvSpPr>
          <p:nvPr>
            <p:ph type="ctrTitle" hasCustomPrompt="1"/>
          </p:nvPr>
        </p:nvSpPr>
        <p:spPr>
          <a:xfrm>
            <a:off x="480575" y="479699"/>
            <a:ext cx="11232000" cy="720000"/>
          </a:xfrm>
        </p:spPr>
        <p:txBody>
          <a:bodyPr anchor="b" anchorCtr="0"/>
          <a:lstStyle>
            <a:lvl1pPr algn="l">
              <a:defRPr sz="3800">
                <a:solidFill>
                  <a:schemeClr val="tx1"/>
                </a:solidFill>
              </a:defRPr>
            </a:lvl1pPr>
          </a:lstStyle>
          <a:p>
            <a:r>
              <a:rPr lang="en-GB" noProof="0"/>
              <a:t>Add Title</a:t>
            </a:r>
          </a:p>
        </p:txBody>
      </p:sp>
      <p:sp>
        <p:nvSpPr>
          <p:cNvPr id="13" name="Content Placeholder 2" descr="Add chart, table or image here">
            <a:extLst>
              <a:ext uri="{FF2B5EF4-FFF2-40B4-BE49-F238E27FC236}">
                <a16:creationId xmlns:a16="http://schemas.microsoft.com/office/drawing/2014/main" id="{6F5D1C0F-74B3-8A4E-AAC6-F9A9FAAF8A5F}"/>
              </a:ext>
            </a:extLst>
          </p:cNvPr>
          <p:cNvSpPr>
            <a:spLocks noGrp="1"/>
          </p:cNvSpPr>
          <p:nvPr>
            <p:ph sz="quarter" idx="18" hasCustomPrompt="1"/>
          </p:nvPr>
        </p:nvSpPr>
        <p:spPr>
          <a:xfrm>
            <a:off x="478546" y="1592262"/>
            <a:ext cx="11232972" cy="4357687"/>
          </a:xfrm>
        </p:spPr>
        <p:txBody>
          <a:bodyPr/>
          <a:lstStyle>
            <a:lvl1pPr marL="0" indent="0">
              <a:buNone/>
              <a:defRPr sz="1600"/>
            </a:lvl1pPr>
          </a:lstStyle>
          <a:p>
            <a:pPr lvl="0"/>
            <a:r>
              <a:rPr lang="en-US"/>
              <a:t>Add chart/table/photo</a:t>
            </a:r>
            <a:endParaRPr lang="en-GB"/>
          </a:p>
        </p:txBody>
      </p:sp>
      <p:sp>
        <p:nvSpPr>
          <p:cNvPr id="11" name="Text Placeholder 2">
            <a:extLst>
              <a:ext uri="{FF2B5EF4-FFF2-40B4-BE49-F238E27FC236}">
                <a16:creationId xmlns:a16="http://schemas.microsoft.com/office/drawing/2014/main" id="{055D94C7-D65F-3749-AE13-AF7EE2A2BC38}"/>
              </a:ext>
            </a:extLst>
          </p:cNvPr>
          <p:cNvSpPr>
            <a:spLocks noGrp="1"/>
          </p:cNvSpPr>
          <p:nvPr>
            <p:ph type="body" sz="quarter" idx="13" hasCustomPrompt="1"/>
          </p:nvPr>
        </p:nvSpPr>
        <p:spPr>
          <a:xfrm>
            <a:off x="0" y="5481950"/>
            <a:ext cx="2230339" cy="468000"/>
          </a:xfrm>
          <a:solidFill>
            <a:schemeClr val="bg1"/>
          </a:solidFill>
        </p:spPr>
        <p:txBody>
          <a:bodyPr anchor="ctr"/>
          <a:lstStyle>
            <a:lvl1pPr marL="0" indent="0">
              <a:buNone/>
              <a:defRPr sz="1800"/>
            </a:lvl1pPr>
            <a:lvl2pPr marL="432000" indent="0">
              <a:buFontTx/>
              <a:buNone/>
              <a:defRPr sz="1200"/>
            </a:lvl2pPr>
          </a:lstStyle>
          <a:p>
            <a:pPr lvl="1"/>
            <a:r>
              <a:rPr lang="en-US" dirty="0"/>
              <a:t> Image credit</a:t>
            </a:r>
            <a:br>
              <a:rPr lang="en-US" dirty="0"/>
            </a:br>
            <a:r>
              <a:rPr lang="en-US" dirty="0"/>
              <a:t> goes here</a:t>
            </a:r>
          </a:p>
        </p:txBody>
      </p:sp>
      <p:cxnSp>
        <p:nvCxnSpPr>
          <p:cNvPr id="10" name="Straight Connector 9">
            <a:extLst>
              <a:ext uri="{FF2B5EF4-FFF2-40B4-BE49-F238E27FC236}">
                <a16:creationId xmlns:a16="http://schemas.microsoft.com/office/drawing/2014/main" id="{BEFD903F-4131-8F43-9B3B-E47372010386}"/>
              </a:ext>
              <a:ext uri="{C183D7F6-B498-43B3-948B-1728B52AA6E4}">
                <adec:decorative xmlns:adec="http://schemas.microsoft.com/office/drawing/2017/decorative" val="1"/>
              </a:ext>
            </a:extLst>
          </p:cNvPr>
          <p:cNvCxnSpPr>
            <a:cxnSpLocks/>
          </p:cNvCxnSpPr>
          <p:nvPr userDrawn="1"/>
        </p:nvCxnSpPr>
        <p:spPr>
          <a:xfrm>
            <a:off x="479426" y="6097460"/>
            <a:ext cx="11233149" cy="0"/>
          </a:xfrm>
          <a:prstGeom prst="line">
            <a:avLst/>
          </a:prstGeom>
          <a:ln w="3175">
            <a:solidFill>
              <a:schemeClr val="tx1">
                <a:lumMod val="95000"/>
                <a:lumOff val="5000"/>
              </a:schemeClr>
            </a:solidFill>
            <a:round/>
          </a:ln>
          <a:effectLst/>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AF697547-E539-9C47-B562-D12D467BFCCF}"/>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1460" y="6152044"/>
            <a:ext cx="2317518" cy="530207"/>
          </a:xfrm>
          <a:prstGeom prst="rect">
            <a:avLst/>
          </a:prstGeom>
        </p:spPr>
      </p:pic>
      <p:sp>
        <p:nvSpPr>
          <p:cNvPr id="14" name="Footer Placeholder 4">
            <a:extLst>
              <a:ext uri="{FF2B5EF4-FFF2-40B4-BE49-F238E27FC236}">
                <a16:creationId xmlns:a16="http://schemas.microsoft.com/office/drawing/2014/main" id="{0685733F-6C6F-9549-84A0-153D083033CA}"/>
              </a:ext>
            </a:extLst>
          </p:cNvPr>
          <p:cNvSpPr>
            <a:spLocks noGrp="1"/>
          </p:cNvSpPr>
          <p:nvPr>
            <p:ph type="ftr" sz="quarter" idx="3"/>
          </p:nvPr>
        </p:nvSpPr>
        <p:spPr>
          <a:xfrm>
            <a:off x="3324224" y="6356351"/>
            <a:ext cx="7973696" cy="365125"/>
          </a:xfrm>
          <a:prstGeom prst="rect">
            <a:avLst/>
          </a:prstGeom>
        </p:spPr>
        <p:txBody>
          <a:bodyPr vert="horz" lIns="0" tIns="0" rIns="0" bIns="0" rtlCol="0" anchor="ctr"/>
          <a:lstStyle>
            <a:lvl1pPr algn="l">
              <a:defRPr sz="1200">
                <a:solidFill>
                  <a:schemeClr val="tx1"/>
                </a:solidFill>
              </a:defRPr>
            </a:lvl1pPr>
          </a:lstStyle>
          <a:p>
            <a:pPr algn="r"/>
            <a:r>
              <a:rPr lang="en-GB" dirty="0"/>
              <a:t>Presentation Title [To change text: Insert &gt; Header and Footer]</a:t>
            </a:r>
          </a:p>
        </p:txBody>
      </p:sp>
      <p:sp>
        <p:nvSpPr>
          <p:cNvPr id="12" name="Slide Number Placeholder 5">
            <a:extLst>
              <a:ext uri="{FF2B5EF4-FFF2-40B4-BE49-F238E27FC236}">
                <a16:creationId xmlns:a16="http://schemas.microsoft.com/office/drawing/2014/main" id="{8CF0EE21-71A6-114A-A05C-5132C142511F}"/>
              </a:ext>
            </a:extLst>
          </p:cNvPr>
          <p:cNvSpPr>
            <a:spLocks noGrp="1"/>
          </p:cNvSpPr>
          <p:nvPr>
            <p:ph type="sldNum" sz="quarter" idx="4"/>
          </p:nvPr>
        </p:nvSpPr>
        <p:spPr>
          <a:xfrm>
            <a:off x="11297920" y="6356351"/>
            <a:ext cx="414080" cy="365125"/>
          </a:xfrm>
          <a:prstGeom prst="rect">
            <a:avLst/>
          </a:prstGeom>
        </p:spPr>
        <p:txBody>
          <a:bodyPr vert="horz" lIns="0" tIns="0" rIns="0" bIns="0" rtlCol="0" anchor="ctr"/>
          <a:lstStyle>
            <a:lvl1pPr algn="r">
              <a:defRPr sz="1200">
                <a:solidFill>
                  <a:schemeClr val="tx1"/>
                </a:solidFill>
              </a:defRPr>
            </a:lvl1pPr>
          </a:lstStyle>
          <a:p>
            <a:fld id="{2CC19541-5F6E-2C4C-BF21-196C1C8E2E31}" type="slidenum">
              <a:rPr lang="en-GB" smtClean="0"/>
              <a:pPr/>
              <a:t>‹#›</a:t>
            </a:fld>
            <a:r>
              <a:rPr lang="en-GB" dirty="0"/>
              <a:t> </a:t>
            </a:r>
          </a:p>
        </p:txBody>
      </p:sp>
    </p:spTree>
    <p:extLst>
      <p:ext uri="{BB962C8B-B14F-4D97-AF65-F5344CB8AC3E}">
        <p14:creationId xmlns:p14="http://schemas.microsoft.com/office/powerpoint/2010/main" val="13219797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photo and title">
    <p:spTree>
      <p:nvGrpSpPr>
        <p:cNvPr id="1" name=""/>
        <p:cNvGrpSpPr/>
        <p:nvPr/>
      </p:nvGrpSpPr>
      <p:grpSpPr>
        <a:xfrm>
          <a:off x="0" y="0"/>
          <a:ext cx="0" cy="0"/>
          <a:chOff x="0" y="0"/>
          <a:chExt cx="0" cy="0"/>
        </a:xfrm>
      </p:grpSpPr>
      <p:sp>
        <p:nvSpPr>
          <p:cNvPr id="20" name="Text Placeholder 4">
            <a:extLst>
              <a:ext uri="{FF2B5EF4-FFF2-40B4-BE49-F238E27FC236}">
                <a16:creationId xmlns:a16="http://schemas.microsoft.com/office/drawing/2014/main" id="{73129248-FBFD-954A-B55D-D93105C099E1}"/>
              </a:ext>
            </a:extLst>
          </p:cNvPr>
          <p:cNvSpPr>
            <a:spLocks noGrp="1"/>
          </p:cNvSpPr>
          <p:nvPr>
            <p:ph type="body" sz="quarter" idx="20" hasCustomPrompt="1"/>
          </p:nvPr>
        </p:nvSpPr>
        <p:spPr>
          <a:xfrm>
            <a:off x="480000" y="226294"/>
            <a:ext cx="11233150" cy="280988"/>
          </a:xfrm>
        </p:spPr>
        <p:txBody>
          <a:bodyPr/>
          <a:lstStyle>
            <a:lvl1pPr marL="0" indent="0">
              <a:buNone/>
              <a:defRPr sz="1400" b="1"/>
            </a:lvl1pPr>
            <a:lvl2pPr marL="432000" indent="0">
              <a:buNone/>
              <a:defRPr sz="1600"/>
            </a:lvl2pPr>
            <a:lvl3pPr marL="432000" indent="0">
              <a:buNone/>
              <a:defRPr sz="1600"/>
            </a:lvl3pPr>
            <a:lvl4pPr marL="0" indent="0">
              <a:buNone/>
              <a:defRPr sz="1600"/>
            </a:lvl4pPr>
            <a:lvl5pPr marL="432000" indent="0">
              <a:buNone/>
              <a:defRPr sz="1600"/>
            </a:lvl5pPr>
          </a:lstStyle>
          <a:p>
            <a:pPr lvl="0"/>
            <a:r>
              <a:rPr lang="en-US"/>
              <a:t>Optional chapter heading </a:t>
            </a:r>
          </a:p>
        </p:txBody>
      </p:sp>
      <p:sp>
        <p:nvSpPr>
          <p:cNvPr id="17" name="Title 1">
            <a:extLst>
              <a:ext uri="{FF2B5EF4-FFF2-40B4-BE49-F238E27FC236}">
                <a16:creationId xmlns:a16="http://schemas.microsoft.com/office/drawing/2014/main" id="{E09043EE-AABB-3D43-B913-B5AE43360986}"/>
              </a:ext>
            </a:extLst>
          </p:cNvPr>
          <p:cNvSpPr>
            <a:spLocks noGrp="1"/>
          </p:cNvSpPr>
          <p:nvPr>
            <p:ph type="ctrTitle" hasCustomPrompt="1"/>
          </p:nvPr>
        </p:nvSpPr>
        <p:spPr>
          <a:xfrm>
            <a:off x="480575" y="479699"/>
            <a:ext cx="11232000" cy="720000"/>
          </a:xfrm>
        </p:spPr>
        <p:txBody>
          <a:bodyPr anchor="b" anchorCtr="0"/>
          <a:lstStyle>
            <a:lvl1pPr algn="l">
              <a:defRPr sz="3800">
                <a:solidFill>
                  <a:schemeClr val="tx1"/>
                </a:solidFill>
              </a:defRPr>
            </a:lvl1pPr>
          </a:lstStyle>
          <a:p>
            <a:r>
              <a:rPr lang="en-GB" noProof="0"/>
              <a:t>Add Title</a:t>
            </a:r>
          </a:p>
        </p:txBody>
      </p:sp>
      <p:sp>
        <p:nvSpPr>
          <p:cNvPr id="14" name="Picture Placeholder 3" descr="Add first image here">
            <a:extLst>
              <a:ext uri="{FF2B5EF4-FFF2-40B4-BE49-F238E27FC236}">
                <a16:creationId xmlns:a16="http://schemas.microsoft.com/office/drawing/2014/main" id="{C7C14F64-0AD7-814E-ADBD-00D172CAC615}"/>
              </a:ext>
            </a:extLst>
          </p:cNvPr>
          <p:cNvSpPr>
            <a:spLocks noGrp="1"/>
          </p:cNvSpPr>
          <p:nvPr>
            <p:ph type="pic" sz="quarter" idx="18"/>
          </p:nvPr>
        </p:nvSpPr>
        <p:spPr>
          <a:xfrm>
            <a:off x="480000" y="1592263"/>
            <a:ext cx="5544563" cy="4357688"/>
          </a:xfrm>
          <a:prstGeom prst="rect">
            <a:avLst/>
          </a:prstGeom>
        </p:spPr>
        <p:txBody>
          <a:bodyPr anchor="t" anchorCtr="0"/>
          <a:lstStyle>
            <a:lvl1pPr marL="0" indent="0" algn="ctr">
              <a:buNone/>
              <a:defRPr sz="1600">
                <a:solidFill>
                  <a:schemeClr val="tx1"/>
                </a:solidFill>
              </a:defRPr>
            </a:lvl1pPr>
          </a:lstStyle>
          <a:p>
            <a:r>
              <a:rPr lang="en-US" dirty="0"/>
              <a:t>Click icon to add picture</a:t>
            </a:r>
            <a:endParaRPr lang="en-GB" dirty="0"/>
          </a:p>
        </p:txBody>
      </p:sp>
      <p:sp>
        <p:nvSpPr>
          <p:cNvPr id="13" name="Picture Placeholder 3" descr="Add second image here">
            <a:extLst>
              <a:ext uri="{FF2B5EF4-FFF2-40B4-BE49-F238E27FC236}">
                <a16:creationId xmlns:a16="http://schemas.microsoft.com/office/drawing/2014/main" id="{2A65CA6F-7D91-3C47-9C36-79BAEE1D4880}"/>
              </a:ext>
            </a:extLst>
          </p:cNvPr>
          <p:cNvSpPr>
            <a:spLocks noGrp="1"/>
          </p:cNvSpPr>
          <p:nvPr>
            <p:ph type="pic" sz="quarter" idx="10"/>
          </p:nvPr>
        </p:nvSpPr>
        <p:spPr>
          <a:xfrm>
            <a:off x="6167438" y="1592263"/>
            <a:ext cx="5544562" cy="4357688"/>
          </a:xfrm>
          <a:prstGeom prst="rect">
            <a:avLst/>
          </a:prstGeom>
        </p:spPr>
        <p:txBody>
          <a:bodyPr anchor="t" anchorCtr="0"/>
          <a:lstStyle>
            <a:lvl1pPr marL="0" indent="0" algn="ctr">
              <a:buNone/>
              <a:defRPr sz="1600">
                <a:solidFill>
                  <a:schemeClr val="tx1"/>
                </a:solidFill>
              </a:defRPr>
            </a:lvl1pPr>
          </a:lstStyle>
          <a:p>
            <a:r>
              <a:rPr lang="en-US" dirty="0"/>
              <a:t>Click icon to add picture</a:t>
            </a:r>
            <a:endParaRPr lang="en-GB" dirty="0"/>
          </a:p>
        </p:txBody>
      </p:sp>
      <p:cxnSp>
        <p:nvCxnSpPr>
          <p:cNvPr id="11" name="Straight Connector 10">
            <a:extLst>
              <a:ext uri="{FF2B5EF4-FFF2-40B4-BE49-F238E27FC236}">
                <a16:creationId xmlns:a16="http://schemas.microsoft.com/office/drawing/2014/main" id="{60695510-C34D-974F-A1F8-C76E12C254A7}"/>
              </a:ext>
              <a:ext uri="{C183D7F6-B498-43B3-948B-1728B52AA6E4}">
                <adec:decorative xmlns:adec="http://schemas.microsoft.com/office/drawing/2017/decorative" val="1"/>
              </a:ext>
            </a:extLst>
          </p:cNvPr>
          <p:cNvCxnSpPr>
            <a:cxnSpLocks/>
          </p:cNvCxnSpPr>
          <p:nvPr userDrawn="1"/>
        </p:nvCxnSpPr>
        <p:spPr>
          <a:xfrm>
            <a:off x="479426" y="6097460"/>
            <a:ext cx="11233149" cy="0"/>
          </a:xfrm>
          <a:prstGeom prst="line">
            <a:avLst/>
          </a:prstGeom>
          <a:ln w="3175">
            <a:solidFill>
              <a:schemeClr val="tx1">
                <a:lumMod val="95000"/>
                <a:lumOff val="5000"/>
              </a:schemeClr>
            </a:solidFill>
            <a:round/>
          </a:ln>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E0A801B1-2AB7-0840-8B58-1EDF309E47B5}"/>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1460" y="6152044"/>
            <a:ext cx="2317518" cy="530207"/>
          </a:xfrm>
          <a:prstGeom prst="rect">
            <a:avLst/>
          </a:prstGeom>
        </p:spPr>
      </p:pic>
      <p:sp>
        <p:nvSpPr>
          <p:cNvPr id="16" name="Footer Placeholder 4">
            <a:extLst>
              <a:ext uri="{FF2B5EF4-FFF2-40B4-BE49-F238E27FC236}">
                <a16:creationId xmlns:a16="http://schemas.microsoft.com/office/drawing/2014/main" id="{20DE0675-243B-3445-95CC-DB82EBEEEF0D}"/>
              </a:ext>
            </a:extLst>
          </p:cNvPr>
          <p:cNvSpPr>
            <a:spLocks noGrp="1"/>
          </p:cNvSpPr>
          <p:nvPr>
            <p:ph type="ftr" sz="quarter" idx="3"/>
          </p:nvPr>
        </p:nvSpPr>
        <p:spPr>
          <a:xfrm>
            <a:off x="3324224" y="6356351"/>
            <a:ext cx="7973696" cy="365125"/>
          </a:xfrm>
          <a:prstGeom prst="rect">
            <a:avLst/>
          </a:prstGeom>
        </p:spPr>
        <p:txBody>
          <a:bodyPr vert="horz" lIns="0" tIns="0" rIns="0" bIns="0" rtlCol="0" anchor="ctr"/>
          <a:lstStyle>
            <a:lvl1pPr algn="l">
              <a:defRPr sz="1200">
                <a:solidFill>
                  <a:schemeClr val="tx1"/>
                </a:solidFill>
              </a:defRPr>
            </a:lvl1pPr>
          </a:lstStyle>
          <a:p>
            <a:pPr algn="r"/>
            <a:r>
              <a:rPr lang="en-GB" dirty="0"/>
              <a:t>Presentation Title [To change text: Insert &gt; Header and Footer]</a:t>
            </a:r>
          </a:p>
        </p:txBody>
      </p:sp>
      <p:sp>
        <p:nvSpPr>
          <p:cNvPr id="15" name="Slide Number Placeholder 5">
            <a:extLst>
              <a:ext uri="{FF2B5EF4-FFF2-40B4-BE49-F238E27FC236}">
                <a16:creationId xmlns:a16="http://schemas.microsoft.com/office/drawing/2014/main" id="{E28472E9-D590-4E4B-8E7C-FE262AB41E6D}"/>
              </a:ext>
            </a:extLst>
          </p:cNvPr>
          <p:cNvSpPr>
            <a:spLocks noGrp="1"/>
          </p:cNvSpPr>
          <p:nvPr>
            <p:ph type="sldNum" sz="quarter" idx="4"/>
          </p:nvPr>
        </p:nvSpPr>
        <p:spPr>
          <a:xfrm>
            <a:off x="11297920" y="6356351"/>
            <a:ext cx="414080" cy="365125"/>
          </a:xfrm>
          <a:prstGeom prst="rect">
            <a:avLst/>
          </a:prstGeom>
        </p:spPr>
        <p:txBody>
          <a:bodyPr vert="horz" lIns="0" tIns="0" rIns="0" bIns="0" rtlCol="0" anchor="ctr"/>
          <a:lstStyle>
            <a:lvl1pPr algn="r">
              <a:defRPr sz="1200">
                <a:solidFill>
                  <a:schemeClr val="tx1"/>
                </a:solidFill>
              </a:defRPr>
            </a:lvl1pPr>
          </a:lstStyle>
          <a:p>
            <a:fld id="{2CC19541-5F6E-2C4C-BF21-196C1C8E2E31}" type="slidenum">
              <a:rPr lang="en-GB" smtClean="0"/>
              <a:pPr/>
              <a:t>‹#›</a:t>
            </a:fld>
            <a:r>
              <a:rPr lang="en-GB" dirty="0"/>
              <a:t> </a:t>
            </a:r>
          </a:p>
        </p:txBody>
      </p:sp>
    </p:spTree>
    <p:extLst>
      <p:ext uri="{BB962C8B-B14F-4D97-AF65-F5344CB8AC3E}">
        <p14:creationId xmlns:p14="http://schemas.microsoft.com/office/powerpoint/2010/main" val="36411290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ise content montage">
    <p:spTree>
      <p:nvGrpSpPr>
        <p:cNvPr id="1" name=""/>
        <p:cNvGrpSpPr/>
        <p:nvPr/>
      </p:nvGrpSpPr>
      <p:grpSpPr>
        <a:xfrm>
          <a:off x="0" y="0"/>
          <a:ext cx="0" cy="0"/>
          <a:chOff x="0" y="0"/>
          <a:chExt cx="0" cy="0"/>
        </a:xfrm>
      </p:grpSpPr>
      <p:sp>
        <p:nvSpPr>
          <p:cNvPr id="29" name="Text Placeholder 4">
            <a:extLst>
              <a:ext uri="{FF2B5EF4-FFF2-40B4-BE49-F238E27FC236}">
                <a16:creationId xmlns:a16="http://schemas.microsoft.com/office/drawing/2014/main" id="{F162B308-0512-BD4B-A204-B0C00FA050D6}"/>
              </a:ext>
            </a:extLst>
          </p:cNvPr>
          <p:cNvSpPr>
            <a:spLocks noGrp="1"/>
          </p:cNvSpPr>
          <p:nvPr>
            <p:ph type="body" sz="quarter" idx="26" hasCustomPrompt="1"/>
          </p:nvPr>
        </p:nvSpPr>
        <p:spPr>
          <a:xfrm>
            <a:off x="480000" y="226294"/>
            <a:ext cx="11233150" cy="280988"/>
          </a:xfrm>
        </p:spPr>
        <p:txBody>
          <a:bodyPr/>
          <a:lstStyle>
            <a:lvl1pPr marL="0" indent="0">
              <a:buNone/>
              <a:defRPr sz="1400" b="1"/>
            </a:lvl1pPr>
            <a:lvl2pPr marL="432000" indent="0">
              <a:buNone/>
              <a:defRPr sz="1600"/>
            </a:lvl2pPr>
            <a:lvl3pPr marL="432000" indent="0">
              <a:buNone/>
              <a:defRPr sz="1600"/>
            </a:lvl3pPr>
            <a:lvl4pPr marL="0" indent="0">
              <a:buNone/>
              <a:defRPr sz="1600"/>
            </a:lvl4pPr>
            <a:lvl5pPr marL="432000" indent="0">
              <a:buNone/>
              <a:defRPr sz="1600"/>
            </a:lvl5pPr>
          </a:lstStyle>
          <a:p>
            <a:pPr lvl="0"/>
            <a:r>
              <a:rPr lang="en-US" dirty="0"/>
              <a:t>Optional chapter heading </a:t>
            </a:r>
          </a:p>
        </p:txBody>
      </p:sp>
      <p:sp>
        <p:nvSpPr>
          <p:cNvPr id="24" name="Title 1">
            <a:extLst>
              <a:ext uri="{FF2B5EF4-FFF2-40B4-BE49-F238E27FC236}">
                <a16:creationId xmlns:a16="http://schemas.microsoft.com/office/drawing/2014/main" id="{D35E84DA-6071-AD49-ADD8-6ED4561CF1C4}"/>
              </a:ext>
            </a:extLst>
          </p:cNvPr>
          <p:cNvSpPr>
            <a:spLocks noGrp="1"/>
          </p:cNvSpPr>
          <p:nvPr>
            <p:ph type="ctrTitle" hasCustomPrompt="1"/>
          </p:nvPr>
        </p:nvSpPr>
        <p:spPr>
          <a:xfrm>
            <a:off x="480575" y="479699"/>
            <a:ext cx="11232000" cy="720000"/>
          </a:xfrm>
        </p:spPr>
        <p:txBody>
          <a:bodyPr anchor="b" anchorCtr="0"/>
          <a:lstStyle>
            <a:lvl1pPr algn="l">
              <a:defRPr sz="3800">
                <a:solidFill>
                  <a:schemeClr val="tx1"/>
                </a:solidFill>
              </a:defRPr>
            </a:lvl1pPr>
          </a:lstStyle>
          <a:p>
            <a:r>
              <a:rPr lang="en-GB" noProof="0" dirty="0"/>
              <a:t>Add Title</a:t>
            </a:r>
          </a:p>
        </p:txBody>
      </p:sp>
      <p:sp>
        <p:nvSpPr>
          <p:cNvPr id="19" name="Content Placeholder 2" descr="Content box">
            <a:extLst>
              <a:ext uri="{FF2B5EF4-FFF2-40B4-BE49-F238E27FC236}">
                <a16:creationId xmlns:a16="http://schemas.microsoft.com/office/drawing/2014/main" id="{1E65073E-903D-774A-B1F5-49BFBA514392}"/>
              </a:ext>
            </a:extLst>
          </p:cNvPr>
          <p:cNvSpPr>
            <a:spLocks noGrp="1"/>
          </p:cNvSpPr>
          <p:nvPr>
            <p:ph sz="quarter" idx="21" hasCustomPrompt="1"/>
          </p:nvPr>
        </p:nvSpPr>
        <p:spPr>
          <a:xfrm>
            <a:off x="479424" y="1592262"/>
            <a:ext cx="3636963" cy="2088000"/>
          </a:xfrm>
          <a:solidFill>
            <a:schemeClr val="bg1"/>
          </a:solidFill>
        </p:spPr>
        <p:txBody>
          <a:bodyPr lIns="360000" tIns="360000" rIns="360000" bIns="360000"/>
          <a:lstStyle>
            <a:lvl1pPr marL="0" indent="0">
              <a:buNone/>
              <a:defRPr sz="1600"/>
            </a:lvl1pPr>
          </a:lstStyle>
          <a:p>
            <a:pPr lvl="0"/>
            <a:r>
              <a:rPr lang="en-US" dirty="0"/>
              <a:t>Add content or delete if not required.</a:t>
            </a:r>
            <a:endParaRPr lang="en-GB" dirty="0"/>
          </a:p>
        </p:txBody>
      </p:sp>
      <p:sp>
        <p:nvSpPr>
          <p:cNvPr id="27" name="Content Placeholder 2" descr="Content box">
            <a:extLst>
              <a:ext uri="{FF2B5EF4-FFF2-40B4-BE49-F238E27FC236}">
                <a16:creationId xmlns:a16="http://schemas.microsoft.com/office/drawing/2014/main" id="{3B30A9D2-E284-2E4C-A561-386EF0A682B7}"/>
              </a:ext>
            </a:extLst>
          </p:cNvPr>
          <p:cNvSpPr>
            <a:spLocks noGrp="1"/>
          </p:cNvSpPr>
          <p:nvPr>
            <p:ph sz="quarter" idx="23" hasCustomPrompt="1"/>
          </p:nvPr>
        </p:nvSpPr>
        <p:spPr>
          <a:xfrm>
            <a:off x="4259262" y="1592262"/>
            <a:ext cx="3673475" cy="2088000"/>
          </a:xfrm>
          <a:solidFill>
            <a:schemeClr val="bg1"/>
          </a:solidFill>
        </p:spPr>
        <p:txBody>
          <a:bodyPr lIns="360000" tIns="360000" rIns="360000" bIns="360000"/>
          <a:lstStyle>
            <a:lvl1pPr marL="0" indent="0">
              <a:buNone/>
              <a:defRPr sz="1600"/>
            </a:lvl1pPr>
          </a:lstStyle>
          <a:p>
            <a:pPr lvl="0"/>
            <a:r>
              <a:rPr lang="en-US" dirty="0"/>
              <a:t>Add content or delete if not required.</a:t>
            </a:r>
            <a:endParaRPr lang="en-GB" dirty="0"/>
          </a:p>
        </p:txBody>
      </p:sp>
      <p:sp>
        <p:nvSpPr>
          <p:cNvPr id="30" name="Content Placeholder 2" descr="Content box">
            <a:extLst>
              <a:ext uri="{FF2B5EF4-FFF2-40B4-BE49-F238E27FC236}">
                <a16:creationId xmlns:a16="http://schemas.microsoft.com/office/drawing/2014/main" id="{F5982CB3-F96D-4847-90D1-78412688D8DB}"/>
              </a:ext>
            </a:extLst>
          </p:cNvPr>
          <p:cNvSpPr>
            <a:spLocks noGrp="1"/>
          </p:cNvSpPr>
          <p:nvPr>
            <p:ph sz="quarter" idx="25" hasCustomPrompt="1"/>
          </p:nvPr>
        </p:nvSpPr>
        <p:spPr>
          <a:xfrm>
            <a:off x="8075612" y="1592262"/>
            <a:ext cx="3636387" cy="2088000"/>
          </a:xfrm>
          <a:solidFill>
            <a:schemeClr val="bg1"/>
          </a:solidFill>
        </p:spPr>
        <p:txBody>
          <a:bodyPr lIns="360000" tIns="360000" rIns="360000" bIns="360000"/>
          <a:lstStyle>
            <a:lvl1pPr marL="0" indent="0">
              <a:buNone/>
              <a:defRPr sz="1600"/>
            </a:lvl1pPr>
          </a:lstStyle>
          <a:p>
            <a:pPr lvl="0"/>
            <a:r>
              <a:rPr lang="en-US" dirty="0"/>
              <a:t>Add content or delete if not required.</a:t>
            </a:r>
            <a:endParaRPr lang="en-GB" dirty="0"/>
          </a:p>
        </p:txBody>
      </p:sp>
      <p:sp>
        <p:nvSpPr>
          <p:cNvPr id="18" name="Content Placeholder 2" descr="Content box">
            <a:extLst>
              <a:ext uri="{FF2B5EF4-FFF2-40B4-BE49-F238E27FC236}">
                <a16:creationId xmlns:a16="http://schemas.microsoft.com/office/drawing/2014/main" id="{7D56863F-F6CD-E24A-AA3A-95A03E55F183}"/>
              </a:ext>
            </a:extLst>
          </p:cNvPr>
          <p:cNvSpPr>
            <a:spLocks noGrp="1"/>
          </p:cNvSpPr>
          <p:nvPr>
            <p:ph sz="quarter" idx="20" hasCustomPrompt="1"/>
          </p:nvPr>
        </p:nvSpPr>
        <p:spPr>
          <a:xfrm>
            <a:off x="491501" y="3856869"/>
            <a:ext cx="3637361" cy="2088000"/>
          </a:xfrm>
          <a:solidFill>
            <a:schemeClr val="bg1"/>
          </a:solidFill>
        </p:spPr>
        <p:txBody>
          <a:bodyPr lIns="360000" tIns="360000" rIns="360000" bIns="360000"/>
          <a:lstStyle>
            <a:lvl1pPr marL="0" indent="0">
              <a:buNone/>
              <a:defRPr sz="1600"/>
            </a:lvl1pPr>
          </a:lstStyle>
          <a:p>
            <a:pPr lvl="0"/>
            <a:r>
              <a:rPr lang="en-US" dirty="0"/>
              <a:t>Add content or delete if not required.</a:t>
            </a:r>
            <a:endParaRPr lang="en-GB" dirty="0"/>
          </a:p>
        </p:txBody>
      </p:sp>
      <p:sp>
        <p:nvSpPr>
          <p:cNvPr id="26" name="Content Placeholder 2" descr="Content box">
            <a:extLst>
              <a:ext uri="{FF2B5EF4-FFF2-40B4-BE49-F238E27FC236}">
                <a16:creationId xmlns:a16="http://schemas.microsoft.com/office/drawing/2014/main" id="{C49033BA-802B-9D4E-86E7-1DCABD905243}"/>
              </a:ext>
            </a:extLst>
          </p:cNvPr>
          <p:cNvSpPr>
            <a:spLocks noGrp="1"/>
          </p:cNvSpPr>
          <p:nvPr>
            <p:ph sz="quarter" idx="22" hasCustomPrompt="1"/>
          </p:nvPr>
        </p:nvSpPr>
        <p:spPr>
          <a:xfrm>
            <a:off x="4271736" y="3844862"/>
            <a:ext cx="3661002" cy="2088000"/>
          </a:xfrm>
          <a:solidFill>
            <a:schemeClr val="bg1"/>
          </a:solidFill>
        </p:spPr>
        <p:txBody>
          <a:bodyPr lIns="360000" tIns="360000" rIns="360000" bIns="360000"/>
          <a:lstStyle>
            <a:lvl1pPr marL="0" indent="0">
              <a:buNone/>
              <a:defRPr sz="1600"/>
            </a:lvl1pPr>
          </a:lstStyle>
          <a:p>
            <a:pPr lvl="0"/>
            <a:r>
              <a:rPr lang="en-US" dirty="0"/>
              <a:t>Add content or delete if not required.</a:t>
            </a:r>
            <a:endParaRPr lang="en-GB" dirty="0"/>
          </a:p>
        </p:txBody>
      </p:sp>
      <p:sp>
        <p:nvSpPr>
          <p:cNvPr id="28" name="Content Placeholder 2" descr="Content box">
            <a:extLst>
              <a:ext uri="{FF2B5EF4-FFF2-40B4-BE49-F238E27FC236}">
                <a16:creationId xmlns:a16="http://schemas.microsoft.com/office/drawing/2014/main" id="{12B41031-5953-1A41-9DB9-9AD4FADFC778}"/>
              </a:ext>
            </a:extLst>
          </p:cNvPr>
          <p:cNvSpPr>
            <a:spLocks noGrp="1"/>
          </p:cNvSpPr>
          <p:nvPr>
            <p:ph sz="quarter" idx="24" hasCustomPrompt="1"/>
          </p:nvPr>
        </p:nvSpPr>
        <p:spPr>
          <a:xfrm>
            <a:off x="8075612" y="3856869"/>
            <a:ext cx="3636387" cy="2088000"/>
          </a:xfrm>
          <a:solidFill>
            <a:schemeClr val="bg1"/>
          </a:solidFill>
        </p:spPr>
        <p:txBody>
          <a:bodyPr lIns="360000" tIns="360000" rIns="360000" bIns="360000"/>
          <a:lstStyle>
            <a:lvl1pPr marL="0" indent="0">
              <a:buNone/>
              <a:defRPr sz="1600"/>
            </a:lvl1pPr>
          </a:lstStyle>
          <a:p>
            <a:pPr lvl="0"/>
            <a:r>
              <a:rPr lang="en-US" dirty="0"/>
              <a:t>Add content or delete if not required.</a:t>
            </a:r>
            <a:endParaRPr lang="en-GB" dirty="0"/>
          </a:p>
        </p:txBody>
      </p:sp>
      <p:cxnSp>
        <p:nvCxnSpPr>
          <p:cNvPr id="15" name="Straight Connector 14">
            <a:extLst>
              <a:ext uri="{FF2B5EF4-FFF2-40B4-BE49-F238E27FC236}">
                <a16:creationId xmlns:a16="http://schemas.microsoft.com/office/drawing/2014/main" id="{C356DA0C-D1BE-D54E-A66F-1F9B0DA3C6AA}"/>
              </a:ext>
              <a:ext uri="{C183D7F6-B498-43B3-948B-1728B52AA6E4}">
                <adec:decorative xmlns:adec="http://schemas.microsoft.com/office/drawing/2017/decorative" val="1"/>
              </a:ext>
            </a:extLst>
          </p:cNvPr>
          <p:cNvCxnSpPr>
            <a:cxnSpLocks/>
          </p:cNvCxnSpPr>
          <p:nvPr userDrawn="1"/>
        </p:nvCxnSpPr>
        <p:spPr>
          <a:xfrm>
            <a:off x="479426" y="6097460"/>
            <a:ext cx="11233149" cy="0"/>
          </a:xfrm>
          <a:prstGeom prst="line">
            <a:avLst/>
          </a:prstGeom>
          <a:ln w="3175">
            <a:solidFill>
              <a:schemeClr val="tx1">
                <a:lumMod val="95000"/>
                <a:lumOff val="5000"/>
              </a:schemeClr>
            </a:solidFill>
            <a:round/>
          </a:ln>
          <a:effectLst/>
        </p:spPr>
        <p:style>
          <a:lnRef idx="2">
            <a:schemeClr val="accent1"/>
          </a:lnRef>
          <a:fillRef idx="0">
            <a:schemeClr val="accent1"/>
          </a:fillRef>
          <a:effectRef idx="1">
            <a:schemeClr val="accent1"/>
          </a:effectRef>
          <a:fontRef idx="minor">
            <a:schemeClr val="tx1"/>
          </a:fontRef>
        </p:style>
      </p:cxnSp>
      <p:pic>
        <p:nvPicPr>
          <p:cNvPr id="14" name="Picture 13">
            <a:extLst>
              <a:ext uri="{FF2B5EF4-FFF2-40B4-BE49-F238E27FC236}">
                <a16:creationId xmlns:a16="http://schemas.microsoft.com/office/drawing/2014/main" id="{488980DE-7EE2-EB42-8EE8-3441272BA004}"/>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1460" y="6152044"/>
            <a:ext cx="2317518" cy="530207"/>
          </a:xfrm>
          <a:prstGeom prst="rect">
            <a:avLst/>
          </a:prstGeom>
        </p:spPr>
      </p:pic>
      <p:sp>
        <p:nvSpPr>
          <p:cNvPr id="17" name="Footer Placeholder 4">
            <a:extLst>
              <a:ext uri="{FF2B5EF4-FFF2-40B4-BE49-F238E27FC236}">
                <a16:creationId xmlns:a16="http://schemas.microsoft.com/office/drawing/2014/main" id="{A5E7991D-0B78-C048-8751-2356A80F59C0}"/>
              </a:ext>
            </a:extLst>
          </p:cNvPr>
          <p:cNvSpPr>
            <a:spLocks noGrp="1"/>
          </p:cNvSpPr>
          <p:nvPr>
            <p:ph type="ftr" sz="quarter" idx="3"/>
          </p:nvPr>
        </p:nvSpPr>
        <p:spPr>
          <a:xfrm>
            <a:off x="3324224" y="6356351"/>
            <a:ext cx="7973696" cy="365125"/>
          </a:xfrm>
          <a:prstGeom prst="rect">
            <a:avLst/>
          </a:prstGeom>
        </p:spPr>
        <p:txBody>
          <a:bodyPr vert="horz" lIns="0" tIns="0" rIns="0" bIns="0" rtlCol="0" anchor="ctr"/>
          <a:lstStyle>
            <a:lvl1pPr algn="l">
              <a:defRPr sz="1200">
                <a:solidFill>
                  <a:schemeClr val="tx1"/>
                </a:solidFill>
              </a:defRPr>
            </a:lvl1pPr>
          </a:lstStyle>
          <a:p>
            <a:pPr algn="r"/>
            <a:r>
              <a:rPr lang="en-GB" dirty="0"/>
              <a:t>Presentation Title [To change text: Insert &gt; Header and Footer]</a:t>
            </a:r>
          </a:p>
        </p:txBody>
      </p:sp>
      <p:sp>
        <p:nvSpPr>
          <p:cNvPr id="16" name="Slide Number Placeholder 5">
            <a:extLst>
              <a:ext uri="{FF2B5EF4-FFF2-40B4-BE49-F238E27FC236}">
                <a16:creationId xmlns:a16="http://schemas.microsoft.com/office/drawing/2014/main" id="{B6F30593-54C3-7444-BD6C-62F7EBAC1EB0}"/>
              </a:ext>
            </a:extLst>
          </p:cNvPr>
          <p:cNvSpPr>
            <a:spLocks noGrp="1"/>
          </p:cNvSpPr>
          <p:nvPr>
            <p:ph type="sldNum" sz="quarter" idx="4"/>
          </p:nvPr>
        </p:nvSpPr>
        <p:spPr>
          <a:xfrm>
            <a:off x="11297920" y="6356351"/>
            <a:ext cx="414080" cy="365125"/>
          </a:xfrm>
          <a:prstGeom prst="rect">
            <a:avLst/>
          </a:prstGeom>
        </p:spPr>
        <p:txBody>
          <a:bodyPr vert="horz" lIns="0" tIns="0" rIns="0" bIns="0" rtlCol="0" anchor="ctr"/>
          <a:lstStyle>
            <a:lvl1pPr algn="r">
              <a:defRPr sz="1200">
                <a:solidFill>
                  <a:schemeClr val="tx1"/>
                </a:solidFill>
              </a:defRPr>
            </a:lvl1pPr>
          </a:lstStyle>
          <a:p>
            <a:fld id="{2CC19541-5F6E-2C4C-BF21-196C1C8E2E31}" type="slidenum">
              <a:rPr lang="en-GB" smtClean="0"/>
              <a:pPr/>
              <a:t>‹#›</a:t>
            </a:fld>
            <a:r>
              <a:rPr lang="en-GB" dirty="0"/>
              <a:t> </a:t>
            </a:r>
          </a:p>
        </p:txBody>
      </p:sp>
    </p:spTree>
    <p:extLst>
      <p:ext uri="{BB962C8B-B14F-4D97-AF65-F5344CB8AC3E}">
        <p14:creationId xmlns:p14="http://schemas.microsoft.com/office/powerpoint/2010/main" val="4126616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break slide or statement – symbol">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CDD45-0E24-824E-8528-54480BCF5819}"/>
              </a:ext>
            </a:extLst>
          </p:cNvPr>
          <p:cNvSpPr>
            <a:spLocks noGrp="1"/>
          </p:cNvSpPr>
          <p:nvPr>
            <p:ph type="ctrTitle" hasCustomPrompt="1"/>
          </p:nvPr>
        </p:nvSpPr>
        <p:spPr>
          <a:xfrm>
            <a:off x="1450975" y="2489662"/>
            <a:ext cx="9290050" cy="1878676"/>
          </a:xfrm>
        </p:spPr>
        <p:txBody>
          <a:bodyPr anchor="ctr"/>
          <a:lstStyle>
            <a:lvl1pPr algn="ctr">
              <a:lnSpc>
                <a:spcPct val="110000"/>
              </a:lnSpc>
              <a:defRPr sz="3400" b="1">
                <a:solidFill>
                  <a:schemeClr val="bg1"/>
                </a:solidFill>
              </a:defRPr>
            </a:lvl1pPr>
          </a:lstStyle>
          <a:p>
            <a:r>
              <a:rPr lang="en-US"/>
              <a:t>Add Section title, quote or statement text </a:t>
            </a:r>
            <a:br>
              <a:rPr lang="en-US"/>
            </a:br>
            <a:r>
              <a:rPr lang="en-US"/>
              <a:t>2 lines max</a:t>
            </a:r>
            <a:endParaRPr lang="en-GB"/>
          </a:p>
        </p:txBody>
      </p:sp>
      <p:grpSp>
        <p:nvGrpSpPr>
          <p:cNvPr id="7" name="Group 6" descr="Large UAL brand colon symbol">
            <a:extLst>
              <a:ext uri="{FF2B5EF4-FFF2-40B4-BE49-F238E27FC236}">
                <a16:creationId xmlns:a16="http://schemas.microsoft.com/office/drawing/2014/main" id="{E4E37A13-D473-BA40-9527-A26177D39334}"/>
              </a:ext>
              <a:ext uri="{C183D7F6-B498-43B3-948B-1728B52AA6E4}">
                <adec:decorative xmlns:adec="http://schemas.microsoft.com/office/drawing/2017/decorative" val="0"/>
              </a:ext>
            </a:extLst>
          </p:cNvPr>
          <p:cNvGrpSpPr/>
          <p:nvPr userDrawn="1"/>
        </p:nvGrpSpPr>
        <p:grpSpPr>
          <a:xfrm>
            <a:off x="5156662" y="610986"/>
            <a:ext cx="1878676" cy="5636027"/>
            <a:chOff x="3429000" y="0"/>
            <a:chExt cx="2286000" cy="6858000"/>
          </a:xfrm>
        </p:grpSpPr>
        <p:sp>
          <p:nvSpPr>
            <p:cNvPr id="8" name="Rectangle 7">
              <a:extLst>
                <a:ext uri="{FF2B5EF4-FFF2-40B4-BE49-F238E27FC236}">
                  <a16:creationId xmlns:a16="http://schemas.microsoft.com/office/drawing/2014/main" id="{0D045CDF-EA93-134D-B504-A522F08E8F3D}"/>
                </a:ext>
              </a:extLst>
            </p:cNvPr>
            <p:cNvSpPr/>
            <p:nvPr userDrawn="1"/>
          </p:nvSpPr>
          <p:spPr>
            <a:xfrm>
              <a:off x="3429000" y="0"/>
              <a:ext cx="2286000" cy="228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45AC84F8-E839-CA43-A60E-B83570C53937}"/>
                </a:ext>
              </a:extLst>
            </p:cNvPr>
            <p:cNvSpPr/>
            <p:nvPr userDrawn="1"/>
          </p:nvSpPr>
          <p:spPr>
            <a:xfrm>
              <a:off x="3429000" y="4572000"/>
              <a:ext cx="2286000" cy="228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216993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ull page image">
    <p:bg>
      <p:bgPr>
        <a:solidFill>
          <a:schemeClr val="bg1"/>
        </a:solid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F6C17C8-51A5-284E-8E96-266EA704A3ED}"/>
              </a:ext>
            </a:extLst>
          </p:cNvPr>
          <p:cNvSpPr>
            <a:spLocks noGrp="1"/>
          </p:cNvSpPr>
          <p:nvPr>
            <p:ph type="title" hasCustomPrompt="1"/>
          </p:nvPr>
        </p:nvSpPr>
        <p:spPr>
          <a:xfrm>
            <a:off x="480000" y="509953"/>
            <a:ext cx="11232001" cy="689471"/>
          </a:xfrm>
          <a:prstGeom prst="rect">
            <a:avLst/>
          </a:prstGeom>
        </p:spPr>
        <p:txBody>
          <a:bodyPr vert="horz" lIns="0" tIns="0" rIns="0" bIns="0" rtlCol="0" anchor="b" anchorCtr="0">
            <a:noAutofit/>
          </a:bodyPr>
          <a:lstStyle/>
          <a:p>
            <a:r>
              <a:rPr lang="en-GB" noProof="0" dirty="0"/>
              <a:t>Full page image</a:t>
            </a:r>
            <a:endParaRPr lang="en-GB" dirty="0"/>
          </a:p>
        </p:txBody>
      </p:sp>
      <p:sp>
        <p:nvSpPr>
          <p:cNvPr id="6" name="Picture Placeholder 3">
            <a:extLst>
              <a:ext uri="{FF2B5EF4-FFF2-40B4-BE49-F238E27FC236}">
                <a16:creationId xmlns:a16="http://schemas.microsoft.com/office/drawing/2014/main" id="{0088D9D9-CB9E-2F46-A0E3-379EAB621619}"/>
              </a:ext>
            </a:extLst>
          </p:cNvPr>
          <p:cNvSpPr>
            <a:spLocks noGrp="1"/>
          </p:cNvSpPr>
          <p:nvPr>
            <p:ph type="pic" sz="quarter" idx="11"/>
          </p:nvPr>
        </p:nvSpPr>
        <p:spPr>
          <a:xfrm>
            <a:off x="0" y="0"/>
            <a:ext cx="12192000" cy="6858000"/>
          </a:xfrm>
        </p:spPr>
        <p:txBody>
          <a:bodyPr/>
          <a:lstStyle>
            <a:lvl1pPr marL="0" indent="0">
              <a:buNone/>
              <a:defRPr/>
            </a:lvl1pPr>
          </a:lstStyle>
          <a:p>
            <a:r>
              <a:rPr lang="en-US" dirty="0"/>
              <a:t>Click icon to add picture</a:t>
            </a:r>
          </a:p>
        </p:txBody>
      </p:sp>
      <p:sp>
        <p:nvSpPr>
          <p:cNvPr id="7" name="Text Placeholder 2" descr="Text box with instruction on how to add a full slide image. Delete this box from slide">
            <a:extLst>
              <a:ext uri="{FF2B5EF4-FFF2-40B4-BE49-F238E27FC236}">
                <a16:creationId xmlns:a16="http://schemas.microsoft.com/office/drawing/2014/main" id="{78A0F6EB-7578-CC42-82B5-AFD3AB11FD82}"/>
              </a:ext>
              <a:ext uri="{C183D7F6-B498-43B3-948B-1728B52AA6E4}">
                <adec:decorative xmlns:adec="http://schemas.microsoft.com/office/drawing/2017/decorative" val="0"/>
              </a:ext>
            </a:extLst>
          </p:cNvPr>
          <p:cNvSpPr>
            <a:spLocks noGrp="1"/>
          </p:cNvSpPr>
          <p:nvPr>
            <p:ph type="body" sz="quarter" idx="12" hasCustomPrompt="1"/>
          </p:nvPr>
        </p:nvSpPr>
        <p:spPr>
          <a:xfrm>
            <a:off x="479425" y="1592263"/>
            <a:ext cx="5545138" cy="1393825"/>
          </a:xfrm>
          <a:solidFill>
            <a:schemeClr val="bg2"/>
          </a:solidFill>
        </p:spPr>
        <p:txBody>
          <a:bodyPr lIns="72000" tIns="72000" rIns="72000" bIns="72000"/>
          <a:lstStyle>
            <a:lvl1pPr marL="0" indent="0" algn="ctr">
              <a:buNone/>
              <a:defRPr>
                <a:solidFill>
                  <a:schemeClr val="bg1"/>
                </a:solidFill>
              </a:defRPr>
            </a:lvl1pPr>
            <a:lvl2pPr marL="432000" indent="0">
              <a:buNone/>
              <a:defRPr/>
            </a:lvl2pPr>
            <a:lvl3pPr marL="864000" indent="0">
              <a:buNone/>
              <a:defRPr/>
            </a:lvl3pPr>
            <a:lvl4pPr marL="0" indent="0">
              <a:buNone/>
              <a:defRPr/>
            </a:lvl4pPr>
            <a:lvl5pPr marL="432000" indent="0">
              <a:buNone/>
              <a:defRPr/>
            </a:lvl5pPr>
          </a:lstStyle>
          <a:p>
            <a:pPr lvl="0"/>
            <a:r>
              <a:rPr lang="en-US"/>
              <a:t>Use this slide for full slide images. </a:t>
            </a:r>
            <a:br>
              <a:rPr lang="en-US"/>
            </a:br>
            <a:r>
              <a:rPr lang="en-US"/>
              <a:t>Click on icon to add image. </a:t>
            </a:r>
            <a:br>
              <a:rPr lang="en-US"/>
            </a:br>
            <a:r>
              <a:rPr lang="en-US"/>
              <a:t>Delete this box.</a:t>
            </a:r>
            <a:endParaRPr lang="en-GB"/>
          </a:p>
        </p:txBody>
      </p:sp>
      <p:sp>
        <p:nvSpPr>
          <p:cNvPr id="5" name="Text Placeholder 2">
            <a:extLst>
              <a:ext uri="{FF2B5EF4-FFF2-40B4-BE49-F238E27FC236}">
                <a16:creationId xmlns:a16="http://schemas.microsoft.com/office/drawing/2014/main" id="{5A56B3E5-2915-B74A-AE0F-DBE0556C421D}"/>
              </a:ext>
            </a:extLst>
          </p:cNvPr>
          <p:cNvSpPr>
            <a:spLocks noGrp="1"/>
          </p:cNvSpPr>
          <p:nvPr>
            <p:ph type="body" sz="quarter" idx="13" hasCustomPrompt="1"/>
          </p:nvPr>
        </p:nvSpPr>
        <p:spPr>
          <a:xfrm>
            <a:off x="-8467" y="6220048"/>
            <a:ext cx="2230339" cy="468000"/>
          </a:xfrm>
          <a:solidFill>
            <a:schemeClr val="bg1"/>
          </a:solidFill>
        </p:spPr>
        <p:txBody>
          <a:bodyPr anchor="ctr"/>
          <a:lstStyle>
            <a:lvl1pPr marL="0" indent="0">
              <a:buNone/>
              <a:defRPr sz="1800"/>
            </a:lvl1pPr>
            <a:lvl2pPr marL="432000" indent="0">
              <a:buFontTx/>
              <a:buNone/>
              <a:defRPr sz="1200"/>
            </a:lvl2pPr>
          </a:lstStyle>
          <a:p>
            <a:pPr lvl="1"/>
            <a:r>
              <a:rPr lang="en-US" dirty="0"/>
              <a:t> Image credit</a:t>
            </a:r>
            <a:br>
              <a:rPr lang="en-US" dirty="0"/>
            </a:br>
            <a:r>
              <a:rPr lang="en-US" dirty="0"/>
              <a:t> goes here</a:t>
            </a:r>
          </a:p>
        </p:txBody>
      </p:sp>
    </p:spTree>
    <p:extLst>
      <p:ext uri="{BB962C8B-B14F-4D97-AF65-F5344CB8AC3E}">
        <p14:creationId xmlns:p14="http://schemas.microsoft.com/office/powerpoint/2010/main" val="41692979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nd – thank you and contact details">
    <p:bg>
      <p:bgPr>
        <a:solidFill>
          <a:schemeClr val="tx1"/>
        </a:solidFill>
        <a:effectLst/>
      </p:bgPr>
    </p:bg>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976B8E08-0BB0-A44D-9A3F-7DF53AFD6D75}"/>
              </a:ext>
            </a:extLst>
          </p:cNvPr>
          <p:cNvSpPr>
            <a:spLocks noGrp="1"/>
          </p:cNvSpPr>
          <p:nvPr>
            <p:ph type="title" hasCustomPrompt="1"/>
          </p:nvPr>
        </p:nvSpPr>
        <p:spPr>
          <a:xfrm>
            <a:off x="480575" y="1592264"/>
            <a:ext cx="2699188" cy="4357686"/>
          </a:xfrm>
          <a:prstGeom prst="rect">
            <a:avLst/>
          </a:prstGeom>
        </p:spPr>
        <p:txBody>
          <a:bodyPr vert="horz" lIns="0" tIns="0" rIns="0" bIns="0" rtlCol="0" anchor="ctr" anchorCtr="0">
            <a:noAutofit/>
          </a:bodyPr>
          <a:lstStyle>
            <a:lvl1pPr>
              <a:defRPr>
                <a:solidFill>
                  <a:schemeClr val="bg1"/>
                </a:solidFill>
              </a:defRPr>
            </a:lvl1pPr>
          </a:lstStyle>
          <a:p>
            <a:r>
              <a:rPr lang="en-GB" noProof="0" dirty="0"/>
              <a:t>Thank you</a:t>
            </a:r>
            <a:endParaRPr lang="en-GB" dirty="0"/>
          </a:p>
        </p:txBody>
      </p:sp>
      <p:sp>
        <p:nvSpPr>
          <p:cNvPr id="12" name="TextBox 11">
            <a:extLst>
              <a:ext uri="{FF2B5EF4-FFF2-40B4-BE49-F238E27FC236}">
                <a16:creationId xmlns:a16="http://schemas.microsoft.com/office/drawing/2014/main" id="{CE6882B2-221E-724F-B8AA-2F0E5363E18D}"/>
              </a:ext>
            </a:extLst>
          </p:cNvPr>
          <p:cNvSpPr txBox="1"/>
          <p:nvPr userDrawn="1"/>
        </p:nvSpPr>
        <p:spPr>
          <a:xfrm>
            <a:off x="480291" y="5610903"/>
            <a:ext cx="11232284" cy="515933"/>
          </a:xfrm>
          <a:prstGeom prst="rect">
            <a:avLst/>
          </a:prstGeom>
          <a:noFill/>
        </p:spPr>
        <p:txBody>
          <a:bodyPr wrap="square" lIns="0" tIns="0" rIns="0" bIns="0" rtlCol="0" anchor="t" anchorCtr="0">
            <a:noAutofit/>
          </a:bodyPr>
          <a:lstStyle/>
          <a:p>
            <a:pPr algn="r"/>
            <a:r>
              <a:rPr lang="en-US" sz="2400" b="1" dirty="0">
                <a:solidFill>
                  <a:schemeClr val="bg1"/>
                </a:solidFill>
              </a:rPr>
              <a:t>arts.ac.uk</a:t>
            </a:r>
          </a:p>
        </p:txBody>
      </p:sp>
      <p:cxnSp>
        <p:nvCxnSpPr>
          <p:cNvPr id="8" name="Straight Connector 7">
            <a:extLst>
              <a:ext uri="{FF2B5EF4-FFF2-40B4-BE49-F238E27FC236}">
                <a16:creationId xmlns:a16="http://schemas.microsoft.com/office/drawing/2014/main" id="{13991515-FC5A-7B45-B827-6D443E93724A}"/>
              </a:ext>
              <a:ext uri="{C183D7F6-B498-43B3-948B-1728B52AA6E4}">
                <adec:decorative xmlns:adec="http://schemas.microsoft.com/office/drawing/2017/decorative" val="1"/>
              </a:ext>
            </a:extLst>
          </p:cNvPr>
          <p:cNvCxnSpPr>
            <a:cxnSpLocks/>
          </p:cNvCxnSpPr>
          <p:nvPr userDrawn="1"/>
        </p:nvCxnSpPr>
        <p:spPr>
          <a:xfrm>
            <a:off x="479426" y="6097460"/>
            <a:ext cx="11233149" cy="0"/>
          </a:xfrm>
          <a:prstGeom prst="line">
            <a:avLst/>
          </a:prstGeom>
          <a:ln w="6350">
            <a:solidFill>
              <a:schemeClr val="bg1"/>
            </a:solidFill>
            <a:round/>
          </a:ln>
          <a:effectLst/>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1C27D944-9FDE-1C46-A24D-757614E0A2F3}"/>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6367" y="6160861"/>
            <a:ext cx="2311433" cy="525520"/>
          </a:xfrm>
          <a:prstGeom prst="rect">
            <a:avLst/>
          </a:prstGeom>
        </p:spPr>
      </p:pic>
    </p:spTree>
    <p:extLst>
      <p:ext uri="{BB962C8B-B14F-4D97-AF65-F5344CB8AC3E}">
        <p14:creationId xmlns:p14="http://schemas.microsoft.com/office/powerpoint/2010/main" val="3608515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slide – dark grey">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7DB353C-DCFB-A34A-8DF1-AD024339FD9F}"/>
              </a:ext>
            </a:extLst>
          </p:cNvPr>
          <p:cNvSpPr>
            <a:spLocks noGrp="1"/>
          </p:cNvSpPr>
          <p:nvPr>
            <p:ph type="body" sz="quarter" idx="13" hasCustomPrompt="1"/>
          </p:nvPr>
        </p:nvSpPr>
        <p:spPr>
          <a:xfrm>
            <a:off x="480000" y="226294"/>
            <a:ext cx="11233150" cy="280988"/>
          </a:xfrm>
        </p:spPr>
        <p:txBody>
          <a:bodyPr/>
          <a:lstStyle>
            <a:lvl1pPr marL="0" indent="0">
              <a:buNone/>
              <a:defRPr sz="1400" b="1">
                <a:solidFill>
                  <a:schemeClr val="bg1"/>
                </a:solidFill>
              </a:defRPr>
            </a:lvl1pPr>
            <a:lvl2pPr marL="432000" indent="0">
              <a:buNone/>
              <a:defRPr sz="1600"/>
            </a:lvl2pPr>
            <a:lvl3pPr marL="432000" indent="0">
              <a:buNone/>
              <a:defRPr sz="1600"/>
            </a:lvl3pPr>
            <a:lvl4pPr marL="0" indent="0">
              <a:buNone/>
              <a:defRPr sz="1600"/>
            </a:lvl4pPr>
            <a:lvl5pPr marL="432000" indent="0">
              <a:buNone/>
              <a:defRPr sz="1600"/>
            </a:lvl5pPr>
          </a:lstStyle>
          <a:p>
            <a:pPr lvl="0"/>
            <a:r>
              <a:rPr lang="en-US"/>
              <a:t>Optional chapter heading </a:t>
            </a:r>
          </a:p>
        </p:txBody>
      </p:sp>
      <p:sp>
        <p:nvSpPr>
          <p:cNvPr id="8" name="Title Placeholder 1">
            <a:extLst>
              <a:ext uri="{FF2B5EF4-FFF2-40B4-BE49-F238E27FC236}">
                <a16:creationId xmlns:a16="http://schemas.microsoft.com/office/drawing/2014/main" id="{F92047F7-4CA0-5744-9AC1-E8B42A808F7D}"/>
              </a:ext>
            </a:extLst>
          </p:cNvPr>
          <p:cNvSpPr>
            <a:spLocks noGrp="1"/>
          </p:cNvSpPr>
          <p:nvPr>
            <p:ph type="title" hasCustomPrompt="1"/>
          </p:nvPr>
        </p:nvSpPr>
        <p:spPr>
          <a:xfrm>
            <a:off x="480575" y="1601888"/>
            <a:ext cx="7452164" cy="4348062"/>
          </a:xfrm>
          <a:prstGeom prst="rect">
            <a:avLst/>
          </a:prstGeom>
        </p:spPr>
        <p:txBody>
          <a:bodyPr vert="horz" lIns="0" tIns="0" rIns="0" bIns="0" rtlCol="0" anchor="ctr" anchorCtr="0">
            <a:noAutofit/>
          </a:bodyPr>
          <a:lstStyle>
            <a:lvl1pPr>
              <a:defRPr>
                <a:solidFill>
                  <a:schemeClr val="bg1"/>
                </a:solidFill>
              </a:defRPr>
            </a:lvl1pPr>
          </a:lstStyle>
          <a:p>
            <a:r>
              <a:rPr lang="en-GB" noProof="0" dirty="0"/>
              <a:t>Add introduction text, chapter break or statement</a:t>
            </a:r>
            <a:endParaRPr lang="en-GB" dirty="0"/>
          </a:p>
        </p:txBody>
      </p:sp>
      <p:cxnSp>
        <p:nvCxnSpPr>
          <p:cNvPr id="7" name="Straight Connector 6">
            <a:extLst>
              <a:ext uri="{FF2B5EF4-FFF2-40B4-BE49-F238E27FC236}">
                <a16:creationId xmlns:a16="http://schemas.microsoft.com/office/drawing/2014/main" id="{87638687-87A6-6F46-AAD1-EA4CFA931544}"/>
              </a:ext>
              <a:ext uri="{C183D7F6-B498-43B3-948B-1728B52AA6E4}">
                <adec:decorative xmlns:adec="http://schemas.microsoft.com/office/drawing/2017/decorative" val="1"/>
              </a:ext>
            </a:extLst>
          </p:cNvPr>
          <p:cNvCxnSpPr>
            <a:cxnSpLocks/>
          </p:cNvCxnSpPr>
          <p:nvPr userDrawn="1"/>
        </p:nvCxnSpPr>
        <p:spPr>
          <a:xfrm>
            <a:off x="479426" y="6097460"/>
            <a:ext cx="11233149" cy="0"/>
          </a:xfrm>
          <a:prstGeom prst="line">
            <a:avLst/>
          </a:prstGeom>
          <a:ln w="6350">
            <a:solidFill>
              <a:schemeClr val="bg1"/>
            </a:solidFill>
            <a:round/>
          </a:ln>
          <a:effectLst/>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a16="http://schemas.microsoft.com/office/drawing/2014/main" id="{58FA99CD-60B0-7C44-902D-A54371D18AE0}"/>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6367" y="6160861"/>
            <a:ext cx="2311433" cy="525520"/>
          </a:xfrm>
          <a:prstGeom prst="rect">
            <a:avLst/>
          </a:prstGeom>
        </p:spPr>
      </p:pic>
      <p:sp>
        <p:nvSpPr>
          <p:cNvPr id="10" name="Footer Placeholder 4">
            <a:extLst>
              <a:ext uri="{FF2B5EF4-FFF2-40B4-BE49-F238E27FC236}">
                <a16:creationId xmlns:a16="http://schemas.microsoft.com/office/drawing/2014/main" id="{CFBEFAC4-F7AD-C24D-BE28-358262C77772}"/>
              </a:ext>
            </a:extLst>
          </p:cNvPr>
          <p:cNvSpPr>
            <a:spLocks noGrp="1"/>
          </p:cNvSpPr>
          <p:nvPr>
            <p:ph type="ftr" sz="quarter" idx="3"/>
          </p:nvPr>
        </p:nvSpPr>
        <p:spPr>
          <a:xfrm>
            <a:off x="3324224" y="6356351"/>
            <a:ext cx="7973696" cy="365125"/>
          </a:xfrm>
          <a:prstGeom prst="rect">
            <a:avLst/>
          </a:prstGeom>
        </p:spPr>
        <p:txBody>
          <a:bodyPr vert="horz" lIns="0" tIns="0" rIns="0" bIns="0" rtlCol="0" anchor="ctr"/>
          <a:lstStyle>
            <a:lvl1pPr algn="l">
              <a:defRPr sz="1200">
                <a:solidFill>
                  <a:schemeClr val="bg1"/>
                </a:solidFill>
              </a:defRPr>
            </a:lvl1pPr>
          </a:lstStyle>
          <a:p>
            <a:pPr algn="r"/>
            <a:r>
              <a:rPr lang="en-GB" dirty="0"/>
              <a:t>Presentation Title [To change text: Insert &gt; Header and Footer]</a:t>
            </a:r>
          </a:p>
        </p:txBody>
      </p:sp>
      <p:sp>
        <p:nvSpPr>
          <p:cNvPr id="9" name="Slide Number Placeholder 5">
            <a:extLst>
              <a:ext uri="{FF2B5EF4-FFF2-40B4-BE49-F238E27FC236}">
                <a16:creationId xmlns:a16="http://schemas.microsoft.com/office/drawing/2014/main" id="{39F97D54-560C-9749-BD60-0BBA622B509A}"/>
              </a:ext>
            </a:extLst>
          </p:cNvPr>
          <p:cNvSpPr>
            <a:spLocks noGrp="1"/>
          </p:cNvSpPr>
          <p:nvPr>
            <p:ph type="sldNum" sz="quarter" idx="4"/>
          </p:nvPr>
        </p:nvSpPr>
        <p:spPr>
          <a:xfrm>
            <a:off x="11297920" y="6356351"/>
            <a:ext cx="414080" cy="365125"/>
          </a:xfrm>
          <a:prstGeom prst="rect">
            <a:avLst/>
          </a:prstGeom>
        </p:spPr>
        <p:txBody>
          <a:bodyPr vert="horz" lIns="0" tIns="0" rIns="0" bIns="0" rtlCol="0" anchor="ctr"/>
          <a:lstStyle>
            <a:lvl1pPr algn="r">
              <a:defRPr sz="1200">
                <a:solidFill>
                  <a:schemeClr val="bg1"/>
                </a:solidFill>
              </a:defRPr>
            </a:lvl1pPr>
          </a:lstStyle>
          <a:p>
            <a:fld id="{2CC19541-5F6E-2C4C-BF21-196C1C8E2E31}" type="slidenum">
              <a:rPr lang="en-GB" smtClean="0"/>
              <a:pPr/>
              <a:t>‹#›</a:t>
            </a:fld>
            <a:r>
              <a:rPr lang="en-GB" dirty="0"/>
              <a:t> </a:t>
            </a:r>
          </a:p>
        </p:txBody>
      </p:sp>
    </p:spTree>
    <p:extLst>
      <p:ext uri="{BB962C8B-B14F-4D97-AF65-F5344CB8AC3E}">
        <p14:creationId xmlns:p14="http://schemas.microsoft.com/office/powerpoint/2010/main" val="1513935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roduction slide – light grey">
    <p:bg>
      <p:bgPr>
        <a:solidFill>
          <a:schemeClr val="bg1">
            <a:lumMod val="95000"/>
          </a:schemeClr>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7DB353C-DCFB-A34A-8DF1-AD024339FD9F}"/>
              </a:ext>
            </a:extLst>
          </p:cNvPr>
          <p:cNvSpPr>
            <a:spLocks noGrp="1"/>
          </p:cNvSpPr>
          <p:nvPr>
            <p:ph type="body" sz="quarter" idx="13" hasCustomPrompt="1"/>
          </p:nvPr>
        </p:nvSpPr>
        <p:spPr>
          <a:xfrm>
            <a:off x="480000" y="226294"/>
            <a:ext cx="11233150" cy="280988"/>
          </a:xfrm>
        </p:spPr>
        <p:txBody>
          <a:bodyPr/>
          <a:lstStyle>
            <a:lvl1pPr marL="0" indent="0">
              <a:buNone/>
              <a:defRPr sz="1400" b="1"/>
            </a:lvl1pPr>
            <a:lvl2pPr marL="432000" indent="0">
              <a:buNone/>
              <a:defRPr sz="1600"/>
            </a:lvl2pPr>
            <a:lvl3pPr marL="432000" indent="0">
              <a:buNone/>
              <a:defRPr sz="1600"/>
            </a:lvl3pPr>
            <a:lvl4pPr marL="0" indent="0">
              <a:buNone/>
              <a:defRPr sz="1600"/>
            </a:lvl4pPr>
            <a:lvl5pPr marL="432000" indent="0">
              <a:buNone/>
              <a:defRPr sz="1600"/>
            </a:lvl5pPr>
          </a:lstStyle>
          <a:p>
            <a:pPr lvl="0"/>
            <a:r>
              <a:rPr lang="en-US" dirty="0"/>
              <a:t>Optional chapter heading </a:t>
            </a:r>
          </a:p>
        </p:txBody>
      </p:sp>
      <p:sp>
        <p:nvSpPr>
          <p:cNvPr id="8" name="Title Placeholder 1">
            <a:extLst>
              <a:ext uri="{FF2B5EF4-FFF2-40B4-BE49-F238E27FC236}">
                <a16:creationId xmlns:a16="http://schemas.microsoft.com/office/drawing/2014/main" id="{2ED10ED7-0D2C-2B42-B172-79A652121B24}"/>
              </a:ext>
            </a:extLst>
          </p:cNvPr>
          <p:cNvSpPr>
            <a:spLocks noGrp="1"/>
          </p:cNvSpPr>
          <p:nvPr>
            <p:ph type="title" hasCustomPrompt="1"/>
          </p:nvPr>
        </p:nvSpPr>
        <p:spPr>
          <a:xfrm>
            <a:off x="480575" y="1601888"/>
            <a:ext cx="7452164" cy="4348062"/>
          </a:xfrm>
          <a:prstGeom prst="rect">
            <a:avLst/>
          </a:prstGeom>
        </p:spPr>
        <p:txBody>
          <a:bodyPr vert="horz" lIns="0" tIns="0" rIns="0" bIns="0" rtlCol="0" anchor="ctr" anchorCtr="0">
            <a:noAutofit/>
          </a:bodyPr>
          <a:lstStyle>
            <a:lvl1pPr>
              <a:defRPr>
                <a:solidFill>
                  <a:schemeClr val="tx1"/>
                </a:solidFill>
              </a:defRPr>
            </a:lvl1pPr>
          </a:lstStyle>
          <a:p>
            <a:r>
              <a:rPr lang="en-GB" noProof="0" dirty="0"/>
              <a:t>Add introduction text, chapter break or statement</a:t>
            </a:r>
            <a:endParaRPr lang="en-GB" dirty="0"/>
          </a:p>
        </p:txBody>
      </p:sp>
      <p:cxnSp>
        <p:nvCxnSpPr>
          <p:cNvPr id="7" name="Straight Connector 6">
            <a:extLst>
              <a:ext uri="{FF2B5EF4-FFF2-40B4-BE49-F238E27FC236}">
                <a16:creationId xmlns:a16="http://schemas.microsoft.com/office/drawing/2014/main" id="{87638687-87A6-6F46-AAD1-EA4CFA931544}"/>
              </a:ext>
              <a:ext uri="{C183D7F6-B498-43B3-948B-1728B52AA6E4}">
                <adec:decorative xmlns:adec="http://schemas.microsoft.com/office/drawing/2017/decorative" val="1"/>
              </a:ext>
            </a:extLst>
          </p:cNvPr>
          <p:cNvCxnSpPr>
            <a:cxnSpLocks/>
          </p:cNvCxnSpPr>
          <p:nvPr userDrawn="1"/>
        </p:nvCxnSpPr>
        <p:spPr>
          <a:xfrm>
            <a:off x="479426" y="6097460"/>
            <a:ext cx="11233149" cy="0"/>
          </a:xfrm>
          <a:prstGeom prst="line">
            <a:avLst/>
          </a:prstGeom>
          <a:ln w="6350">
            <a:solidFill>
              <a:schemeClr val="tx1">
                <a:lumMod val="50000"/>
                <a:lumOff val="50000"/>
              </a:schemeClr>
            </a:solidFill>
            <a:round/>
          </a:ln>
          <a:effectLst/>
        </p:spPr>
        <p:style>
          <a:lnRef idx="2">
            <a:schemeClr val="accent1"/>
          </a:lnRef>
          <a:fillRef idx="0">
            <a:schemeClr val="accent1"/>
          </a:fillRef>
          <a:effectRef idx="1">
            <a:schemeClr val="accent1"/>
          </a:effectRef>
          <a:fontRef idx="minor">
            <a:schemeClr val="tx1"/>
          </a:fontRef>
        </p:style>
      </p:cxnSp>
      <p:pic>
        <p:nvPicPr>
          <p:cNvPr id="4" name="Picture 3">
            <a:extLst>
              <a:ext uri="{FF2B5EF4-FFF2-40B4-BE49-F238E27FC236}">
                <a16:creationId xmlns:a16="http://schemas.microsoft.com/office/drawing/2014/main" id="{13E7FD9C-B2A9-AC4B-A9FE-0686D6AC76C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1460" y="6152044"/>
            <a:ext cx="2317518" cy="530207"/>
          </a:xfrm>
          <a:prstGeom prst="rect">
            <a:avLst/>
          </a:prstGeom>
        </p:spPr>
      </p:pic>
      <p:sp>
        <p:nvSpPr>
          <p:cNvPr id="11" name="Footer Placeholder 4">
            <a:extLst>
              <a:ext uri="{FF2B5EF4-FFF2-40B4-BE49-F238E27FC236}">
                <a16:creationId xmlns:a16="http://schemas.microsoft.com/office/drawing/2014/main" id="{17A17EA1-5116-8F40-8702-D94B6BF3A76A}"/>
              </a:ext>
            </a:extLst>
          </p:cNvPr>
          <p:cNvSpPr>
            <a:spLocks noGrp="1"/>
          </p:cNvSpPr>
          <p:nvPr>
            <p:ph type="ftr" sz="quarter" idx="3"/>
          </p:nvPr>
        </p:nvSpPr>
        <p:spPr>
          <a:xfrm>
            <a:off x="3324224" y="6356351"/>
            <a:ext cx="7973696" cy="365125"/>
          </a:xfrm>
          <a:prstGeom prst="rect">
            <a:avLst/>
          </a:prstGeom>
        </p:spPr>
        <p:txBody>
          <a:bodyPr vert="horz" lIns="0" tIns="0" rIns="0" bIns="0" rtlCol="0" anchor="ctr"/>
          <a:lstStyle>
            <a:lvl1pPr algn="l">
              <a:defRPr sz="1200">
                <a:solidFill>
                  <a:schemeClr val="tx1"/>
                </a:solidFill>
              </a:defRPr>
            </a:lvl1pPr>
          </a:lstStyle>
          <a:p>
            <a:pPr algn="r"/>
            <a:r>
              <a:rPr lang="en-GB" dirty="0"/>
              <a:t>Presentation Title [To change text: Insert &gt; Header and Footer]</a:t>
            </a:r>
          </a:p>
        </p:txBody>
      </p:sp>
      <p:sp>
        <p:nvSpPr>
          <p:cNvPr id="9" name="Slide Number Placeholder 5">
            <a:extLst>
              <a:ext uri="{FF2B5EF4-FFF2-40B4-BE49-F238E27FC236}">
                <a16:creationId xmlns:a16="http://schemas.microsoft.com/office/drawing/2014/main" id="{DB408155-3457-2846-9BCF-11FB56DCF34B}"/>
              </a:ext>
            </a:extLst>
          </p:cNvPr>
          <p:cNvSpPr>
            <a:spLocks noGrp="1"/>
          </p:cNvSpPr>
          <p:nvPr>
            <p:ph type="sldNum" sz="quarter" idx="4"/>
          </p:nvPr>
        </p:nvSpPr>
        <p:spPr>
          <a:xfrm>
            <a:off x="11297920" y="6356351"/>
            <a:ext cx="414080" cy="365125"/>
          </a:xfrm>
          <a:prstGeom prst="rect">
            <a:avLst/>
          </a:prstGeom>
        </p:spPr>
        <p:txBody>
          <a:bodyPr vert="horz" lIns="0" tIns="0" rIns="0" bIns="0" rtlCol="0" anchor="ctr"/>
          <a:lstStyle>
            <a:lvl1pPr algn="r">
              <a:defRPr sz="1200">
                <a:solidFill>
                  <a:schemeClr val="tx1"/>
                </a:solidFill>
              </a:defRPr>
            </a:lvl1pPr>
          </a:lstStyle>
          <a:p>
            <a:fld id="{2CC19541-5F6E-2C4C-BF21-196C1C8E2E31}" type="slidenum">
              <a:rPr lang="en-GB" smtClean="0"/>
              <a:pPr/>
              <a:t>‹#›</a:t>
            </a:fld>
            <a:r>
              <a:rPr lang="en-GB" dirty="0"/>
              <a:t> </a:t>
            </a:r>
          </a:p>
        </p:txBody>
      </p:sp>
    </p:spTree>
    <p:extLst>
      <p:ext uri="{BB962C8B-B14F-4D97-AF65-F5344CB8AC3E}">
        <p14:creationId xmlns:p14="http://schemas.microsoft.com/office/powerpoint/2010/main" val="2470975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single column">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F7DE77F0-5E8F-F445-AB32-F30736265559}"/>
              </a:ext>
            </a:extLst>
          </p:cNvPr>
          <p:cNvSpPr>
            <a:spLocks noGrp="1"/>
          </p:cNvSpPr>
          <p:nvPr>
            <p:ph type="body" sz="quarter" idx="13" hasCustomPrompt="1"/>
          </p:nvPr>
        </p:nvSpPr>
        <p:spPr>
          <a:xfrm>
            <a:off x="480000" y="226294"/>
            <a:ext cx="11233150" cy="280988"/>
          </a:xfrm>
        </p:spPr>
        <p:txBody>
          <a:bodyPr/>
          <a:lstStyle>
            <a:lvl1pPr marL="0" indent="0">
              <a:buNone/>
              <a:defRPr sz="1400" b="1"/>
            </a:lvl1pPr>
            <a:lvl2pPr marL="432000" indent="0">
              <a:buNone/>
              <a:defRPr sz="1600"/>
            </a:lvl2pPr>
            <a:lvl3pPr marL="432000" indent="0">
              <a:buNone/>
              <a:defRPr sz="1600"/>
            </a:lvl3pPr>
            <a:lvl4pPr marL="0" indent="0">
              <a:buNone/>
              <a:defRPr sz="1600"/>
            </a:lvl4pPr>
            <a:lvl5pPr marL="432000" indent="0">
              <a:buNone/>
              <a:defRPr sz="1600"/>
            </a:lvl5pPr>
          </a:lstStyle>
          <a:p>
            <a:pPr lvl="0"/>
            <a:r>
              <a:rPr lang="en-US" dirty="0"/>
              <a:t>Optional chapter heading </a:t>
            </a:r>
          </a:p>
        </p:txBody>
      </p:sp>
      <p:sp>
        <p:nvSpPr>
          <p:cNvPr id="17" name="Title 1">
            <a:extLst>
              <a:ext uri="{FF2B5EF4-FFF2-40B4-BE49-F238E27FC236}">
                <a16:creationId xmlns:a16="http://schemas.microsoft.com/office/drawing/2014/main" id="{C36DDD88-F5A8-0D44-B7D8-EAAB62AC4A28}"/>
              </a:ext>
            </a:extLst>
          </p:cNvPr>
          <p:cNvSpPr>
            <a:spLocks noGrp="1"/>
          </p:cNvSpPr>
          <p:nvPr>
            <p:ph type="ctrTitle" hasCustomPrompt="1"/>
          </p:nvPr>
        </p:nvSpPr>
        <p:spPr>
          <a:xfrm>
            <a:off x="480575" y="479699"/>
            <a:ext cx="11232000" cy="720000"/>
          </a:xfrm>
        </p:spPr>
        <p:txBody>
          <a:bodyPr anchor="b" anchorCtr="0"/>
          <a:lstStyle>
            <a:lvl1pPr algn="l">
              <a:defRPr sz="3800">
                <a:solidFill>
                  <a:schemeClr val="tx1"/>
                </a:solidFill>
              </a:defRPr>
            </a:lvl1pPr>
          </a:lstStyle>
          <a:p>
            <a:r>
              <a:rPr lang="en-GB" noProof="0" dirty="0"/>
              <a:t>Add Title</a:t>
            </a:r>
          </a:p>
        </p:txBody>
      </p:sp>
      <p:sp>
        <p:nvSpPr>
          <p:cNvPr id="5" name="Text Placeholder 4">
            <a:extLst>
              <a:ext uri="{FF2B5EF4-FFF2-40B4-BE49-F238E27FC236}">
                <a16:creationId xmlns:a16="http://schemas.microsoft.com/office/drawing/2014/main" id="{1AA3A0A6-2360-E749-813F-4C2BB76956BA}"/>
              </a:ext>
            </a:extLst>
          </p:cNvPr>
          <p:cNvSpPr>
            <a:spLocks noGrp="1"/>
          </p:cNvSpPr>
          <p:nvPr>
            <p:ph type="body" sz="quarter" idx="15"/>
          </p:nvPr>
        </p:nvSpPr>
        <p:spPr>
          <a:xfrm>
            <a:off x="479426" y="1592263"/>
            <a:ext cx="8388349" cy="4357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cxnSp>
        <p:nvCxnSpPr>
          <p:cNvPr id="20" name="Straight Connector 19">
            <a:extLst>
              <a:ext uri="{FF2B5EF4-FFF2-40B4-BE49-F238E27FC236}">
                <a16:creationId xmlns:a16="http://schemas.microsoft.com/office/drawing/2014/main" id="{37768CFC-6AEF-D744-A23B-B3F7B1CC16C5}"/>
              </a:ext>
              <a:ext uri="{C183D7F6-B498-43B3-948B-1728B52AA6E4}">
                <adec:decorative xmlns:adec="http://schemas.microsoft.com/office/drawing/2017/decorative" val="1"/>
              </a:ext>
            </a:extLst>
          </p:cNvPr>
          <p:cNvCxnSpPr>
            <a:cxnSpLocks/>
          </p:cNvCxnSpPr>
          <p:nvPr userDrawn="1"/>
        </p:nvCxnSpPr>
        <p:spPr>
          <a:xfrm>
            <a:off x="479426" y="6097460"/>
            <a:ext cx="11233149" cy="0"/>
          </a:xfrm>
          <a:prstGeom prst="line">
            <a:avLst/>
          </a:prstGeom>
          <a:ln w="3175">
            <a:solidFill>
              <a:schemeClr val="tx1">
                <a:lumMod val="95000"/>
                <a:lumOff val="5000"/>
              </a:schemeClr>
            </a:solidFill>
            <a:round/>
          </a:ln>
          <a:effectLst/>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B7F5ADFD-39E3-E643-8EE5-C924A226ED0E}"/>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1460" y="6152044"/>
            <a:ext cx="2317518" cy="530207"/>
          </a:xfrm>
          <a:prstGeom prst="rect">
            <a:avLst/>
          </a:prstGeom>
        </p:spPr>
      </p:pic>
      <p:sp>
        <p:nvSpPr>
          <p:cNvPr id="12" name="Footer Placeholder 4">
            <a:extLst>
              <a:ext uri="{FF2B5EF4-FFF2-40B4-BE49-F238E27FC236}">
                <a16:creationId xmlns:a16="http://schemas.microsoft.com/office/drawing/2014/main" id="{F244053C-E493-6C4D-9CEF-16DB2081F03D}"/>
              </a:ext>
            </a:extLst>
          </p:cNvPr>
          <p:cNvSpPr>
            <a:spLocks noGrp="1"/>
          </p:cNvSpPr>
          <p:nvPr>
            <p:ph type="ftr" sz="quarter" idx="3"/>
          </p:nvPr>
        </p:nvSpPr>
        <p:spPr>
          <a:xfrm>
            <a:off x="3324224" y="6356351"/>
            <a:ext cx="7973696" cy="365125"/>
          </a:xfrm>
          <a:prstGeom prst="rect">
            <a:avLst/>
          </a:prstGeom>
        </p:spPr>
        <p:txBody>
          <a:bodyPr vert="horz" lIns="0" tIns="0" rIns="0" bIns="0" rtlCol="0" anchor="ctr"/>
          <a:lstStyle>
            <a:lvl1pPr algn="l">
              <a:defRPr sz="1200">
                <a:solidFill>
                  <a:schemeClr val="tx1"/>
                </a:solidFill>
              </a:defRPr>
            </a:lvl1pPr>
          </a:lstStyle>
          <a:p>
            <a:pPr algn="r"/>
            <a:r>
              <a:rPr lang="en-GB" dirty="0"/>
              <a:t>Presentation Title [To change text: Insert &gt; Header and Footer]</a:t>
            </a:r>
          </a:p>
        </p:txBody>
      </p:sp>
      <p:sp>
        <p:nvSpPr>
          <p:cNvPr id="10" name="Slide Number Placeholder 5">
            <a:extLst>
              <a:ext uri="{FF2B5EF4-FFF2-40B4-BE49-F238E27FC236}">
                <a16:creationId xmlns:a16="http://schemas.microsoft.com/office/drawing/2014/main" id="{D93710B7-7EB9-FA45-A0FE-45B364844F30}"/>
              </a:ext>
            </a:extLst>
          </p:cNvPr>
          <p:cNvSpPr>
            <a:spLocks noGrp="1"/>
          </p:cNvSpPr>
          <p:nvPr>
            <p:ph type="sldNum" sz="quarter" idx="4"/>
          </p:nvPr>
        </p:nvSpPr>
        <p:spPr>
          <a:xfrm>
            <a:off x="11297920" y="6356351"/>
            <a:ext cx="414080" cy="365125"/>
          </a:xfrm>
          <a:prstGeom prst="rect">
            <a:avLst/>
          </a:prstGeom>
        </p:spPr>
        <p:txBody>
          <a:bodyPr vert="horz" lIns="0" tIns="0" rIns="0" bIns="0" rtlCol="0" anchor="ctr"/>
          <a:lstStyle>
            <a:lvl1pPr algn="r">
              <a:defRPr sz="1200">
                <a:solidFill>
                  <a:schemeClr val="tx1"/>
                </a:solidFill>
              </a:defRPr>
            </a:lvl1pPr>
          </a:lstStyle>
          <a:p>
            <a:fld id="{2CC19541-5F6E-2C4C-BF21-196C1C8E2E31}" type="slidenum">
              <a:rPr lang="en-GB" smtClean="0"/>
              <a:pPr/>
              <a:t>‹#›</a:t>
            </a:fld>
            <a:r>
              <a:rPr lang="en-GB" dirty="0"/>
              <a:t> </a:t>
            </a:r>
          </a:p>
        </p:txBody>
      </p:sp>
    </p:spTree>
    <p:extLst>
      <p:ext uri="{BB962C8B-B14F-4D97-AF65-F5344CB8AC3E}">
        <p14:creationId xmlns:p14="http://schemas.microsoft.com/office/powerpoint/2010/main" val="55422433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two column">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24C29ADA-2C74-8848-9D73-1968630AA92F}"/>
              </a:ext>
            </a:extLst>
          </p:cNvPr>
          <p:cNvSpPr>
            <a:spLocks noGrp="1"/>
          </p:cNvSpPr>
          <p:nvPr>
            <p:ph type="body" sz="quarter" idx="13" hasCustomPrompt="1"/>
          </p:nvPr>
        </p:nvSpPr>
        <p:spPr>
          <a:xfrm>
            <a:off x="480000" y="226294"/>
            <a:ext cx="11233150" cy="280988"/>
          </a:xfrm>
        </p:spPr>
        <p:txBody>
          <a:bodyPr/>
          <a:lstStyle>
            <a:lvl1pPr marL="0" indent="0">
              <a:buNone/>
              <a:defRPr sz="1400" b="1"/>
            </a:lvl1pPr>
            <a:lvl2pPr marL="432000" indent="0">
              <a:buNone/>
              <a:defRPr sz="1600"/>
            </a:lvl2pPr>
            <a:lvl3pPr marL="432000" indent="0">
              <a:buNone/>
              <a:defRPr sz="1600"/>
            </a:lvl3pPr>
            <a:lvl4pPr marL="0" indent="0">
              <a:buNone/>
              <a:defRPr sz="1600"/>
            </a:lvl4pPr>
            <a:lvl5pPr marL="432000" indent="0">
              <a:buNone/>
              <a:defRPr sz="1600"/>
            </a:lvl5pPr>
          </a:lstStyle>
          <a:p>
            <a:pPr lvl="0"/>
            <a:r>
              <a:rPr lang="en-US"/>
              <a:t>Optional chapter heading </a:t>
            </a:r>
          </a:p>
        </p:txBody>
      </p:sp>
      <p:sp>
        <p:nvSpPr>
          <p:cNvPr id="16" name="Title 1">
            <a:extLst>
              <a:ext uri="{FF2B5EF4-FFF2-40B4-BE49-F238E27FC236}">
                <a16:creationId xmlns:a16="http://schemas.microsoft.com/office/drawing/2014/main" id="{0380B404-1F62-4A41-813F-C9C69982E6F1}"/>
              </a:ext>
            </a:extLst>
          </p:cNvPr>
          <p:cNvSpPr>
            <a:spLocks noGrp="1"/>
          </p:cNvSpPr>
          <p:nvPr>
            <p:ph type="ctrTitle" hasCustomPrompt="1"/>
          </p:nvPr>
        </p:nvSpPr>
        <p:spPr>
          <a:xfrm>
            <a:off x="480575" y="479699"/>
            <a:ext cx="11232000" cy="720000"/>
          </a:xfrm>
        </p:spPr>
        <p:txBody>
          <a:bodyPr anchor="b" anchorCtr="0"/>
          <a:lstStyle>
            <a:lvl1pPr algn="l">
              <a:defRPr sz="3800">
                <a:solidFill>
                  <a:schemeClr val="tx1"/>
                </a:solidFill>
              </a:defRPr>
            </a:lvl1pPr>
          </a:lstStyle>
          <a:p>
            <a:r>
              <a:rPr lang="en-GB" noProof="0"/>
              <a:t>Add Title</a:t>
            </a:r>
          </a:p>
        </p:txBody>
      </p:sp>
      <p:sp>
        <p:nvSpPr>
          <p:cNvPr id="5" name="Text Placeholder 4">
            <a:extLst>
              <a:ext uri="{FF2B5EF4-FFF2-40B4-BE49-F238E27FC236}">
                <a16:creationId xmlns:a16="http://schemas.microsoft.com/office/drawing/2014/main" id="{1AA3A0A6-2360-E749-813F-4C2BB76956BA}"/>
              </a:ext>
            </a:extLst>
          </p:cNvPr>
          <p:cNvSpPr>
            <a:spLocks noGrp="1"/>
          </p:cNvSpPr>
          <p:nvPr>
            <p:ph type="body" sz="quarter" idx="15"/>
          </p:nvPr>
        </p:nvSpPr>
        <p:spPr>
          <a:xfrm>
            <a:off x="479426" y="1592263"/>
            <a:ext cx="11232573" cy="4357686"/>
          </a:xfrm>
        </p:spPr>
        <p:txBody>
          <a:bodyPr numCol="2" spcCol="720000"/>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2" name="Straight Connector 11">
            <a:extLst>
              <a:ext uri="{FF2B5EF4-FFF2-40B4-BE49-F238E27FC236}">
                <a16:creationId xmlns:a16="http://schemas.microsoft.com/office/drawing/2014/main" id="{EA99F18A-DC93-8D43-B5EA-B3DEB27CA050}"/>
              </a:ext>
              <a:ext uri="{C183D7F6-B498-43B3-948B-1728B52AA6E4}">
                <adec:decorative xmlns:adec="http://schemas.microsoft.com/office/drawing/2017/decorative" val="1"/>
              </a:ext>
            </a:extLst>
          </p:cNvPr>
          <p:cNvCxnSpPr>
            <a:cxnSpLocks/>
          </p:cNvCxnSpPr>
          <p:nvPr userDrawn="1"/>
        </p:nvCxnSpPr>
        <p:spPr>
          <a:xfrm>
            <a:off x="479426" y="6097460"/>
            <a:ext cx="11233149" cy="0"/>
          </a:xfrm>
          <a:prstGeom prst="line">
            <a:avLst/>
          </a:prstGeom>
          <a:ln w="3175">
            <a:solidFill>
              <a:schemeClr val="tx1">
                <a:lumMod val="95000"/>
                <a:lumOff val="5000"/>
              </a:schemeClr>
            </a:solidFill>
            <a:round/>
          </a:ln>
          <a:effectLst/>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7A054028-703C-3542-A5B2-94B4FC73C900}"/>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1460" y="6152044"/>
            <a:ext cx="2317518" cy="530207"/>
          </a:xfrm>
          <a:prstGeom prst="rect">
            <a:avLst/>
          </a:prstGeom>
        </p:spPr>
      </p:pic>
      <p:sp>
        <p:nvSpPr>
          <p:cNvPr id="18" name="Footer Placeholder 4">
            <a:extLst>
              <a:ext uri="{FF2B5EF4-FFF2-40B4-BE49-F238E27FC236}">
                <a16:creationId xmlns:a16="http://schemas.microsoft.com/office/drawing/2014/main" id="{6999A4BE-B528-B04B-85B9-C6C54914FB1F}"/>
              </a:ext>
            </a:extLst>
          </p:cNvPr>
          <p:cNvSpPr>
            <a:spLocks noGrp="1"/>
          </p:cNvSpPr>
          <p:nvPr>
            <p:ph type="ftr" sz="quarter" idx="3"/>
          </p:nvPr>
        </p:nvSpPr>
        <p:spPr>
          <a:xfrm>
            <a:off x="3324224" y="6356351"/>
            <a:ext cx="7973696" cy="365125"/>
          </a:xfrm>
          <a:prstGeom prst="rect">
            <a:avLst/>
          </a:prstGeom>
        </p:spPr>
        <p:txBody>
          <a:bodyPr vert="horz" lIns="0" tIns="0" rIns="0" bIns="0" rtlCol="0" anchor="ctr"/>
          <a:lstStyle>
            <a:lvl1pPr algn="l">
              <a:defRPr sz="1200">
                <a:solidFill>
                  <a:schemeClr val="tx1"/>
                </a:solidFill>
              </a:defRPr>
            </a:lvl1pPr>
          </a:lstStyle>
          <a:p>
            <a:pPr algn="r"/>
            <a:r>
              <a:rPr lang="en-GB" dirty="0"/>
              <a:t>Presentation Title [To change text: Insert &gt; Header and Footer]</a:t>
            </a:r>
          </a:p>
        </p:txBody>
      </p:sp>
      <p:sp>
        <p:nvSpPr>
          <p:cNvPr id="13" name="Slide Number Placeholder 5">
            <a:extLst>
              <a:ext uri="{FF2B5EF4-FFF2-40B4-BE49-F238E27FC236}">
                <a16:creationId xmlns:a16="http://schemas.microsoft.com/office/drawing/2014/main" id="{6F507F58-E567-5F48-A2BB-D93CE6CA19D6}"/>
              </a:ext>
            </a:extLst>
          </p:cNvPr>
          <p:cNvSpPr>
            <a:spLocks noGrp="1"/>
          </p:cNvSpPr>
          <p:nvPr>
            <p:ph type="sldNum" sz="quarter" idx="4"/>
          </p:nvPr>
        </p:nvSpPr>
        <p:spPr>
          <a:xfrm>
            <a:off x="11297920" y="6356351"/>
            <a:ext cx="414080" cy="365125"/>
          </a:xfrm>
          <a:prstGeom prst="rect">
            <a:avLst/>
          </a:prstGeom>
        </p:spPr>
        <p:txBody>
          <a:bodyPr vert="horz" lIns="0" tIns="0" rIns="0" bIns="0" rtlCol="0" anchor="ctr"/>
          <a:lstStyle>
            <a:lvl1pPr algn="r">
              <a:defRPr sz="1200">
                <a:solidFill>
                  <a:schemeClr val="tx1"/>
                </a:solidFill>
              </a:defRPr>
            </a:lvl1pPr>
          </a:lstStyle>
          <a:p>
            <a:fld id="{2CC19541-5F6E-2C4C-BF21-196C1C8E2E31}" type="slidenum">
              <a:rPr lang="en-GB" smtClean="0"/>
              <a:pPr/>
              <a:t>‹#›</a:t>
            </a:fld>
            <a:r>
              <a:rPr lang="en-GB" dirty="0"/>
              <a:t> </a:t>
            </a:r>
          </a:p>
        </p:txBody>
      </p:sp>
    </p:spTree>
    <p:extLst>
      <p:ext uri="{BB962C8B-B14F-4D97-AF65-F5344CB8AC3E}">
        <p14:creationId xmlns:p14="http://schemas.microsoft.com/office/powerpoint/2010/main" val="1258798727"/>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three column">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24C29ADA-2C74-8848-9D73-1968630AA92F}"/>
              </a:ext>
            </a:extLst>
          </p:cNvPr>
          <p:cNvSpPr>
            <a:spLocks noGrp="1"/>
          </p:cNvSpPr>
          <p:nvPr>
            <p:ph type="body" sz="quarter" idx="13" hasCustomPrompt="1"/>
          </p:nvPr>
        </p:nvSpPr>
        <p:spPr>
          <a:xfrm>
            <a:off x="480000" y="226294"/>
            <a:ext cx="11233150" cy="280988"/>
          </a:xfrm>
        </p:spPr>
        <p:txBody>
          <a:bodyPr/>
          <a:lstStyle>
            <a:lvl1pPr marL="0" indent="0">
              <a:buNone/>
              <a:defRPr sz="1400" b="1"/>
            </a:lvl1pPr>
            <a:lvl2pPr marL="432000" indent="0">
              <a:buNone/>
              <a:defRPr sz="1600"/>
            </a:lvl2pPr>
            <a:lvl3pPr marL="432000" indent="0">
              <a:buNone/>
              <a:defRPr sz="1600"/>
            </a:lvl3pPr>
            <a:lvl4pPr marL="0" indent="0">
              <a:buNone/>
              <a:defRPr sz="1600"/>
            </a:lvl4pPr>
            <a:lvl5pPr marL="432000" indent="0">
              <a:buNone/>
              <a:defRPr sz="1600"/>
            </a:lvl5pPr>
          </a:lstStyle>
          <a:p>
            <a:pPr lvl="0"/>
            <a:r>
              <a:rPr lang="en-US"/>
              <a:t>Optional chapter heading </a:t>
            </a:r>
          </a:p>
        </p:txBody>
      </p:sp>
      <p:sp>
        <p:nvSpPr>
          <p:cNvPr id="16" name="Title 1">
            <a:extLst>
              <a:ext uri="{FF2B5EF4-FFF2-40B4-BE49-F238E27FC236}">
                <a16:creationId xmlns:a16="http://schemas.microsoft.com/office/drawing/2014/main" id="{0380B404-1F62-4A41-813F-C9C69982E6F1}"/>
              </a:ext>
            </a:extLst>
          </p:cNvPr>
          <p:cNvSpPr>
            <a:spLocks noGrp="1"/>
          </p:cNvSpPr>
          <p:nvPr>
            <p:ph type="ctrTitle" hasCustomPrompt="1"/>
          </p:nvPr>
        </p:nvSpPr>
        <p:spPr>
          <a:xfrm>
            <a:off x="480575" y="479699"/>
            <a:ext cx="11232000" cy="720000"/>
          </a:xfrm>
        </p:spPr>
        <p:txBody>
          <a:bodyPr anchor="b" anchorCtr="0"/>
          <a:lstStyle>
            <a:lvl1pPr algn="l">
              <a:defRPr sz="3800">
                <a:solidFill>
                  <a:schemeClr val="tx1"/>
                </a:solidFill>
              </a:defRPr>
            </a:lvl1pPr>
          </a:lstStyle>
          <a:p>
            <a:r>
              <a:rPr lang="en-GB" noProof="0"/>
              <a:t>Add Title</a:t>
            </a:r>
          </a:p>
        </p:txBody>
      </p:sp>
      <p:sp>
        <p:nvSpPr>
          <p:cNvPr id="5" name="Text Placeholder 4">
            <a:extLst>
              <a:ext uri="{FF2B5EF4-FFF2-40B4-BE49-F238E27FC236}">
                <a16:creationId xmlns:a16="http://schemas.microsoft.com/office/drawing/2014/main" id="{1AA3A0A6-2360-E749-813F-4C2BB76956BA}"/>
              </a:ext>
            </a:extLst>
          </p:cNvPr>
          <p:cNvSpPr>
            <a:spLocks noGrp="1"/>
          </p:cNvSpPr>
          <p:nvPr>
            <p:ph type="body" sz="quarter" idx="15"/>
          </p:nvPr>
        </p:nvSpPr>
        <p:spPr>
          <a:xfrm>
            <a:off x="479426" y="1592263"/>
            <a:ext cx="11232573" cy="4357686"/>
          </a:xfrm>
        </p:spPr>
        <p:txBody>
          <a:bodyPr numCol="3" spcCol="360000"/>
          <a:lstStyle>
            <a:lvl1pPr>
              <a:defRPr/>
            </a:lvl1pPr>
            <a:lvl2pPr>
              <a:defRPr/>
            </a:lvl2pPr>
            <a:lvl3pPr>
              <a:defRPr/>
            </a:lvl3pPr>
            <a:lvl4pPr>
              <a:defRPr/>
            </a:lvl4pPr>
            <a:lvl5pPr marL="4320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2" name="Straight Connector 11">
            <a:extLst>
              <a:ext uri="{FF2B5EF4-FFF2-40B4-BE49-F238E27FC236}">
                <a16:creationId xmlns:a16="http://schemas.microsoft.com/office/drawing/2014/main" id="{A96CFDA8-D52D-404B-9F32-67F3F898B7EE}"/>
              </a:ext>
              <a:ext uri="{C183D7F6-B498-43B3-948B-1728B52AA6E4}">
                <adec:decorative xmlns:adec="http://schemas.microsoft.com/office/drawing/2017/decorative" val="1"/>
              </a:ext>
            </a:extLst>
          </p:cNvPr>
          <p:cNvCxnSpPr>
            <a:cxnSpLocks/>
          </p:cNvCxnSpPr>
          <p:nvPr userDrawn="1"/>
        </p:nvCxnSpPr>
        <p:spPr>
          <a:xfrm>
            <a:off x="479426" y="6097460"/>
            <a:ext cx="11233149" cy="0"/>
          </a:xfrm>
          <a:prstGeom prst="line">
            <a:avLst/>
          </a:prstGeom>
          <a:ln w="3175">
            <a:solidFill>
              <a:schemeClr val="tx1">
                <a:lumMod val="95000"/>
                <a:lumOff val="5000"/>
              </a:schemeClr>
            </a:solidFill>
            <a:round/>
          </a:ln>
          <a:effectLst/>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8317D0C7-1A24-284B-A267-563D73DBA34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1460" y="6152044"/>
            <a:ext cx="2317518" cy="530207"/>
          </a:xfrm>
          <a:prstGeom prst="rect">
            <a:avLst/>
          </a:prstGeom>
        </p:spPr>
      </p:pic>
      <p:sp>
        <p:nvSpPr>
          <p:cNvPr id="18" name="Footer Placeholder 4">
            <a:extLst>
              <a:ext uri="{FF2B5EF4-FFF2-40B4-BE49-F238E27FC236}">
                <a16:creationId xmlns:a16="http://schemas.microsoft.com/office/drawing/2014/main" id="{31CFFB53-9114-8B44-A6EB-A212D0D24CBB}"/>
              </a:ext>
            </a:extLst>
          </p:cNvPr>
          <p:cNvSpPr>
            <a:spLocks noGrp="1"/>
          </p:cNvSpPr>
          <p:nvPr>
            <p:ph type="ftr" sz="quarter" idx="3"/>
          </p:nvPr>
        </p:nvSpPr>
        <p:spPr>
          <a:xfrm>
            <a:off x="3324224" y="6356351"/>
            <a:ext cx="7973696" cy="365125"/>
          </a:xfrm>
          <a:prstGeom prst="rect">
            <a:avLst/>
          </a:prstGeom>
        </p:spPr>
        <p:txBody>
          <a:bodyPr vert="horz" lIns="0" tIns="0" rIns="0" bIns="0" rtlCol="0" anchor="ctr"/>
          <a:lstStyle>
            <a:lvl1pPr algn="l">
              <a:defRPr sz="1200">
                <a:solidFill>
                  <a:schemeClr val="tx1"/>
                </a:solidFill>
              </a:defRPr>
            </a:lvl1pPr>
          </a:lstStyle>
          <a:p>
            <a:pPr algn="r"/>
            <a:r>
              <a:rPr lang="en-GB" dirty="0"/>
              <a:t>Presentation Title [To change text: Insert &gt; Header and Footer]</a:t>
            </a:r>
          </a:p>
        </p:txBody>
      </p:sp>
      <p:sp>
        <p:nvSpPr>
          <p:cNvPr id="13" name="Slide Number Placeholder 5">
            <a:extLst>
              <a:ext uri="{FF2B5EF4-FFF2-40B4-BE49-F238E27FC236}">
                <a16:creationId xmlns:a16="http://schemas.microsoft.com/office/drawing/2014/main" id="{029C99F5-47F2-ED4E-A070-12B5B7C3CD01}"/>
              </a:ext>
            </a:extLst>
          </p:cNvPr>
          <p:cNvSpPr>
            <a:spLocks noGrp="1"/>
          </p:cNvSpPr>
          <p:nvPr>
            <p:ph type="sldNum" sz="quarter" idx="4"/>
          </p:nvPr>
        </p:nvSpPr>
        <p:spPr>
          <a:xfrm>
            <a:off x="11297920" y="6356351"/>
            <a:ext cx="414080" cy="365125"/>
          </a:xfrm>
          <a:prstGeom prst="rect">
            <a:avLst/>
          </a:prstGeom>
        </p:spPr>
        <p:txBody>
          <a:bodyPr vert="horz" lIns="0" tIns="0" rIns="0" bIns="0" rtlCol="0" anchor="ctr"/>
          <a:lstStyle>
            <a:lvl1pPr algn="r">
              <a:defRPr sz="1200">
                <a:solidFill>
                  <a:schemeClr val="tx1"/>
                </a:solidFill>
              </a:defRPr>
            </a:lvl1pPr>
          </a:lstStyle>
          <a:p>
            <a:fld id="{2CC19541-5F6E-2C4C-BF21-196C1C8E2E31}" type="slidenum">
              <a:rPr lang="en-GB" smtClean="0"/>
              <a:pPr/>
              <a:t>‹#›</a:t>
            </a:fld>
            <a:r>
              <a:rPr lang="en-GB" dirty="0"/>
              <a:t> </a:t>
            </a:r>
          </a:p>
        </p:txBody>
      </p:sp>
    </p:spTree>
    <p:extLst>
      <p:ext uri="{BB962C8B-B14F-4D97-AF65-F5344CB8AC3E}">
        <p14:creationId xmlns:p14="http://schemas.microsoft.com/office/powerpoint/2010/main" val="1423970174"/>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content">
    <p:spTree>
      <p:nvGrpSpPr>
        <p:cNvPr id="1" name=""/>
        <p:cNvGrpSpPr/>
        <p:nvPr/>
      </p:nvGrpSpPr>
      <p:grpSpPr>
        <a:xfrm>
          <a:off x="0" y="0"/>
          <a:ext cx="0" cy="0"/>
          <a:chOff x="0" y="0"/>
          <a:chExt cx="0" cy="0"/>
        </a:xfrm>
      </p:grpSpPr>
      <p:sp>
        <p:nvSpPr>
          <p:cNvPr id="16" name="Text Placeholder 4">
            <a:extLst>
              <a:ext uri="{FF2B5EF4-FFF2-40B4-BE49-F238E27FC236}">
                <a16:creationId xmlns:a16="http://schemas.microsoft.com/office/drawing/2014/main" id="{68EFA127-AF66-DF47-AE0A-5AE59DEEA3CA}"/>
              </a:ext>
            </a:extLst>
          </p:cNvPr>
          <p:cNvSpPr>
            <a:spLocks noGrp="1"/>
          </p:cNvSpPr>
          <p:nvPr>
            <p:ph type="body" sz="quarter" idx="13" hasCustomPrompt="1"/>
          </p:nvPr>
        </p:nvSpPr>
        <p:spPr>
          <a:xfrm>
            <a:off x="480000" y="226294"/>
            <a:ext cx="11233150" cy="280988"/>
          </a:xfrm>
        </p:spPr>
        <p:txBody>
          <a:bodyPr/>
          <a:lstStyle>
            <a:lvl1pPr marL="0" indent="0">
              <a:buNone/>
              <a:defRPr sz="1400" b="1"/>
            </a:lvl1pPr>
            <a:lvl2pPr marL="432000" indent="0">
              <a:buNone/>
              <a:defRPr sz="1600"/>
            </a:lvl2pPr>
            <a:lvl3pPr marL="432000" indent="0">
              <a:buNone/>
              <a:defRPr sz="1600"/>
            </a:lvl3pPr>
            <a:lvl4pPr marL="0" indent="0">
              <a:buNone/>
              <a:defRPr sz="1600"/>
            </a:lvl4pPr>
            <a:lvl5pPr marL="432000" indent="0">
              <a:buNone/>
              <a:defRPr sz="1600"/>
            </a:lvl5pPr>
          </a:lstStyle>
          <a:p>
            <a:pPr lvl="0"/>
            <a:r>
              <a:rPr lang="en-US"/>
              <a:t>Optional chapter heading </a:t>
            </a:r>
          </a:p>
        </p:txBody>
      </p:sp>
      <p:sp>
        <p:nvSpPr>
          <p:cNvPr id="15" name="Title 1">
            <a:extLst>
              <a:ext uri="{FF2B5EF4-FFF2-40B4-BE49-F238E27FC236}">
                <a16:creationId xmlns:a16="http://schemas.microsoft.com/office/drawing/2014/main" id="{75BF9F6A-185E-D049-AB08-15D7583E12A2}"/>
              </a:ext>
            </a:extLst>
          </p:cNvPr>
          <p:cNvSpPr>
            <a:spLocks noGrp="1"/>
          </p:cNvSpPr>
          <p:nvPr>
            <p:ph type="ctrTitle" hasCustomPrompt="1"/>
          </p:nvPr>
        </p:nvSpPr>
        <p:spPr>
          <a:xfrm>
            <a:off x="480575" y="479699"/>
            <a:ext cx="11232000" cy="720000"/>
          </a:xfrm>
        </p:spPr>
        <p:txBody>
          <a:bodyPr anchor="b" anchorCtr="0"/>
          <a:lstStyle>
            <a:lvl1pPr algn="l">
              <a:defRPr sz="3800">
                <a:solidFill>
                  <a:schemeClr val="tx1"/>
                </a:solidFill>
              </a:defRPr>
            </a:lvl1pPr>
          </a:lstStyle>
          <a:p>
            <a:r>
              <a:rPr lang="en-GB" noProof="0"/>
              <a:t>Add Title</a:t>
            </a:r>
          </a:p>
        </p:txBody>
      </p:sp>
      <p:sp>
        <p:nvSpPr>
          <p:cNvPr id="5" name="Text Placeholder 4">
            <a:extLst>
              <a:ext uri="{FF2B5EF4-FFF2-40B4-BE49-F238E27FC236}">
                <a16:creationId xmlns:a16="http://schemas.microsoft.com/office/drawing/2014/main" id="{1AA3A0A6-2360-E749-813F-4C2BB76956BA}"/>
              </a:ext>
            </a:extLst>
          </p:cNvPr>
          <p:cNvSpPr>
            <a:spLocks noGrp="1"/>
          </p:cNvSpPr>
          <p:nvPr>
            <p:ph type="body" sz="quarter" idx="15"/>
          </p:nvPr>
        </p:nvSpPr>
        <p:spPr>
          <a:xfrm>
            <a:off x="479426" y="1592263"/>
            <a:ext cx="5520573" cy="43576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Content Placeholder 11" descr="Add chart, table or image here">
            <a:extLst>
              <a:ext uri="{FF2B5EF4-FFF2-40B4-BE49-F238E27FC236}">
                <a16:creationId xmlns:a16="http://schemas.microsoft.com/office/drawing/2014/main" id="{A6E03B43-8C85-3146-B22E-4FD9A082F70A}"/>
              </a:ext>
            </a:extLst>
          </p:cNvPr>
          <p:cNvSpPr>
            <a:spLocks noGrp="1"/>
          </p:cNvSpPr>
          <p:nvPr>
            <p:ph sz="quarter" idx="16" hasCustomPrompt="1"/>
          </p:nvPr>
        </p:nvSpPr>
        <p:spPr>
          <a:xfrm>
            <a:off x="6191251" y="1592262"/>
            <a:ext cx="5520267" cy="4357687"/>
          </a:xfrm>
        </p:spPr>
        <p:txBody>
          <a:bodyPr/>
          <a:lstStyle>
            <a:lvl1pPr marL="0" indent="0">
              <a:buNone/>
              <a:defRPr sz="1600"/>
            </a:lvl1pPr>
          </a:lstStyle>
          <a:p>
            <a:pPr lvl="0"/>
            <a:r>
              <a:rPr lang="en-US"/>
              <a:t>Add chart/table/photo</a:t>
            </a:r>
            <a:endParaRPr lang="en-GB"/>
          </a:p>
        </p:txBody>
      </p:sp>
      <p:cxnSp>
        <p:nvCxnSpPr>
          <p:cNvPr id="12" name="Straight Connector 11">
            <a:extLst>
              <a:ext uri="{FF2B5EF4-FFF2-40B4-BE49-F238E27FC236}">
                <a16:creationId xmlns:a16="http://schemas.microsoft.com/office/drawing/2014/main" id="{26DD6696-3FA5-8E4E-B7A1-26C67A1C974F}"/>
              </a:ext>
              <a:ext uri="{C183D7F6-B498-43B3-948B-1728B52AA6E4}">
                <adec:decorative xmlns:adec="http://schemas.microsoft.com/office/drawing/2017/decorative" val="1"/>
              </a:ext>
            </a:extLst>
          </p:cNvPr>
          <p:cNvCxnSpPr>
            <a:cxnSpLocks/>
          </p:cNvCxnSpPr>
          <p:nvPr userDrawn="1"/>
        </p:nvCxnSpPr>
        <p:spPr>
          <a:xfrm>
            <a:off x="479426" y="6097460"/>
            <a:ext cx="11233149" cy="0"/>
          </a:xfrm>
          <a:prstGeom prst="line">
            <a:avLst/>
          </a:prstGeom>
          <a:ln w="3175">
            <a:solidFill>
              <a:schemeClr val="tx1">
                <a:lumMod val="95000"/>
                <a:lumOff val="5000"/>
              </a:schemeClr>
            </a:solidFill>
            <a:round/>
          </a:ln>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1F1BEC03-7B38-3D42-81F5-9CC4A2A822AF}"/>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1460" y="6152044"/>
            <a:ext cx="2317518" cy="530207"/>
          </a:xfrm>
          <a:prstGeom prst="rect">
            <a:avLst/>
          </a:prstGeom>
        </p:spPr>
      </p:pic>
      <p:sp>
        <p:nvSpPr>
          <p:cNvPr id="19" name="Footer Placeholder 4">
            <a:extLst>
              <a:ext uri="{FF2B5EF4-FFF2-40B4-BE49-F238E27FC236}">
                <a16:creationId xmlns:a16="http://schemas.microsoft.com/office/drawing/2014/main" id="{0C3FEA33-AC9B-6043-9DDD-CE162D572A6B}"/>
              </a:ext>
            </a:extLst>
          </p:cNvPr>
          <p:cNvSpPr>
            <a:spLocks noGrp="1"/>
          </p:cNvSpPr>
          <p:nvPr>
            <p:ph type="ftr" sz="quarter" idx="3"/>
          </p:nvPr>
        </p:nvSpPr>
        <p:spPr>
          <a:xfrm>
            <a:off x="3324224" y="6356351"/>
            <a:ext cx="7973696" cy="365125"/>
          </a:xfrm>
          <a:prstGeom prst="rect">
            <a:avLst/>
          </a:prstGeom>
        </p:spPr>
        <p:txBody>
          <a:bodyPr vert="horz" lIns="0" tIns="0" rIns="0" bIns="0" rtlCol="0" anchor="ctr"/>
          <a:lstStyle>
            <a:lvl1pPr algn="l">
              <a:defRPr sz="1200">
                <a:solidFill>
                  <a:schemeClr val="tx1"/>
                </a:solidFill>
              </a:defRPr>
            </a:lvl1pPr>
          </a:lstStyle>
          <a:p>
            <a:pPr algn="r"/>
            <a:r>
              <a:rPr lang="en-GB" dirty="0"/>
              <a:t>Presentation Title [To change text: Insert &gt; Header and Footer]</a:t>
            </a:r>
          </a:p>
        </p:txBody>
      </p:sp>
      <p:sp>
        <p:nvSpPr>
          <p:cNvPr id="13" name="Slide Number Placeholder 5">
            <a:extLst>
              <a:ext uri="{FF2B5EF4-FFF2-40B4-BE49-F238E27FC236}">
                <a16:creationId xmlns:a16="http://schemas.microsoft.com/office/drawing/2014/main" id="{58FE6DA1-D5C2-9742-9034-655CED407756}"/>
              </a:ext>
            </a:extLst>
          </p:cNvPr>
          <p:cNvSpPr>
            <a:spLocks noGrp="1"/>
          </p:cNvSpPr>
          <p:nvPr>
            <p:ph type="sldNum" sz="quarter" idx="4"/>
          </p:nvPr>
        </p:nvSpPr>
        <p:spPr>
          <a:xfrm>
            <a:off x="11297920" y="6356351"/>
            <a:ext cx="414080" cy="365125"/>
          </a:xfrm>
          <a:prstGeom prst="rect">
            <a:avLst/>
          </a:prstGeom>
        </p:spPr>
        <p:txBody>
          <a:bodyPr vert="horz" lIns="0" tIns="0" rIns="0" bIns="0" rtlCol="0" anchor="ctr"/>
          <a:lstStyle>
            <a:lvl1pPr algn="r">
              <a:defRPr sz="1200">
                <a:solidFill>
                  <a:schemeClr val="tx1"/>
                </a:solidFill>
              </a:defRPr>
            </a:lvl1pPr>
          </a:lstStyle>
          <a:p>
            <a:fld id="{2CC19541-5F6E-2C4C-BF21-196C1C8E2E31}" type="slidenum">
              <a:rPr lang="en-GB" smtClean="0"/>
              <a:pPr/>
              <a:t>‹#›</a:t>
            </a:fld>
            <a:r>
              <a:rPr lang="en-GB" dirty="0"/>
              <a:t> </a:t>
            </a:r>
          </a:p>
        </p:txBody>
      </p:sp>
    </p:spTree>
    <p:extLst>
      <p:ext uri="{BB962C8B-B14F-4D97-AF65-F5344CB8AC3E}">
        <p14:creationId xmlns:p14="http://schemas.microsoft.com/office/powerpoint/2010/main" val="456931914"/>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two images">
    <p:spTree>
      <p:nvGrpSpPr>
        <p:cNvPr id="1" name=""/>
        <p:cNvGrpSpPr/>
        <p:nvPr/>
      </p:nvGrpSpPr>
      <p:grpSpPr>
        <a:xfrm>
          <a:off x="0" y="0"/>
          <a:ext cx="0" cy="0"/>
          <a:chOff x="0" y="0"/>
          <a:chExt cx="0" cy="0"/>
        </a:xfrm>
      </p:grpSpPr>
      <p:sp>
        <p:nvSpPr>
          <p:cNvPr id="21" name="Text Placeholder 4">
            <a:extLst>
              <a:ext uri="{FF2B5EF4-FFF2-40B4-BE49-F238E27FC236}">
                <a16:creationId xmlns:a16="http://schemas.microsoft.com/office/drawing/2014/main" id="{DE77F893-67C0-CE4F-A59D-E2C0A7A456E9}"/>
              </a:ext>
            </a:extLst>
          </p:cNvPr>
          <p:cNvSpPr>
            <a:spLocks noGrp="1"/>
          </p:cNvSpPr>
          <p:nvPr>
            <p:ph type="body" sz="quarter" idx="13" hasCustomPrompt="1"/>
          </p:nvPr>
        </p:nvSpPr>
        <p:spPr>
          <a:xfrm>
            <a:off x="480000" y="226294"/>
            <a:ext cx="11233150" cy="280988"/>
          </a:xfrm>
        </p:spPr>
        <p:txBody>
          <a:bodyPr/>
          <a:lstStyle>
            <a:lvl1pPr marL="0" indent="0">
              <a:buNone/>
              <a:defRPr sz="1400" b="1"/>
            </a:lvl1pPr>
            <a:lvl2pPr marL="432000" indent="0">
              <a:buNone/>
              <a:defRPr sz="1600"/>
            </a:lvl2pPr>
            <a:lvl3pPr marL="432000" indent="0">
              <a:buNone/>
              <a:defRPr sz="1600"/>
            </a:lvl3pPr>
            <a:lvl4pPr marL="0" indent="0">
              <a:buNone/>
              <a:defRPr sz="1600"/>
            </a:lvl4pPr>
            <a:lvl5pPr marL="432000" indent="0">
              <a:buNone/>
              <a:defRPr sz="1600"/>
            </a:lvl5pPr>
          </a:lstStyle>
          <a:p>
            <a:pPr lvl="0"/>
            <a:r>
              <a:rPr lang="en-US"/>
              <a:t>Optional chapter heading </a:t>
            </a:r>
          </a:p>
        </p:txBody>
      </p:sp>
      <p:sp>
        <p:nvSpPr>
          <p:cNvPr id="20" name="Title 1">
            <a:extLst>
              <a:ext uri="{FF2B5EF4-FFF2-40B4-BE49-F238E27FC236}">
                <a16:creationId xmlns:a16="http://schemas.microsoft.com/office/drawing/2014/main" id="{2F15A368-1733-764C-B16B-70BDFCDA4CD0}"/>
              </a:ext>
            </a:extLst>
          </p:cNvPr>
          <p:cNvSpPr>
            <a:spLocks noGrp="1"/>
          </p:cNvSpPr>
          <p:nvPr>
            <p:ph type="ctrTitle" hasCustomPrompt="1"/>
          </p:nvPr>
        </p:nvSpPr>
        <p:spPr>
          <a:xfrm>
            <a:off x="480575" y="479699"/>
            <a:ext cx="11232000" cy="720000"/>
          </a:xfrm>
        </p:spPr>
        <p:txBody>
          <a:bodyPr anchor="b" anchorCtr="0"/>
          <a:lstStyle>
            <a:lvl1pPr algn="l">
              <a:defRPr sz="3800">
                <a:solidFill>
                  <a:schemeClr val="tx1"/>
                </a:solidFill>
              </a:defRPr>
            </a:lvl1pPr>
          </a:lstStyle>
          <a:p>
            <a:r>
              <a:rPr lang="en-GB" noProof="0"/>
              <a:t>Add Title</a:t>
            </a:r>
          </a:p>
        </p:txBody>
      </p:sp>
      <p:sp>
        <p:nvSpPr>
          <p:cNvPr id="5" name="Text Placeholder 4">
            <a:extLst>
              <a:ext uri="{FF2B5EF4-FFF2-40B4-BE49-F238E27FC236}">
                <a16:creationId xmlns:a16="http://schemas.microsoft.com/office/drawing/2014/main" id="{1AA3A0A6-2360-E749-813F-4C2BB76956BA}"/>
              </a:ext>
            </a:extLst>
          </p:cNvPr>
          <p:cNvSpPr>
            <a:spLocks noGrp="1"/>
          </p:cNvSpPr>
          <p:nvPr>
            <p:ph type="body" sz="quarter" idx="15"/>
          </p:nvPr>
        </p:nvSpPr>
        <p:spPr>
          <a:xfrm>
            <a:off x="479998" y="1602535"/>
            <a:ext cx="6479602" cy="4347415"/>
          </a:xfrm>
        </p:spPr>
        <p:txBody>
          <a:bodyPr/>
          <a:lstStyle>
            <a:lvl1pPr>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Picture Placeholder 3" descr="Add image here"/>
          <p:cNvSpPr>
            <a:spLocks noGrp="1"/>
          </p:cNvSpPr>
          <p:nvPr>
            <p:ph type="pic" sz="quarter" idx="10"/>
          </p:nvPr>
        </p:nvSpPr>
        <p:spPr>
          <a:xfrm>
            <a:off x="8075613" y="1602536"/>
            <a:ext cx="3636387" cy="2088000"/>
          </a:xfrm>
          <a:prstGeom prst="rect">
            <a:avLst/>
          </a:prstGeom>
        </p:spPr>
        <p:txBody>
          <a:bodyPr anchor="t" anchorCtr="0"/>
          <a:lstStyle>
            <a:lvl1pPr marL="0" indent="0" algn="ctr">
              <a:buNone/>
              <a:defRPr sz="1600">
                <a:solidFill>
                  <a:schemeClr val="tx1"/>
                </a:solidFill>
              </a:defRPr>
            </a:lvl1pPr>
          </a:lstStyle>
          <a:p>
            <a:r>
              <a:rPr lang="en-US" dirty="0"/>
              <a:t>Click icon to add picture</a:t>
            </a:r>
            <a:endParaRPr lang="en-GB" dirty="0"/>
          </a:p>
        </p:txBody>
      </p:sp>
      <p:sp>
        <p:nvSpPr>
          <p:cNvPr id="18" name="Picture Placeholder 3" descr="Add image here or remove placeholder box if not required">
            <a:extLst>
              <a:ext uri="{FF2B5EF4-FFF2-40B4-BE49-F238E27FC236}">
                <a16:creationId xmlns:a16="http://schemas.microsoft.com/office/drawing/2014/main" id="{856F6CC8-311C-B64C-8916-5A1222AAACF9}"/>
              </a:ext>
            </a:extLst>
          </p:cNvPr>
          <p:cNvSpPr>
            <a:spLocks noGrp="1"/>
          </p:cNvSpPr>
          <p:nvPr>
            <p:ph type="pic" sz="quarter" idx="16"/>
          </p:nvPr>
        </p:nvSpPr>
        <p:spPr>
          <a:xfrm>
            <a:off x="8075613" y="3843729"/>
            <a:ext cx="3636000" cy="2088000"/>
          </a:xfrm>
          <a:prstGeom prst="rect">
            <a:avLst/>
          </a:prstGeom>
        </p:spPr>
        <p:txBody>
          <a:bodyPr anchor="t" anchorCtr="0"/>
          <a:lstStyle>
            <a:lvl1pPr marL="0" indent="0" algn="ctr">
              <a:buNone/>
              <a:defRPr sz="1600">
                <a:solidFill>
                  <a:schemeClr val="tx1"/>
                </a:solidFill>
              </a:defRPr>
            </a:lvl1pPr>
          </a:lstStyle>
          <a:p>
            <a:r>
              <a:rPr lang="en-US" dirty="0"/>
              <a:t>Click icon to add picture</a:t>
            </a:r>
            <a:endParaRPr lang="en-GB" dirty="0"/>
          </a:p>
        </p:txBody>
      </p:sp>
      <p:cxnSp>
        <p:nvCxnSpPr>
          <p:cNvPr id="13" name="Straight Connector 12">
            <a:extLst>
              <a:ext uri="{FF2B5EF4-FFF2-40B4-BE49-F238E27FC236}">
                <a16:creationId xmlns:a16="http://schemas.microsoft.com/office/drawing/2014/main" id="{2331FF65-03E8-8A49-B200-30B7E9B5FC39}"/>
              </a:ext>
              <a:ext uri="{C183D7F6-B498-43B3-948B-1728B52AA6E4}">
                <adec:decorative xmlns:adec="http://schemas.microsoft.com/office/drawing/2017/decorative" val="1"/>
              </a:ext>
            </a:extLst>
          </p:cNvPr>
          <p:cNvCxnSpPr>
            <a:cxnSpLocks/>
          </p:cNvCxnSpPr>
          <p:nvPr userDrawn="1"/>
        </p:nvCxnSpPr>
        <p:spPr>
          <a:xfrm>
            <a:off x="479426" y="6097460"/>
            <a:ext cx="11233149" cy="0"/>
          </a:xfrm>
          <a:prstGeom prst="line">
            <a:avLst/>
          </a:prstGeom>
          <a:ln w="3175">
            <a:solidFill>
              <a:schemeClr val="tx1">
                <a:lumMod val="95000"/>
                <a:lumOff val="5000"/>
              </a:schemeClr>
            </a:solidFill>
            <a:round/>
          </a:ln>
          <a:effectLst/>
        </p:spPr>
        <p:style>
          <a:lnRef idx="2">
            <a:schemeClr val="accent1"/>
          </a:lnRef>
          <a:fillRef idx="0">
            <a:schemeClr val="accent1"/>
          </a:fillRef>
          <a:effectRef idx="1">
            <a:schemeClr val="accent1"/>
          </a:effectRef>
          <a:fontRef idx="minor">
            <a:schemeClr val="tx1"/>
          </a:fontRef>
        </p:style>
      </p:cxnSp>
      <p:pic>
        <p:nvPicPr>
          <p:cNvPr id="11" name="Picture 10">
            <a:extLst>
              <a:ext uri="{FF2B5EF4-FFF2-40B4-BE49-F238E27FC236}">
                <a16:creationId xmlns:a16="http://schemas.microsoft.com/office/drawing/2014/main" id="{9DF28AEA-385F-9043-AE4C-DAEF90A5CD33}"/>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1460" y="6152044"/>
            <a:ext cx="2317518" cy="530207"/>
          </a:xfrm>
          <a:prstGeom prst="rect">
            <a:avLst/>
          </a:prstGeom>
        </p:spPr>
      </p:pic>
      <p:sp>
        <p:nvSpPr>
          <p:cNvPr id="22" name="Footer Placeholder 4">
            <a:extLst>
              <a:ext uri="{FF2B5EF4-FFF2-40B4-BE49-F238E27FC236}">
                <a16:creationId xmlns:a16="http://schemas.microsoft.com/office/drawing/2014/main" id="{3FCB8051-DAAA-514B-972B-6B1708BD24EF}"/>
              </a:ext>
            </a:extLst>
          </p:cNvPr>
          <p:cNvSpPr>
            <a:spLocks noGrp="1"/>
          </p:cNvSpPr>
          <p:nvPr>
            <p:ph type="ftr" sz="quarter" idx="3"/>
          </p:nvPr>
        </p:nvSpPr>
        <p:spPr>
          <a:xfrm>
            <a:off x="3324224" y="6356351"/>
            <a:ext cx="7973696" cy="365125"/>
          </a:xfrm>
          <a:prstGeom prst="rect">
            <a:avLst/>
          </a:prstGeom>
        </p:spPr>
        <p:txBody>
          <a:bodyPr vert="horz" lIns="0" tIns="0" rIns="0" bIns="0" rtlCol="0" anchor="ctr"/>
          <a:lstStyle>
            <a:lvl1pPr algn="l">
              <a:defRPr sz="1200">
                <a:solidFill>
                  <a:schemeClr val="tx1"/>
                </a:solidFill>
              </a:defRPr>
            </a:lvl1pPr>
          </a:lstStyle>
          <a:p>
            <a:pPr algn="r"/>
            <a:r>
              <a:rPr lang="en-GB" dirty="0"/>
              <a:t>Presentation Title [To change text: Insert &gt; Header and Footer]</a:t>
            </a:r>
          </a:p>
        </p:txBody>
      </p:sp>
      <p:sp>
        <p:nvSpPr>
          <p:cNvPr id="14" name="Slide Number Placeholder 5">
            <a:extLst>
              <a:ext uri="{FF2B5EF4-FFF2-40B4-BE49-F238E27FC236}">
                <a16:creationId xmlns:a16="http://schemas.microsoft.com/office/drawing/2014/main" id="{63848389-282B-0C4B-90ED-D81CEE670DA9}"/>
              </a:ext>
            </a:extLst>
          </p:cNvPr>
          <p:cNvSpPr>
            <a:spLocks noGrp="1"/>
          </p:cNvSpPr>
          <p:nvPr>
            <p:ph type="sldNum" sz="quarter" idx="4"/>
          </p:nvPr>
        </p:nvSpPr>
        <p:spPr>
          <a:xfrm>
            <a:off x="11297920" y="6356351"/>
            <a:ext cx="414080" cy="365125"/>
          </a:xfrm>
          <a:prstGeom prst="rect">
            <a:avLst/>
          </a:prstGeom>
        </p:spPr>
        <p:txBody>
          <a:bodyPr vert="horz" lIns="0" tIns="0" rIns="0" bIns="0" rtlCol="0" anchor="ctr"/>
          <a:lstStyle>
            <a:lvl1pPr algn="r">
              <a:defRPr sz="1200">
                <a:solidFill>
                  <a:schemeClr val="tx1"/>
                </a:solidFill>
              </a:defRPr>
            </a:lvl1pPr>
          </a:lstStyle>
          <a:p>
            <a:fld id="{2CC19541-5F6E-2C4C-BF21-196C1C8E2E31}" type="slidenum">
              <a:rPr lang="en-GB" smtClean="0"/>
              <a:pPr/>
              <a:t>‹#›</a:t>
            </a:fld>
            <a:r>
              <a:rPr lang="en-GB" dirty="0"/>
              <a:t> </a:t>
            </a:r>
          </a:p>
        </p:txBody>
      </p:sp>
    </p:spTree>
    <p:extLst>
      <p:ext uri="{BB962C8B-B14F-4D97-AF65-F5344CB8AC3E}">
        <p14:creationId xmlns:p14="http://schemas.microsoft.com/office/powerpoint/2010/main" val="32395304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78353D-46A7-2448-89A2-82D8D5FD32C9}"/>
              </a:ext>
            </a:extLst>
          </p:cNvPr>
          <p:cNvSpPr>
            <a:spLocks noGrp="1"/>
          </p:cNvSpPr>
          <p:nvPr>
            <p:ph type="title"/>
          </p:nvPr>
        </p:nvSpPr>
        <p:spPr>
          <a:xfrm>
            <a:off x="480000" y="509953"/>
            <a:ext cx="11232001" cy="689471"/>
          </a:xfrm>
          <a:prstGeom prst="rect">
            <a:avLst/>
          </a:prstGeom>
        </p:spPr>
        <p:txBody>
          <a:bodyPr vert="horz" lIns="0" tIns="0" rIns="0" bIns="0" rtlCol="0" anchor="b" anchorCtr="0">
            <a:noAutofit/>
          </a:bodyPr>
          <a:lstStyle/>
          <a:p>
            <a:r>
              <a:rPr lang="en-US" noProof="0"/>
              <a:t>Click to edit Master title style</a:t>
            </a:r>
            <a:endParaRPr lang="en-GB"/>
          </a:p>
        </p:txBody>
      </p:sp>
      <p:sp>
        <p:nvSpPr>
          <p:cNvPr id="3" name="Text Placeholder 2">
            <a:extLst>
              <a:ext uri="{FF2B5EF4-FFF2-40B4-BE49-F238E27FC236}">
                <a16:creationId xmlns:a16="http://schemas.microsoft.com/office/drawing/2014/main" id="{4F85E140-9D5F-0646-BC1E-1FBC73E967D8}"/>
              </a:ext>
            </a:extLst>
          </p:cNvPr>
          <p:cNvSpPr>
            <a:spLocks noGrp="1"/>
          </p:cNvSpPr>
          <p:nvPr>
            <p:ph type="body" idx="1"/>
          </p:nvPr>
        </p:nvSpPr>
        <p:spPr>
          <a:xfrm>
            <a:off x="480575" y="1597880"/>
            <a:ext cx="11232000"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noProof="0" dirty="0"/>
          </a:p>
        </p:txBody>
      </p:sp>
      <p:sp>
        <p:nvSpPr>
          <p:cNvPr id="6" name="Slide Number Placeholder 5">
            <a:extLst>
              <a:ext uri="{FF2B5EF4-FFF2-40B4-BE49-F238E27FC236}">
                <a16:creationId xmlns:a16="http://schemas.microsoft.com/office/drawing/2014/main" id="{3042AE4E-44FE-7E4B-AF1A-860913C2F474}"/>
              </a:ext>
            </a:extLst>
          </p:cNvPr>
          <p:cNvSpPr>
            <a:spLocks noGrp="1"/>
          </p:cNvSpPr>
          <p:nvPr>
            <p:ph type="sldNum" sz="quarter" idx="4"/>
          </p:nvPr>
        </p:nvSpPr>
        <p:spPr>
          <a:xfrm>
            <a:off x="11297920" y="6356351"/>
            <a:ext cx="414080" cy="365125"/>
          </a:xfrm>
          <a:prstGeom prst="rect">
            <a:avLst/>
          </a:prstGeom>
        </p:spPr>
        <p:txBody>
          <a:bodyPr vert="horz" lIns="0" tIns="0" rIns="0" bIns="0" rtlCol="0" anchor="ctr"/>
          <a:lstStyle>
            <a:lvl1pPr algn="r">
              <a:defRPr sz="1200">
                <a:solidFill>
                  <a:schemeClr val="tx1"/>
                </a:solidFill>
              </a:defRPr>
            </a:lvl1pPr>
          </a:lstStyle>
          <a:p>
            <a:fld id="{2CC19541-5F6E-2C4C-BF21-196C1C8E2E31}" type="slidenum">
              <a:rPr lang="en-GB" smtClean="0"/>
              <a:pPr/>
              <a:t>‹#›</a:t>
            </a:fld>
            <a:r>
              <a:rPr lang="en-GB" dirty="0"/>
              <a:t> </a:t>
            </a:r>
          </a:p>
        </p:txBody>
      </p:sp>
      <p:sp>
        <p:nvSpPr>
          <p:cNvPr id="5" name="Footer Placeholder 4">
            <a:extLst>
              <a:ext uri="{FF2B5EF4-FFF2-40B4-BE49-F238E27FC236}">
                <a16:creationId xmlns:a16="http://schemas.microsoft.com/office/drawing/2014/main" id="{B5249DCB-2F53-A44C-9480-CDBE29F0F244}"/>
              </a:ext>
            </a:extLst>
          </p:cNvPr>
          <p:cNvSpPr>
            <a:spLocks noGrp="1"/>
          </p:cNvSpPr>
          <p:nvPr>
            <p:ph type="ftr" sz="quarter" idx="3"/>
          </p:nvPr>
        </p:nvSpPr>
        <p:spPr>
          <a:xfrm>
            <a:off x="3324224" y="6356351"/>
            <a:ext cx="7973696" cy="365125"/>
          </a:xfrm>
          <a:prstGeom prst="rect">
            <a:avLst/>
          </a:prstGeom>
        </p:spPr>
        <p:txBody>
          <a:bodyPr vert="horz" lIns="0" tIns="0" rIns="0" bIns="0" rtlCol="0" anchor="ctr"/>
          <a:lstStyle>
            <a:lvl1pPr algn="l">
              <a:defRPr sz="1200">
                <a:solidFill>
                  <a:schemeClr val="tx1"/>
                </a:solidFill>
              </a:defRPr>
            </a:lvl1pPr>
          </a:lstStyle>
          <a:p>
            <a:pPr algn="r"/>
            <a:r>
              <a:rPr lang="en-GB" dirty="0"/>
              <a:t>Presentation Title [To change text: Insert &gt; Header and Footer]</a:t>
            </a:r>
          </a:p>
        </p:txBody>
      </p:sp>
    </p:spTree>
    <p:extLst>
      <p:ext uri="{BB962C8B-B14F-4D97-AF65-F5344CB8AC3E}">
        <p14:creationId xmlns:p14="http://schemas.microsoft.com/office/powerpoint/2010/main" val="318719275"/>
      </p:ext>
    </p:extLst>
  </p:cSld>
  <p:clrMap bg1="lt1" tx1="dk1" bg2="lt2" tx2="dk2" accent1="accent1" accent2="accent2" accent3="accent3" accent4="accent4" accent5="accent5" accent6="accent6" hlink="hlink" folHlink="folHlink"/>
  <p:sldLayoutIdLst>
    <p:sldLayoutId id="2147484171" r:id="rId1"/>
    <p:sldLayoutId id="2147484098" r:id="rId2"/>
    <p:sldLayoutId id="2147484093" r:id="rId3"/>
    <p:sldLayoutId id="2147484176" r:id="rId4"/>
    <p:sldLayoutId id="2147484175" r:id="rId5"/>
    <p:sldLayoutId id="2147484073" r:id="rId6"/>
    <p:sldLayoutId id="2147484177" r:id="rId7"/>
    <p:sldLayoutId id="2147484174" r:id="rId8"/>
    <p:sldLayoutId id="2147484094" r:id="rId9"/>
    <p:sldLayoutId id="2147484062" r:id="rId10"/>
    <p:sldLayoutId id="2147484095" r:id="rId11"/>
    <p:sldLayoutId id="2147484182" r:id="rId12"/>
    <p:sldLayoutId id="2147484178" r:id="rId13"/>
    <p:sldLayoutId id="2147484179" r:id="rId14"/>
    <p:sldLayoutId id="2147484180" r:id="rId15"/>
    <p:sldLayoutId id="2147484181" r:id="rId16"/>
    <p:sldLayoutId id="2147484074" r:id="rId17"/>
    <p:sldLayoutId id="2147484075" r:id="rId18"/>
    <p:sldLayoutId id="2147484097" r:id="rId19"/>
    <p:sldLayoutId id="2147484082" r:id="rId20"/>
    <p:sldLayoutId id="2147484173" r:id="rId21"/>
  </p:sldLayoutIdLst>
  <p:hf hdr="0" dt="0"/>
  <p:txStyles>
    <p:titleStyle>
      <a:lvl1pPr algn="l" defTabSz="914400" rtl="0" eaLnBrk="1" latinLnBrk="0" hangingPunct="1">
        <a:lnSpc>
          <a:spcPct val="90000"/>
        </a:lnSpc>
        <a:spcBef>
          <a:spcPct val="0"/>
        </a:spcBef>
        <a:buNone/>
        <a:defRPr sz="3800" b="1" kern="1200" spc="-10" baseline="0">
          <a:solidFill>
            <a:schemeClr val="tx1"/>
          </a:solidFill>
          <a:latin typeface="+mj-lt"/>
          <a:ea typeface="+mj-ea"/>
          <a:cs typeface="+mj-cs"/>
        </a:defRPr>
      </a:lvl1pPr>
    </p:titleStyle>
    <p:bodyStyle>
      <a:lvl1pPr marL="432000" indent="-432000" algn="l" defTabSz="126000" rtl="0" eaLnBrk="1" latinLnBrk="0" hangingPunct="1">
        <a:lnSpc>
          <a:spcPct val="110000"/>
        </a:lnSpc>
        <a:spcBef>
          <a:spcPts val="0"/>
        </a:spcBef>
        <a:spcAft>
          <a:spcPts val="1200"/>
        </a:spcAft>
        <a:buClr>
          <a:schemeClr val="tx1"/>
        </a:buClr>
        <a:buSzPct val="80000"/>
        <a:buFont typeface="Wingdings 2" panose="05020102010507070707" pitchFamily="18" charset="2"/>
        <a:buChar char="¢"/>
        <a:tabLst/>
        <a:defRPr sz="2400" kern="1200" spc="-10" baseline="0">
          <a:solidFill>
            <a:schemeClr val="tx1"/>
          </a:solidFill>
          <a:latin typeface="+mn-lt"/>
          <a:ea typeface="+mn-ea"/>
          <a:cs typeface="+mn-cs"/>
        </a:defRPr>
      </a:lvl1pPr>
      <a:lvl2pPr marL="864000" indent="-432000" algn="l" defTabSz="126000" rtl="0" eaLnBrk="1" latinLnBrk="0" hangingPunct="1">
        <a:lnSpc>
          <a:spcPct val="110000"/>
        </a:lnSpc>
        <a:spcBef>
          <a:spcPts val="0"/>
        </a:spcBef>
        <a:spcAft>
          <a:spcPts val="100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2pPr>
      <a:lvl3pPr marL="864000" indent="-432000" algn="l" defTabSz="126000" rtl="0" eaLnBrk="1" latinLnBrk="0" hangingPunct="1">
        <a:lnSpc>
          <a:spcPct val="110000"/>
        </a:lnSpc>
        <a:spcBef>
          <a:spcPts val="0"/>
        </a:spcBef>
        <a:spcAft>
          <a:spcPts val="1000"/>
        </a:spcAft>
        <a:buClrTx/>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3pPr>
      <a:lvl4pPr marL="432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defRPr sz="2400" kern="1200" spc="-10" baseline="0">
          <a:solidFill>
            <a:schemeClr val="tx1"/>
          </a:solidFill>
          <a:latin typeface="+mn-lt"/>
          <a:ea typeface="+mn-ea"/>
          <a:cs typeface="+mn-cs"/>
        </a:defRPr>
      </a:lvl4pPr>
      <a:lvl5pPr marL="864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5pPr>
      <a:lvl6pPr marL="864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6pPr>
      <a:lvl7pPr marL="432000" indent="-432000" algn="l" defTabSz="126000" rtl="0" eaLnBrk="1" latinLnBrk="0" hangingPunct="1">
        <a:lnSpc>
          <a:spcPct val="110000"/>
        </a:lnSpc>
        <a:spcBef>
          <a:spcPts val="0"/>
        </a:spcBef>
        <a:buFont typeface="+mj-lt"/>
        <a:buAutoNum type="arabicPeriod"/>
        <a:tabLst>
          <a:tab pos="126000" algn="l"/>
        </a:tabLst>
        <a:defRPr sz="2400" kern="1200" spc="-10" baseline="0">
          <a:solidFill>
            <a:schemeClr val="tx1"/>
          </a:solidFill>
          <a:latin typeface="+mn-lt"/>
          <a:ea typeface="+mn-ea"/>
          <a:cs typeface="+mn-cs"/>
        </a:defRPr>
      </a:lvl7pPr>
      <a:lvl8pPr marL="0" indent="0" algn="l" defTabSz="126000" rtl="0" eaLnBrk="1" latinLnBrk="0" hangingPunct="1">
        <a:lnSpc>
          <a:spcPct val="110000"/>
        </a:lnSpc>
        <a:spcBef>
          <a:spcPts val="0"/>
        </a:spcBef>
        <a:buFont typeface="Arial" panose="020B0604020202020204" pitchFamily="34" charset="0"/>
        <a:buNone/>
        <a:tabLst>
          <a:tab pos="126000" algn="l"/>
        </a:tabLst>
        <a:defRPr sz="2400" b="1" kern="1200" spc="-10" baseline="0">
          <a:solidFill>
            <a:schemeClr val="tx1"/>
          </a:solidFill>
          <a:latin typeface="+mn-lt"/>
          <a:ea typeface="+mn-ea"/>
          <a:cs typeface="+mn-cs"/>
        </a:defRPr>
      </a:lvl8pPr>
      <a:lvl9pPr marL="0" indent="0" algn="l" defTabSz="126000" rtl="0" eaLnBrk="1" latinLnBrk="0" hangingPunct="1">
        <a:lnSpc>
          <a:spcPct val="110000"/>
        </a:lnSpc>
        <a:spcBef>
          <a:spcPts val="0"/>
        </a:spcBef>
        <a:buFont typeface="Arial" panose="020B0604020202020204" pitchFamily="34" charset="0"/>
        <a:buNone/>
        <a:tabLst>
          <a:tab pos="126000" algn="l"/>
        </a:tabLst>
        <a:defRPr sz="2400" kern="1200" spc="-1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7378" userDrawn="1">
          <p15:clr>
            <a:srgbClr val="F26B43"/>
          </p15:clr>
        </p15:guide>
        <p15:guide id="4" pos="302" userDrawn="1">
          <p15:clr>
            <a:srgbClr val="F26B43"/>
          </p15:clr>
        </p15:guide>
        <p15:guide id="5" pos="824" userDrawn="1">
          <p15:clr>
            <a:srgbClr val="F26B43"/>
          </p15:clr>
        </p15:guide>
        <p15:guide id="6" pos="914" userDrawn="1">
          <p15:clr>
            <a:srgbClr val="F26B43"/>
          </p15:clr>
        </p15:guide>
        <p15:guide id="7" pos="1413" userDrawn="1">
          <p15:clr>
            <a:srgbClr val="F26B43"/>
          </p15:clr>
        </p15:guide>
        <p15:guide id="8" pos="1504" userDrawn="1">
          <p15:clr>
            <a:srgbClr val="F26B43"/>
          </p15:clr>
        </p15:guide>
        <p15:guide id="9" pos="2003" userDrawn="1">
          <p15:clr>
            <a:srgbClr val="F26B43"/>
          </p15:clr>
        </p15:guide>
        <p15:guide id="10" pos="2094" userDrawn="1">
          <p15:clr>
            <a:srgbClr val="F26B43"/>
          </p15:clr>
        </p15:guide>
        <p15:guide id="11" pos="2593" userDrawn="1">
          <p15:clr>
            <a:srgbClr val="F26B43"/>
          </p15:clr>
        </p15:guide>
        <p15:guide id="12" pos="2683" userDrawn="1">
          <p15:clr>
            <a:srgbClr val="F26B43"/>
          </p15:clr>
        </p15:guide>
        <p15:guide id="13" pos="3205" userDrawn="1">
          <p15:clr>
            <a:srgbClr val="F26B43"/>
          </p15:clr>
        </p15:guide>
        <p15:guide id="14" pos="3296" userDrawn="1">
          <p15:clr>
            <a:srgbClr val="F26B43"/>
          </p15:clr>
        </p15:guide>
        <p15:guide id="15" pos="3795" userDrawn="1">
          <p15:clr>
            <a:srgbClr val="F26B43"/>
          </p15:clr>
        </p15:guide>
        <p15:guide id="16" pos="3885" userDrawn="1">
          <p15:clr>
            <a:srgbClr val="F26B43"/>
          </p15:clr>
        </p15:guide>
        <p15:guide id="17" pos="4384" userDrawn="1">
          <p15:clr>
            <a:srgbClr val="F26B43"/>
          </p15:clr>
        </p15:guide>
        <p15:guide id="18" pos="4475" userDrawn="1">
          <p15:clr>
            <a:srgbClr val="F26B43"/>
          </p15:clr>
        </p15:guide>
        <p15:guide id="19" pos="4997" userDrawn="1">
          <p15:clr>
            <a:srgbClr val="F26B43"/>
          </p15:clr>
        </p15:guide>
        <p15:guide id="20" pos="5087" userDrawn="1">
          <p15:clr>
            <a:srgbClr val="F26B43"/>
          </p15:clr>
        </p15:guide>
        <p15:guide id="21" pos="5586" userDrawn="1">
          <p15:clr>
            <a:srgbClr val="F26B43"/>
          </p15:clr>
        </p15:guide>
        <p15:guide id="22" pos="5677" userDrawn="1">
          <p15:clr>
            <a:srgbClr val="F26B43"/>
          </p15:clr>
        </p15:guide>
        <p15:guide id="23" pos="6176" userDrawn="1">
          <p15:clr>
            <a:srgbClr val="F26B43"/>
          </p15:clr>
        </p15:guide>
        <p15:guide id="24" pos="6267" userDrawn="1">
          <p15:clr>
            <a:srgbClr val="F26B43"/>
          </p15:clr>
        </p15:guide>
        <p15:guide id="25" pos="6766" userDrawn="1">
          <p15:clr>
            <a:srgbClr val="F26B43"/>
          </p15:clr>
        </p15:guide>
        <p15:guide id="26" pos="6856" userDrawn="1">
          <p15:clr>
            <a:srgbClr val="F26B43"/>
          </p15:clr>
        </p15:guide>
        <p15:guide id="27" orient="horz" pos="1003" userDrawn="1">
          <p15:clr>
            <a:srgbClr val="F26B43"/>
          </p15:clr>
        </p15:guide>
        <p15:guide id="28" orient="horz" pos="3748" userDrawn="1">
          <p15:clr>
            <a:srgbClr val="F26B43"/>
          </p15:clr>
        </p15:guide>
        <p15:guide id="29" orient="horz" pos="686" userDrawn="1">
          <p15:clr>
            <a:srgbClr val="F26B43"/>
          </p15:clr>
        </p15:guide>
        <p15:guide id="30" orient="horz" pos="4156" userDrawn="1">
          <p15:clr>
            <a:srgbClr val="F26B43"/>
          </p15:clr>
        </p15:guide>
        <p15:guide id="31" orient="horz" pos="25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hape, circle&#10;&#10;Description automatically generated">
            <a:extLst>
              <a:ext uri="{FF2B5EF4-FFF2-40B4-BE49-F238E27FC236}">
                <a16:creationId xmlns:a16="http://schemas.microsoft.com/office/drawing/2014/main" id="{6FE8F9AA-61ED-3C43-A464-AC5B5E179BBE}"/>
              </a:ext>
            </a:extLst>
          </p:cNvPr>
          <p:cNvPicPr>
            <a:picLocks noChangeAspect="1"/>
          </p:cNvPicPr>
          <p:nvPr/>
        </p:nvPicPr>
        <p:blipFill>
          <a:blip r:embed="rId2"/>
          <a:stretch>
            <a:fillRect/>
          </a:stretch>
        </p:blipFill>
        <p:spPr>
          <a:xfrm>
            <a:off x="11201401" y="6177872"/>
            <a:ext cx="560069" cy="554223"/>
          </a:xfrm>
          <a:prstGeom prst="rect">
            <a:avLst/>
          </a:prstGeom>
        </p:spPr>
      </p:pic>
      <p:sp>
        <p:nvSpPr>
          <p:cNvPr id="2" name="Rectangle 1">
            <a:extLst>
              <a:ext uri="{FF2B5EF4-FFF2-40B4-BE49-F238E27FC236}">
                <a16:creationId xmlns:a16="http://schemas.microsoft.com/office/drawing/2014/main" id="{87805DAA-1F79-5947-99D9-F91A7305BC01}"/>
              </a:ext>
            </a:extLst>
          </p:cNvPr>
          <p:cNvSpPr/>
          <p:nvPr/>
        </p:nvSpPr>
        <p:spPr>
          <a:xfrm>
            <a:off x="9484468" y="4500529"/>
            <a:ext cx="2402732" cy="14494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extBox 4">
            <a:extLst>
              <a:ext uri="{FF2B5EF4-FFF2-40B4-BE49-F238E27FC236}">
                <a16:creationId xmlns:a16="http://schemas.microsoft.com/office/drawing/2014/main" id="{CB9928E6-66BB-E94F-AA4B-F172C00E800E}"/>
              </a:ext>
            </a:extLst>
          </p:cNvPr>
          <p:cNvSpPr txBox="1"/>
          <p:nvPr/>
        </p:nvSpPr>
        <p:spPr>
          <a:xfrm>
            <a:off x="2910468" y="6077415"/>
            <a:ext cx="0" cy="0"/>
          </a:xfrm>
          <a:prstGeom prst="rect">
            <a:avLst/>
          </a:prstGeom>
          <a:noFill/>
        </p:spPr>
        <p:txBody>
          <a:bodyPr wrap="none" lIns="0" tIns="0" rIns="0" bIns="0" rtlCol="0" anchor="t" anchorCtr="0">
            <a:noAutofit/>
          </a:bodyPr>
          <a:lstStyle/>
          <a:p>
            <a:pPr algn="l"/>
            <a:endParaRPr lang="en-US" sz="2400" dirty="0"/>
          </a:p>
        </p:txBody>
      </p:sp>
      <p:sp>
        <p:nvSpPr>
          <p:cNvPr id="6" name="TextBox 5">
            <a:extLst>
              <a:ext uri="{FF2B5EF4-FFF2-40B4-BE49-F238E27FC236}">
                <a16:creationId xmlns:a16="http://schemas.microsoft.com/office/drawing/2014/main" id="{44F26B48-8A44-7047-A647-D4DDD6A18CDB}"/>
              </a:ext>
            </a:extLst>
          </p:cNvPr>
          <p:cNvSpPr txBox="1"/>
          <p:nvPr/>
        </p:nvSpPr>
        <p:spPr>
          <a:xfrm>
            <a:off x="2832410" y="6099717"/>
            <a:ext cx="0" cy="0"/>
          </a:xfrm>
          <a:prstGeom prst="rect">
            <a:avLst/>
          </a:prstGeom>
          <a:noFill/>
        </p:spPr>
        <p:txBody>
          <a:bodyPr wrap="none" lIns="0" tIns="0" rIns="0" bIns="0" rtlCol="0" anchor="t" anchorCtr="0">
            <a:noAutofit/>
          </a:bodyPr>
          <a:lstStyle/>
          <a:p>
            <a:pPr algn="l"/>
            <a:endParaRPr lang="en-US" sz="2400" dirty="0"/>
          </a:p>
        </p:txBody>
      </p:sp>
      <p:sp>
        <p:nvSpPr>
          <p:cNvPr id="7" name="TextBox 6">
            <a:extLst>
              <a:ext uri="{FF2B5EF4-FFF2-40B4-BE49-F238E27FC236}">
                <a16:creationId xmlns:a16="http://schemas.microsoft.com/office/drawing/2014/main" id="{7DBB44AE-998E-7749-9C4F-A36C0539F78D}"/>
              </a:ext>
            </a:extLst>
          </p:cNvPr>
          <p:cNvSpPr txBox="1"/>
          <p:nvPr/>
        </p:nvSpPr>
        <p:spPr>
          <a:xfrm>
            <a:off x="2107580" y="6423102"/>
            <a:ext cx="0" cy="0"/>
          </a:xfrm>
          <a:prstGeom prst="rect">
            <a:avLst/>
          </a:prstGeom>
          <a:noFill/>
        </p:spPr>
        <p:txBody>
          <a:bodyPr wrap="none" lIns="0" tIns="0" rIns="0" bIns="0" rtlCol="0" anchor="t" anchorCtr="0">
            <a:noAutofit/>
          </a:bodyPr>
          <a:lstStyle/>
          <a:p>
            <a:pPr algn="l"/>
            <a:endParaRPr lang="en-US" sz="2400" dirty="0"/>
          </a:p>
        </p:txBody>
      </p:sp>
      <p:sp>
        <p:nvSpPr>
          <p:cNvPr id="8" name="Rectangle 7">
            <a:extLst>
              <a:ext uri="{FF2B5EF4-FFF2-40B4-BE49-F238E27FC236}">
                <a16:creationId xmlns:a16="http://schemas.microsoft.com/office/drawing/2014/main" id="{6316FF5F-4797-9244-BE45-B0B8DA44A75A}"/>
              </a:ext>
            </a:extLst>
          </p:cNvPr>
          <p:cNvSpPr/>
          <p:nvPr/>
        </p:nvSpPr>
        <p:spPr>
          <a:xfrm>
            <a:off x="401444" y="6177872"/>
            <a:ext cx="2397512" cy="55422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69545C70-9699-884F-93D7-EF11F287D028}"/>
              </a:ext>
            </a:extLst>
          </p:cNvPr>
          <p:cNvSpPr/>
          <p:nvPr/>
        </p:nvSpPr>
        <p:spPr>
          <a:xfrm>
            <a:off x="9393044" y="6177872"/>
            <a:ext cx="2397512" cy="55422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7E1073C0-95FB-4F4D-8586-CB4A09C1BAB3}"/>
              </a:ext>
            </a:extLst>
          </p:cNvPr>
          <p:cNvSpPr txBox="1">
            <a:spLocks/>
          </p:cNvSpPr>
          <p:nvPr/>
        </p:nvSpPr>
        <p:spPr>
          <a:xfrm>
            <a:off x="525622" y="5195109"/>
            <a:ext cx="12054468" cy="1213219"/>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800" b="1" kern="1200" spc="-10" baseline="0">
                <a:solidFill>
                  <a:schemeClr val="bg1"/>
                </a:solidFill>
                <a:latin typeface="+mj-lt"/>
                <a:ea typeface="+mj-ea"/>
                <a:cs typeface="+mj-cs"/>
              </a:defRPr>
            </a:lvl1pPr>
          </a:lstStyle>
          <a:p>
            <a:r>
              <a:rPr lang="en-GB" sz="3600" dirty="0"/>
              <a:t>Course 2: Final Assignment Jupyter Presentation</a:t>
            </a:r>
          </a:p>
        </p:txBody>
      </p:sp>
      <p:sp>
        <p:nvSpPr>
          <p:cNvPr id="14" name="Subtitle 2">
            <a:extLst>
              <a:ext uri="{FF2B5EF4-FFF2-40B4-BE49-F238E27FC236}">
                <a16:creationId xmlns:a16="http://schemas.microsoft.com/office/drawing/2014/main" id="{382C80F9-F856-F241-981C-6DE0D07B8694}"/>
              </a:ext>
            </a:extLst>
          </p:cNvPr>
          <p:cNvSpPr txBox="1">
            <a:spLocks/>
          </p:cNvSpPr>
          <p:nvPr/>
        </p:nvSpPr>
        <p:spPr>
          <a:xfrm>
            <a:off x="401444" y="4042151"/>
            <a:ext cx="11232284" cy="971700"/>
          </a:xfrm>
          <a:prstGeom prst="rect">
            <a:avLst/>
          </a:prstGeom>
        </p:spPr>
        <p:txBody>
          <a:bodyPr vert="horz" lIns="0" tIns="0" rIns="0" bIns="0" rtlCol="0" anchor="t">
            <a:noAutofit/>
          </a:bodyPr>
          <a:lstStyle>
            <a:lvl1pPr marL="432000" indent="-432000" algn="l" defTabSz="126000" rtl="0" eaLnBrk="1" latinLnBrk="0" hangingPunct="1">
              <a:lnSpc>
                <a:spcPct val="110000"/>
              </a:lnSpc>
              <a:spcBef>
                <a:spcPts val="0"/>
              </a:spcBef>
              <a:spcAft>
                <a:spcPts val="1200"/>
              </a:spcAft>
              <a:buClr>
                <a:schemeClr val="tx1"/>
              </a:buClr>
              <a:buSzPct val="80000"/>
              <a:buFont typeface="Wingdings 2" panose="05020102010507070707" pitchFamily="18" charset="2"/>
              <a:buChar char="¢"/>
              <a:tabLst/>
              <a:defRPr sz="2400" kern="1200" spc="-10" baseline="0">
                <a:solidFill>
                  <a:schemeClr val="tx1"/>
                </a:solidFill>
                <a:latin typeface="+mn-lt"/>
                <a:ea typeface="+mn-ea"/>
                <a:cs typeface="+mn-cs"/>
              </a:defRPr>
            </a:lvl1pPr>
            <a:lvl2pPr marL="864000" indent="-432000" algn="l" defTabSz="126000" rtl="0" eaLnBrk="1" latinLnBrk="0" hangingPunct="1">
              <a:lnSpc>
                <a:spcPct val="110000"/>
              </a:lnSpc>
              <a:spcBef>
                <a:spcPts val="0"/>
              </a:spcBef>
              <a:spcAft>
                <a:spcPts val="100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2pPr>
            <a:lvl3pPr marL="864000" indent="-432000" algn="l" defTabSz="126000" rtl="0" eaLnBrk="1" latinLnBrk="0" hangingPunct="1">
              <a:lnSpc>
                <a:spcPct val="110000"/>
              </a:lnSpc>
              <a:spcBef>
                <a:spcPts val="0"/>
              </a:spcBef>
              <a:spcAft>
                <a:spcPts val="1000"/>
              </a:spcAft>
              <a:buClrTx/>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3pPr>
            <a:lvl4pPr marL="432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defRPr sz="2400" kern="1200" spc="-10" baseline="0">
                <a:solidFill>
                  <a:schemeClr val="tx1"/>
                </a:solidFill>
                <a:latin typeface="+mn-lt"/>
                <a:ea typeface="+mn-ea"/>
                <a:cs typeface="+mn-cs"/>
              </a:defRPr>
            </a:lvl4pPr>
            <a:lvl5pPr marL="864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5pPr>
            <a:lvl6pPr marL="864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6pPr>
            <a:lvl7pPr marL="432000" indent="-432000" algn="l" defTabSz="126000" rtl="0" eaLnBrk="1" latinLnBrk="0" hangingPunct="1">
              <a:lnSpc>
                <a:spcPct val="110000"/>
              </a:lnSpc>
              <a:spcBef>
                <a:spcPts val="0"/>
              </a:spcBef>
              <a:buFont typeface="+mj-lt"/>
              <a:buAutoNum type="arabicPeriod"/>
              <a:tabLst>
                <a:tab pos="126000" algn="l"/>
              </a:tabLst>
              <a:defRPr sz="2400" kern="1200" spc="-10" baseline="0">
                <a:solidFill>
                  <a:schemeClr val="tx1"/>
                </a:solidFill>
                <a:latin typeface="+mn-lt"/>
                <a:ea typeface="+mn-ea"/>
                <a:cs typeface="+mn-cs"/>
              </a:defRPr>
            </a:lvl7pPr>
            <a:lvl8pPr marL="0" indent="0" algn="l" defTabSz="126000" rtl="0" eaLnBrk="1" latinLnBrk="0" hangingPunct="1">
              <a:lnSpc>
                <a:spcPct val="110000"/>
              </a:lnSpc>
              <a:spcBef>
                <a:spcPts val="0"/>
              </a:spcBef>
              <a:buFont typeface="Arial" panose="020B0604020202020204" pitchFamily="34" charset="0"/>
              <a:buNone/>
              <a:tabLst>
                <a:tab pos="126000" algn="l"/>
              </a:tabLst>
              <a:defRPr sz="2400" b="1" kern="1200" spc="-10" baseline="0">
                <a:solidFill>
                  <a:schemeClr val="tx1"/>
                </a:solidFill>
                <a:latin typeface="+mn-lt"/>
                <a:ea typeface="+mn-ea"/>
                <a:cs typeface="+mn-cs"/>
              </a:defRPr>
            </a:lvl8pPr>
            <a:lvl9pPr marL="0" indent="0" algn="l" defTabSz="126000" rtl="0" eaLnBrk="1" latinLnBrk="0" hangingPunct="1">
              <a:lnSpc>
                <a:spcPct val="110000"/>
              </a:lnSpc>
              <a:spcBef>
                <a:spcPts val="0"/>
              </a:spcBef>
              <a:buFont typeface="Arial" panose="020B0604020202020204" pitchFamily="34" charset="0"/>
              <a:buNone/>
              <a:tabLst>
                <a:tab pos="126000" algn="l"/>
              </a:tabLst>
              <a:defRPr sz="2400" kern="1200" spc="-10" baseline="0">
                <a:solidFill>
                  <a:schemeClr val="tx1"/>
                </a:solidFill>
                <a:latin typeface="+mn-lt"/>
                <a:ea typeface="+mn-ea"/>
                <a:cs typeface="+mn-cs"/>
              </a:defRPr>
            </a:lvl9pPr>
          </a:lstStyle>
          <a:p>
            <a:r>
              <a:rPr lang="en-GB" dirty="0"/>
              <a:t>Javier Conde Pascual | 14</a:t>
            </a:r>
            <a:r>
              <a:rPr lang="en-GB" baseline="30000" dirty="0"/>
              <a:t>th</a:t>
            </a:r>
            <a:r>
              <a:rPr lang="en-GB" dirty="0"/>
              <a:t> April 2022</a:t>
            </a:r>
          </a:p>
        </p:txBody>
      </p:sp>
      <p:sp>
        <p:nvSpPr>
          <p:cNvPr id="15" name="TextBox 14">
            <a:extLst>
              <a:ext uri="{FF2B5EF4-FFF2-40B4-BE49-F238E27FC236}">
                <a16:creationId xmlns:a16="http://schemas.microsoft.com/office/drawing/2014/main" id="{BF16CA88-EF97-3447-8624-CE85BEAC9EC4}"/>
              </a:ext>
            </a:extLst>
          </p:cNvPr>
          <p:cNvSpPr txBox="1"/>
          <p:nvPr/>
        </p:nvSpPr>
        <p:spPr>
          <a:xfrm>
            <a:off x="525622" y="6132386"/>
            <a:ext cx="6303445" cy="914400"/>
          </a:xfrm>
          <a:prstGeom prst="rect">
            <a:avLst/>
          </a:prstGeom>
          <a:noFill/>
        </p:spPr>
        <p:txBody>
          <a:bodyPr wrap="none" lIns="0" tIns="0" rIns="0" bIns="0" rtlCol="0" anchor="t" anchorCtr="0">
            <a:noAutofit/>
          </a:bodyPr>
          <a:lstStyle/>
          <a:p>
            <a:r>
              <a:rPr lang="en-GB" sz="2400" dirty="0">
                <a:solidFill>
                  <a:schemeClr val="bg1"/>
                </a:solidFill>
              </a:rPr>
              <a:t>Javier Conde Pascual | 11</a:t>
            </a:r>
            <a:r>
              <a:rPr lang="en-GB" sz="2400" baseline="30000" dirty="0">
                <a:solidFill>
                  <a:schemeClr val="bg1"/>
                </a:solidFill>
              </a:rPr>
              <a:t>th</a:t>
            </a:r>
            <a:r>
              <a:rPr lang="en-GB" sz="2400" dirty="0">
                <a:solidFill>
                  <a:schemeClr val="bg1"/>
                </a:solidFill>
              </a:rPr>
              <a:t> July 2022</a:t>
            </a:r>
          </a:p>
          <a:p>
            <a:pPr algn="l"/>
            <a:endParaRPr lang="en-US" sz="2400" dirty="0"/>
          </a:p>
        </p:txBody>
      </p:sp>
      <p:pic>
        <p:nvPicPr>
          <p:cNvPr id="17" name="Picture 16">
            <a:extLst>
              <a:ext uri="{FF2B5EF4-FFF2-40B4-BE49-F238E27FC236}">
                <a16:creationId xmlns:a16="http://schemas.microsoft.com/office/drawing/2014/main" id="{0ABE9EA6-CBE8-034F-80C8-BBFD68701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31" y="381155"/>
            <a:ext cx="982176" cy="1000364"/>
          </a:xfrm>
          <a:prstGeom prst="rect">
            <a:avLst/>
          </a:prstGeom>
        </p:spPr>
      </p:pic>
      <p:pic>
        <p:nvPicPr>
          <p:cNvPr id="19" name="Picture 18">
            <a:extLst>
              <a:ext uri="{FF2B5EF4-FFF2-40B4-BE49-F238E27FC236}">
                <a16:creationId xmlns:a16="http://schemas.microsoft.com/office/drawing/2014/main" id="{2547EF30-8768-C44A-B326-F2B70CAD46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9256" y="381155"/>
            <a:ext cx="1511300" cy="698500"/>
          </a:xfrm>
          <a:prstGeom prst="rect">
            <a:avLst/>
          </a:prstGeom>
        </p:spPr>
      </p:pic>
    </p:spTree>
    <p:extLst>
      <p:ext uri="{BB962C8B-B14F-4D97-AF65-F5344CB8AC3E}">
        <p14:creationId xmlns:p14="http://schemas.microsoft.com/office/powerpoint/2010/main" val="220473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FAE096-CFD9-944F-98F4-56417B68B0BF}"/>
              </a:ext>
            </a:extLst>
          </p:cNvPr>
          <p:cNvSpPr/>
          <p:nvPr/>
        </p:nvSpPr>
        <p:spPr>
          <a:xfrm>
            <a:off x="350196" y="6177872"/>
            <a:ext cx="2529191" cy="55422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descr="Shape, circle&#10;&#10;Description automatically generated">
            <a:extLst>
              <a:ext uri="{FF2B5EF4-FFF2-40B4-BE49-F238E27FC236}">
                <a16:creationId xmlns:a16="http://schemas.microsoft.com/office/drawing/2014/main" id="{12FE384A-7C07-7741-92CA-330981D6DE3A}"/>
              </a:ext>
            </a:extLst>
          </p:cNvPr>
          <p:cNvPicPr>
            <a:picLocks noChangeAspect="1"/>
          </p:cNvPicPr>
          <p:nvPr/>
        </p:nvPicPr>
        <p:blipFill>
          <a:blip r:embed="rId2"/>
          <a:stretch>
            <a:fillRect/>
          </a:stretch>
        </p:blipFill>
        <p:spPr>
          <a:xfrm>
            <a:off x="535697" y="6135586"/>
            <a:ext cx="560069" cy="554223"/>
          </a:xfrm>
          <a:prstGeom prst="rect">
            <a:avLst/>
          </a:prstGeom>
        </p:spPr>
      </p:pic>
      <p:sp>
        <p:nvSpPr>
          <p:cNvPr id="5" name="Rectangle 4">
            <a:extLst>
              <a:ext uri="{FF2B5EF4-FFF2-40B4-BE49-F238E27FC236}">
                <a16:creationId xmlns:a16="http://schemas.microsoft.com/office/drawing/2014/main" id="{29CB2FA8-952D-9541-A292-0284FD0C36F0}"/>
              </a:ext>
            </a:extLst>
          </p:cNvPr>
          <p:cNvSpPr/>
          <p:nvPr/>
        </p:nvSpPr>
        <p:spPr>
          <a:xfrm>
            <a:off x="350196" y="6135586"/>
            <a:ext cx="927761" cy="5965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ubtitle 2">
            <a:extLst>
              <a:ext uri="{FF2B5EF4-FFF2-40B4-BE49-F238E27FC236}">
                <a16:creationId xmlns:a16="http://schemas.microsoft.com/office/drawing/2014/main" id="{F12820C7-E714-A649-8C99-9FD449994DD3}"/>
              </a:ext>
            </a:extLst>
          </p:cNvPr>
          <p:cNvSpPr txBox="1">
            <a:spLocks/>
          </p:cNvSpPr>
          <p:nvPr/>
        </p:nvSpPr>
        <p:spPr>
          <a:xfrm>
            <a:off x="424019" y="6135586"/>
            <a:ext cx="11232284" cy="971700"/>
          </a:xfrm>
          <a:prstGeom prst="rect">
            <a:avLst/>
          </a:prstGeom>
        </p:spPr>
        <p:txBody>
          <a:bodyPr vert="horz" lIns="0" tIns="0" rIns="0" bIns="0" rtlCol="0" anchor="t">
            <a:noAutofit/>
          </a:bodyPr>
          <a:lstStyle>
            <a:lvl1pPr marL="432000" indent="-432000" algn="l" defTabSz="126000" rtl="0" eaLnBrk="1" latinLnBrk="0" hangingPunct="1">
              <a:lnSpc>
                <a:spcPct val="110000"/>
              </a:lnSpc>
              <a:spcBef>
                <a:spcPts val="0"/>
              </a:spcBef>
              <a:spcAft>
                <a:spcPts val="1200"/>
              </a:spcAft>
              <a:buClr>
                <a:schemeClr val="tx1"/>
              </a:buClr>
              <a:buSzPct val="80000"/>
              <a:buFont typeface="Wingdings 2" panose="05020102010507070707" pitchFamily="18" charset="2"/>
              <a:buChar char="¢"/>
              <a:tabLst/>
              <a:defRPr sz="2400" kern="1200" spc="-10" baseline="0">
                <a:solidFill>
                  <a:schemeClr val="tx1"/>
                </a:solidFill>
                <a:latin typeface="+mn-lt"/>
                <a:ea typeface="+mn-ea"/>
                <a:cs typeface="+mn-cs"/>
              </a:defRPr>
            </a:lvl1pPr>
            <a:lvl2pPr marL="864000" indent="-432000" algn="l" defTabSz="126000" rtl="0" eaLnBrk="1" latinLnBrk="0" hangingPunct="1">
              <a:lnSpc>
                <a:spcPct val="110000"/>
              </a:lnSpc>
              <a:spcBef>
                <a:spcPts val="0"/>
              </a:spcBef>
              <a:spcAft>
                <a:spcPts val="100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2pPr>
            <a:lvl3pPr marL="864000" indent="-432000" algn="l" defTabSz="126000" rtl="0" eaLnBrk="1" latinLnBrk="0" hangingPunct="1">
              <a:lnSpc>
                <a:spcPct val="110000"/>
              </a:lnSpc>
              <a:spcBef>
                <a:spcPts val="0"/>
              </a:spcBef>
              <a:spcAft>
                <a:spcPts val="1000"/>
              </a:spcAft>
              <a:buClrTx/>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3pPr>
            <a:lvl4pPr marL="432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defRPr sz="2400" kern="1200" spc="-10" baseline="0">
                <a:solidFill>
                  <a:schemeClr val="tx1"/>
                </a:solidFill>
                <a:latin typeface="+mn-lt"/>
                <a:ea typeface="+mn-ea"/>
                <a:cs typeface="+mn-cs"/>
              </a:defRPr>
            </a:lvl4pPr>
            <a:lvl5pPr marL="864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5pPr>
            <a:lvl6pPr marL="864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6pPr>
            <a:lvl7pPr marL="432000" indent="-432000" algn="l" defTabSz="126000" rtl="0" eaLnBrk="1" latinLnBrk="0" hangingPunct="1">
              <a:lnSpc>
                <a:spcPct val="110000"/>
              </a:lnSpc>
              <a:spcBef>
                <a:spcPts val="0"/>
              </a:spcBef>
              <a:buFont typeface="+mj-lt"/>
              <a:buAutoNum type="arabicPeriod"/>
              <a:tabLst>
                <a:tab pos="126000" algn="l"/>
              </a:tabLst>
              <a:defRPr sz="2400" kern="1200" spc="-10" baseline="0">
                <a:solidFill>
                  <a:schemeClr val="tx1"/>
                </a:solidFill>
                <a:latin typeface="+mn-lt"/>
                <a:ea typeface="+mn-ea"/>
                <a:cs typeface="+mn-cs"/>
              </a:defRPr>
            </a:lvl7pPr>
            <a:lvl8pPr marL="0" indent="0" algn="l" defTabSz="126000" rtl="0" eaLnBrk="1" latinLnBrk="0" hangingPunct="1">
              <a:lnSpc>
                <a:spcPct val="110000"/>
              </a:lnSpc>
              <a:spcBef>
                <a:spcPts val="0"/>
              </a:spcBef>
              <a:buFont typeface="Arial" panose="020B0604020202020204" pitchFamily="34" charset="0"/>
              <a:buNone/>
              <a:tabLst>
                <a:tab pos="126000" algn="l"/>
              </a:tabLst>
              <a:defRPr sz="2400" b="1" kern="1200" spc="-10" baseline="0">
                <a:solidFill>
                  <a:schemeClr val="tx1"/>
                </a:solidFill>
                <a:latin typeface="+mn-lt"/>
                <a:ea typeface="+mn-ea"/>
                <a:cs typeface="+mn-cs"/>
              </a:defRPr>
            </a:lvl8pPr>
            <a:lvl9pPr marL="0" indent="0" algn="l" defTabSz="126000" rtl="0" eaLnBrk="1" latinLnBrk="0" hangingPunct="1">
              <a:lnSpc>
                <a:spcPct val="110000"/>
              </a:lnSpc>
              <a:spcBef>
                <a:spcPts val="0"/>
              </a:spcBef>
              <a:buFont typeface="Arial" panose="020B0604020202020204" pitchFamily="34" charset="0"/>
              <a:buNone/>
              <a:tabLst>
                <a:tab pos="126000" algn="l"/>
              </a:tabLst>
              <a:defRPr sz="2400" kern="1200" spc="-10" baseline="0">
                <a:solidFill>
                  <a:schemeClr val="tx1"/>
                </a:solidFill>
                <a:latin typeface="+mn-lt"/>
                <a:ea typeface="+mn-ea"/>
                <a:cs typeface="+mn-cs"/>
              </a:defRPr>
            </a:lvl9pPr>
          </a:lstStyle>
          <a:p>
            <a:pPr marL="0" indent="0">
              <a:buNone/>
            </a:pPr>
            <a:r>
              <a:rPr lang="en-GB" sz="1600" i="1" dirty="0"/>
              <a:t>Javier Conde | 11</a:t>
            </a:r>
            <a:r>
              <a:rPr lang="en-GB" sz="1600" i="1" baseline="30000" dirty="0"/>
              <a:t>th</a:t>
            </a:r>
            <a:r>
              <a:rPr lang="en-GB" sz="1600" i="1" dirty="0"/>
              <a:t> July 2022</a:t>
            </a:r>
          </a:p>
        </p:txBody>
      </p:sp>
      <p:pic>
        <p:nvPicPr>
          <p:cNvPr id="4" name="Picture 3" descr="Chart, radar chart&#10;&#10;Description automatically generated">
            <a:extLst>
              <a:ext uri="{FF2B5EF4-FFF2-40B4-BE49-F238E27FC236}">
                <a16:creationId xmlns:a16="http://schemas.microsoft.com/office/drawing/2014/main" id="{B4FD8B01-F01A-F6A2-42FC-C0402CFE83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0007" y="683665"/>
            <a:ext cx="7285369" cy="4952414"/>
          </a:xfrm>
          <a:prstGeom prst="rect">
            <a:avLst/>
          </a:prstGeom>
        </p:spPr>
      </p:pic>
      <p:sp>
        <p:nvSpPr>
          <p:cNvPr id="12" name="Rectangle 11">
            <a:extLst>
              <a:ext uri="{FF2B5EF4-FFF2-40B4-BE49-F238E27FC236}">
                <a16:creationId xmlns:a16="http://schemas.microsoft.com/office/drawing/2014/main" id="{B106A64A-10DB-2BEE-FD29-374AABAA1E84}"/>
              </a:ext>
            </a:extLst>
          </p:cNvPr>
          <p:cNvSpPr/>
          <p:nvPr/>
        </p:nvSpPr>
        <p:spPr>
          <a:xfrm>
            <a:off x="1252403" y="230288"/>
            <a:ext cx="9180576" cy="5859168"/>
          </a:xfrm>
          <a:prstGeom prst="rect">
            <a:avLst/>
          </a:prstGeom>
        </p:spPr>
        <p:txBody>
          <a:bodyPr wrap="square">
            <a:spAutoFit/>
          </a:bodyPr>
          <a:lstStyle/>
          <a:p>
            <a:pPr marL="228600" algn="ctr">
              <a:lnSpc>
                <a:spcPct val="150000"/>
              </a:lnSpc>
            </a:pPr>
            <a:r>
              <a:rPr lang="en-US" i="1" u="sng" dirty="0">
                <a:latin typeface="Arial" panose="020B0604020202020204" pitchFamily="34" charset="0"/>
                <a:ea typeface="Times New Roman" panose="02020603050405020304" pitchFamily="18" charset="0"/>
              </a:rPr>
              <a:t>Figure 2.6:</a:t>
            </a:r>
            <a:r>
              <a:rPr lang="en-US" i="1" dirty="0">
                <a:latin typeface="Arial" panose="020B0604020202020204" pitchFamily="34" charset="0"/>
                <a:ea typeface="Times New Roman" panose="02020603050405020304" pitchFamily="18" charset="0"/>
              </a:rPr>
              <a:t> Evolution of 1</a:t>
            </a:r>
            <a:r>
              <a:rPr lang="en-US" i="1" baseline="30000" dirty="0">
                <a:latin typeface="Arial" panose="020B0604020202020204" pitchFamily="34" charset="0"/>
                <a:ea typeface="Times New Roman" panose="02020603050405020304" pitchFamily="18" charset="0"/>
              </a:rPr>
              <a:t>st</a:t>
            </a:r>
            <a:r>
              <a:rPr lang="en-US" i="1" dirty="0">
                <a:latin typeface="Arial" panose="020B0604020202020204" pitchFamily="34" charset="0"/>
                <a:ea typeface="Times New Roman" panose="02020603050405020304" pitchFamily="18" charset="0"/>
              </a:rPr>
              <a:t> Dose Vaccination x month 2021</a:t>
            </a:r>
            <a:endParaRPr lang="en-GB" sz="2800" dirty="0">
              <a:latin typeface="Times New Roman" panose="02020603050405020304" pitchFamily="18"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r>
              <a:rPr lang="en-US" i="1" dirty="0">
                <a:latin typeface="Arial" panose="020B0604020202020204" pitchFamily="34" charset="0"/>
                <a:ea typeface="Times New Roman" panose="02020603050405020304" pitchFamily="18" charset="0"/>
              </a:rPr>
              <a:t>Source: Javier Conde (2022)</a:t>
            </a:r>
            <a:endParaRPr lang="en-GB"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93202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FAE096-CFD9-944F-98F4-56417B68B0BF}"/>
              </a:ext>
            </a:extLst>
          </p:cNvPr>
          <p:cNvSpPr/>
          <p:nvPr/>
        </p:nvSpPr>
        <p:spPr>
          <a:xfrm>
            <a:off x="350196" y="6177872"/>
            <a:ext cx="2529191" cy="55422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descr="Shape, circle&#10;&#10;Description automatically generated">
            <a:extLst>
              <a:ext uri="{FF2B5EF4-FFF2-40B4-BE49-F238E27FC236}">
                <a16:creationId xmlns:a16="http://schemas.microsoft.com/office/drawing/2014/main" id="{12FE384A-7C07-7741-92CA-330981D6DE3A}"/>
              </a:ext>
            </a:extLst>
          </p:cNvPr>
          <p:cNvPicPr>
            <a:picLocks noChangeAspect="1"/>
          </p:cNvPicPr>
          <p:nvPr/>
        </p:nvPicPr>
        <p:blipFill>
          <a:blip r:embed="rId2"/>
          <a:stretch>
            <a:fillRect/>
          </a:stretch>
        </p:blipFill>
        <p:spPr>
          <a:xfrm>
            <a:off x="535697" y="6135586"/>
            <a:ext cx="560069" cy="554223"/>
          </a:xfrm>
          <a:prstGeom prst="rect">
            <a:avLst/>
          </a:prstGeom>
        </p:spPr>
      </p:pic>
      <p:sp>
        <p:nvSpPr>
          <p:cNvPr id="5" name="Rectangle 4">
            <a:extLst>
              <a:ext uri="{FF2B5EF4-FFF2-40B4-BE49-F238E27FC236}">
                <a16:creationId xmlns:a16="http://schemas.microsoft.com/office/drawing/2014/main" id="{29CB2FA8-952D-9541-A292-0284FD0C36F0}"/>
              </a:ext>
            </a:extLst>
          </p:cNvPr>
          <p:cNvSpPr/>
          <p:nvPr/>
        </p:nvSpPr>
        <p:spPr>
          <a:xfrm>
            <a:off x="350196" y="6135586"/>
            <a:ext cx="927761" cy="5965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ubtitle 2">
            <a:extLst>
              <a:ext uri="{FF2B5EF4-FFF2-40B4-BE49-F238E27FC236}">
                <a16:creationId xmlns:a16="http://schemas.microsoft.com/office/drawing/2014/main" id="{F12820C7-E714-A649-8C99-9FD449994DD3}"/>
              </a:ext>
            </a:extLst>
          </p:cNvPr>
          <p:cNvSpPr txBox="1">
            <a:spLocks/>
          </p:cNvSpPr>
          <p:nvPr/>
        </p:nvSpPr>
        <p:spPr>
          <a:xfrm>
            <a:off x="424019" y="6135586"/>
            <a:ext cx="11232284" cy="971700"/>
          </a:xfrm>
          <a:prstGeom prst="rect">
            <a:avLst/>
          </a:prstGeom>
        </p:spPr>
        <p:txBody>
          <a:bodyPr vert="horz" lIns="0" tIns="0" rIns="0" bIns="0" rtlCol="0" anchor="t">
            <a:noAutofit/>
          </a:bodyPr>
          <a:lstStyle>
            <a:lvl1pPr marL="432000" indent="-432000" algn="l" defTabSz="126000" rtl="0" eaLnBrk="1" latinLnBrk="0" hangingPunct="1">
              <a:lnSpc>
                <a:spcPct val="110000"/>
              </a:lnSpc>
              <a:spcBef>
                <a:spcPts val="0"/>
              </a:spcBef>
              <a:spcAft>
                <a:spcPts val="1200"/>
              </a:spcAft>
              <a:buClr>
                <a:schemeClr val="tx1"/>
              </a:buClr>
              <a:buSzPct val="80000"/>
              <a:buFont typeface="Wingdings 2" panose="05020102010507070707" pitchFamily="18" charset="2"/>
              <a:buChar char="¢"/>
              <a:tabLst/>
              <a:defRPr sz="2400" kern="1200" spc="-10" baseline="0">
                <a:solidFill>
                  <a:schemeClr val="tx1"/>
                </a:solidFill>
                <a:latin typeface="+mn-lt"/>
                <a:ea typeface="+mn-ea"/>
                <a:cs typeface="+mn-cs"/>
              </a:defRPr>
            </a:lvl1pPr>
            <a:lvl2pPr marL="864000" indent="-432000" algn="l" defTabSz="126000" rtl="0" eaLnBrk="1" latinLnBrk="0" hangingPunct="1">
              <a:lnSpc>
                <a:spcPct val="110000"/>
              </a:lnSpc>
              <a:spcBef>
                <a:spcPts val="0"/>
              </a:spcBef>
              <a:spcAft>
                <a:spcPts val="100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2pPr>
            <a:lvl3pPr marL="864000" indent="-432000" algn="l" defTabSz="126000" rtl="0" eaLnBrk="1" latinLnBrk="0" hangingPunct="1">
              <a:lnSpc>
                <a:spcPct val="110000"/>
              </a:lnSpc>
              <a:spcBef>
                <a:spcPts val="0"/>
              </a:spcBef>
              <a:spcAft>
                <a:spcPts val="1000"/>
              </a:spcAft>
              <a:buClrTx/>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3pPr>
            <a:lvl4pPr marL="432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defRPr sz="2400" kern="1200" spc="-10" baseline="0">
                <a:solidFill>
                  <a:schemeClr val="tx1"/>
                </a:solidFill>
                <a:latin typeface="+mn-lt"/>
                <a:ea typeface="+mn-ea"/>
                <a:cs typeface="+mn-cs"/>
              </a:defRPr>
            </a:lvl4pPr>
            <a:lvl5pPr marL="864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5pPr>
            <a:lvl6pPr marL="864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6pPr>
            <a:lvl7pPr marL="432000" indent="-432000" algn="l" defTabSz="126000" rtl="0" eaLnBrk="1" latinLnBrk="0" hangingPunct="1">
              <a:lnSpc>
                <a:spcPct val="110000"/>
              </a:lnSpc>
              <a:spcBef>
                <a:spcPts val="0"/>
              </a:spcBef>
              <a:buFont typeface="+mj-lt"/>
              <a:buAutoNum type="arabicPeriod"/>
              <a:tabLst>
                <a:tab pos="126000" algn="l"/>
              </a:tabLst>
              <a:defRPr sz="2400" kern="1200" spc="-10" baseline="0">
                <a:solidFill>
                  <a:schemeClr val="tx1"/>
                </a:solidFill>
                <a:latin typeface="+mn-lt"/>
                <a:ea typeface="+mn-ea"/>
                <a:cs typeface="+mn-cs"/>
              </a:defRPr>
            </a:lvl7pPr>
            <a:lvl8pPr marL="0" indent="0" algn="l" defTabSz="126000" rtl="0" eaLnBrk="1" latinLnBrk="0" hangingPunct="1">
              <a:lnSpc>
                <a:spcPct val="110000"/>
              </a:lnSpc>
              <a:spcBef>
                <a:spcPts val="0"/>
              </a:spcBef>
              <a:buFont typeface="Arial" panose="020B0604020202020204" pitchFamily="34" charset="0"/>
              <a:buNone/>
              <a:tabLst>
                <a:tab pos="126000" algn="l"/>
              </a:tabLst>
              <a:defRPr sz="2400" b="1" kern="1200" spc="-10" baseline="0">
                <a:solidFill>
                  <a:schemeClr val="tx1"/>
                </a:solidFill>
                <a:latin typeface="+mn-lt"/>
                <a:ea typeface="+mn-ea"/>
                <a:cs typeface="+mn-cs"/>
              </a:defRPr>
            </a:lvl8pPr>
            <a:lvl9pPr marL="0" indent="0" algn="l" defTabSz="126000" rtl="0" eaLnBrk="1" latinLnBrk="0" hangingPunct="1">
              <a:lnSpc>
                <a:spcPct val="110000"/>
              </a:lnSpc>
              <a:spcBef>
                <a:spcPts val="0"/>
              </a:spcBef>
              <a:buFont typeface="Arial" panose="020B0604020202020204" pitchFamily="34" charset="0"/>
              <a:buNone/>
              <a:tabLst>
                <a:tab pos="126000" algn="l"/>
              </a:tabLst>
              <a:defRPr sz="2400" kern="1200" spc="-10" baseline="0">
                <a:solidFill>
                  <a:schemeClr val="tx1"/>
                </a:solidFill>
                <a:latin typeface="+mn-lt"/>
                <a:ea typeface="+mn-ea"/>
                <a:cs typeface="+mn-cs"/>
              </a:defRPr>
            </a:lvl9pPr>
          </a:lstStyle>
          <a:p>
            <a:pPr marL="0" indent="0">
              <a:buNone/>
            </a:pPr>
            <a:r>
              <a:rPr lang="en-GB" sz="1600" i="1" dirty="0"/>
              <a:t>Javier Conde | 11</a:t>
            </a:r>
            <a:r>
              <a:rPr lang="en-GB" sz="1600" i="1" baseline="30000" dirty="0"/>
              <a:t>th</a:t>
            </a:r>
            <a:r>
              <a:rPr lang="en-GB" sz="1600" i="1" dirty="0"/>
              <a:t> July 2022</a:t>
            </a:r>
          </a:p>
        </p:txBody>
      </p:sp>
      <p:pic>
        <p:nvPicPr>
          <p:cNvPr id="4" name="Picture 3" descr="Chart, radar chart&#10;&#10;Description automatically generated">
            <a:extLst>
              <a:ext uri="{FF2B5EF4-FFF2-40B4-BE49-F238E27FC236}">
                <a16:creationId xmlns:a16="http://schemas.microsoft.com/office/drawing/2014/main" id="{0ACD55EE-24DC-A984-930A-7B772674F8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2352" y="776529"/>
            <a:ext cx="7265395" cy="4914345"/>
          </a:xfrm>
          <a:prstGeom prst="rect">
            <a:avLst/>
          </a:prstGeom>
        </p:spPr>
      </p:pic>
      <p:sp>
        <p:nvSpPr>
          <p:cNvPr id="8" name="Rectangle 7">
            <a:extLst>
              <a:ext uri="{FF2B5EF4-FFF2-40B4-BE49-F238E27FC236}">
                <a16:creationId xmlns:a16="http://schemas.microsoft.com/office/drawing/2014/main" id="{86F60894-B84E-30D6-74A6-CE2EE66B40D9}"/>
              </a:ext>
            </a:extLst>
          </p:cNvPr>
          <p:cNvSpPr/>
          <p:nvPr/>
        </p:nvSpPr>
        <p:spPr>
          <a:xfrm>
            <a:off x="1389635" y="276418"/>
            <a:ext cx="9180576" cy="5859168"/>
          </a:xfrm>
          <a:prstGeom prst="rect">
            <a:avLst/>
          </a:prstGeom>
        </p:spPr>
        <p:txBody>
          <a:bodyPr wrap="square">
            <a:spAutoFit/>
          </a:bodyPr>
          <a:lstStyle/>
          <a:p>
            <a:pPr marL="228600" algn="ctr">
              <a:lnSpc>
                <a:spcPct val="150000"/>
              </a:lnSpc>
            </a:pPr>
            <a:r>
              <a:rPr lang="en-US" i="1" u="sng" dirty="0">
                <a:latin typeface="Arial" panose="020B0604020202020204" pitchFamily="34" charset="0"/>
                <a:ea typeface="Times New Roman" panose="02020603050405020304" pitchFamily="18" charset="0"/>
              </a:rPr>
              <a:t>Figure 2.7:</a:t>
            </a:r>
            <a:r>
              <a:rPr lang="en-US" i="1" dirty="0">
                <a:latin typeface="Arial" panose="020B0604020202020204" pitchFamily="34" charset="0"/>
                <a:ea typeface="Times New Roman" panose="02020603050405020304" pitchFamily="18" charset="0"/>
              </a:rPr>
              <a:t> Evolution of 2</a:t>
            </a:r>
            <a:r>
              <a:rPr lang="en-US" i="1" baseline="30000" dirty="0">
                <a:latin typeface="Arial" panose="020B0604020202020204" pitchFamily="34" charset="0"/>
                <a:ea typeface="Times New Roman" panose="02020603050405020304" pitchFamily="18" charset="0"/>
              </a:rPr>
              <a:t>nd</a:t>
            </a:r>
            <a:r>
              <a:rPr lang="en-US" i="1" dirty="0">
                <a:latin typeface="Arial" panose="020B0604020202020204" pitchFamily="34" charset="0"/>
                <a:ea typeface="Times New Roman" panose="02020603050405020304" pitchFamily="18" charset="0"/>
              </a:rPr>
              <a:t> Dose Vaccination x month 2021</a:t>
            </a:r>
            <a:endParaRPr lang="en-GB" sz="2800" dirty="0">
              <a:latin typeface="Times New Roman" panose="02020603050405020304" pitchFamily="18"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r>
              <a:rPr lang="en-US" i="1" dirty="0">
                <a:latin typeface="Arial" panose="020B0604020202020204" pitchFamily="34" charset="0"/>
                <a:ea typeface="Times New Roman" panose="02020603050405020304" pitchFamily="18" charset="0"/>
              </a:rPr>
              <a:t>Source: Javier Conde (2022)</a:t>
            </a:r>
            <a:endParaRPr lang="en-GB"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3615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FAE096-CFD9-944F-98F4-56417B68B0BF}"/>
              </a:ext>
            </a:extLst>
          </p:cNvPr>
          <p:cNvSpPr/>
          <p:nvPr/>
        </p:nvSpPr>
        <p:spPr>
          <a:xfrm>
            <a:off x="350196" y="6177872"/>
            <a:ext cx="2529191" cy="55422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descr="Shape, circle&#10;&#10;Description automatically generated">
            <a:extLst>
              <a:ext uri="{FF2B5EF4-FFF2-40B4-BE49-F238E27FC236}">
                <a16:creationId xmlns:a16="http://schemas.microsoft.com/office/drawing/2014/main" id="{12FE384A-7C07-7741-92CA-330981D6DE3A}"/>
              </a:ext>
            </a:extLst>
          </p:cNvPr>
          <p:cNvPicPr>
            <a:picLocks noChangeAspect="1"/>
          </p:cNvPicPr>
          <p:nvPr/>
        </p:nvPicPr>
        <p:blipFill>
          <a:blip r:embed="rId2"/>
          <a:stretch>
            <a:fillRect/>
          </a:stretch>
        </p:blipFill>
        <p:spPr>
          <a:xfrm>
            <a:off x="535697" y="6135586"/>
            <a:ext cx="560069" cy="554223"/>
          </a:xfrm>
          <a:prstGeom prst="rect">
            <a:avLst/>
          </a:prstGeom>
        </p:spPr>
      </p:pic>
      <p:sp>
        <p:nvSpPr>
          <p:cNvPr id="5" name="Rectangle 4">
            <a:extLst>
              <a:ext uri="{FF2B5EF4-FFF2-40B4-BE49-F238E27FC236}">
                <a16:creationId xmlns:a16="http://schemas.microsoft.com/office/drawing/2014/main" id="{29CB2FA8-952D-9541-A292-0284FD0C36F0}"/>
              </a:ext>
            </a:extLst>
          </p:cNvPr>
          <p:cNvSpPr/>
          <p:nvPr/>
        </p:nvSpPr>
        <p:spPr>
          <a:xfrm>
            <a:off x="350196" y="6135586"/>
            <a:ext cx="927761" cy="5965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ubtitle 2">
            <a:extLst>
              <a:ext uri="{FF2B5EF4-FFF2-40B4-BE49-F238E27FC236}">
                <a16:creationId xmlns:a16="http://schemas.microsoft.com/office/drawing/2014/main" id="{F12820C7-E714-A649-8C99-9FD449994DD3}"/>
              </a:ext>
            </a:extLst>
          </p:cNvPr>
          <p:cNvSpPr txBox="1">
            <a:spLocks/>
          </p:cNvSpPr>
          <p:nvPr/>
        </p:nvSpPr>
        <p:spPr>
          <a:xfrm>
            <a:off x="424019" y="6135586"/>
            <a:ext cx="11232284" cy="971700"/>
          </a:xfrm>
          <a:prstGeom prst="rect">
            <a:avLst/>
          </a:prstGeom>
        </p:spPr>
        <p:txBody>
          <a:bodyPr vert="horz" lIns="0" tIns="0" rIns="0" bIns="0" rtlCol="0" anchor="t">
            <a:noAutofit/>
          </a:bodyPr>
          <a:lstStyle>
            <a:lvl1pPr marL="432000" indent="-432000" algn="l" defTabSz="126000" rtl="0" eaLnBrk="1" latinLnBrk="0" hangingPunct="1">
              <a:lnSpc>
                <a:spcPct val="110000"/>
              </a:lnSpc>
              <a:spcBef>
                <a:spcPts val="0"/>
              </a:spcBef>
              <a:spcAft>
                <a:spcPts val="1200"/>
              </a:spcAft>
              <a:buClr>
                <a:schemeClr val="tx1"/>
              </a:buClr>
              <a:buSzPct val="80000"/>
              <a:buFont typeface="Wingdings 2" panose="05020102010507070707" pitchFamily="18" charset="2"/>
              <a:buChar char="¢"/>
              <a:tabLst/>
              <a:defRPr sz="2400" kern="1200" spc="-10" baseline="0">
                <a:solidFill>
                  <a:schemeClr val="tx1"/>
                </a:solidFill>
                <a:latin typeface="+mn-lt"/>
                <a:ea typeface="+mn-ea"/>
                <a:cs typeface="+mn-cs"/>
              </a:defRPr>
            </a:lvl1pPr>
            <a:lvl2pPr marL="864000" indent="-432000" algn="l" defTabSz="126000" rtl="0" eaLnBrk="1" latinLnBrk="0" hangingPunct="1">
              <a:lnSpc>
                <a:spcPct val="110000"/>
              </a:lnSpc>
              <a:spcBef>
                <a:spcPts val="0"/>
              </a:spcBef>
              <a:spcAft>
                <a:spcPts val="100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2pPr>
            <a:lvl3pPr marL="864000" indent="-432000" algn="l" defTabSz="126000" rtl="0" eaLnBrk="1" latinLnBrk="0" hangingPunct="1">
              <a:lnSpc>
                <a:spcPct val="110000"/>
              </a:lnSpc>
              <a:spcBef>
                <a:spcPts val="0"/>
              </a:spcBef>
              <a:spcAft>
                <a:spcPts val="1000"/>
              </a:spcAft>
              <a:buClrTx/>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3pPr>
            <a:lvl4pPr marL="432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defRPr sz="2400" kern="1200" spc="-10" baseline="0">
                <a:solidFill>
                  <a:schemeClr val="tx1"/>
                </a:solidFill>
                <a:latin typeface="+mn-lt"/>
                <a:ea typeface="+mn-ea"/>
                <a:cs typeface="+mn-cs"/>
              </a:defRPr>
            </a:lvl4pPr>
            <a:lvl5pPr marL="864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5pPr>
            <a:lvl6pPr marL="864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6pPr>
            <a:lvl7pPr marL="432000" indent="-432000" algn="l" defTabSz="126000" rtl="0" eaLnBrk="1" latinLnBrk="0" hangingPunct="1">
              <a:lnSpc>
                <a:spcPct val="110000"/>
              </a:lnSpc>
              <a:spcBef>
                <a:spcPts val="0"/>
              </a:spcBef>
              <a:buFont typeface="+mj-lt"/>
              <a:buAutoNum type="arabicPeriod"/>
              <a:tabLst>
                <a:tab pos="126000" algn="l"/>
              </a:tabLst>
              <a:defRPr sz="2400" kern="1200" spc="-10" baseline="0">
                <a:solidFill>
                  <a:schemeClr val="tx1"/>
                </a:solidFill>
                <a:latin typeface="+mn-lt"/>
                <a:ea typeface="+mn-ea"/>
                <a:cs typeface="+mn-cs"/>
              </a:defRPr>
            </a:lvl7pPr>
            <a:lvl8pPr marL="0" indent="0" algn="l" defTabSz="126000" rtl="0" eaLnBrk="1" latinLnBrk="0" hangingPunct="1">
              <a:lnSpc>
                <a:spcPct val="110000"/>
              </a:lnSpc>
              <a:spcBef>
                <a:spcPts val="0"/>
              </a:spcBef>
              <a:buFont typeface="Arial" panose="020B0604020202020204" pitchFamily="34" charset="0"/>
              <a:buNone/>
              <a:tabLst>
                <a:tab pos="126000" algn="l"/>
              </a:tabLst>
              <a:defRPr sz="2400" b="1" kern="1200" spc="-10" baseline="0">
                <a:solidFill>
                  <a:schemeClr val="tx1"/>
                </a:solidFill>
                <a:latin typeface="+mn-lt"/>
                <a:ea typeface="+mn-ea"/>
                <a:cs typeface="+mn-cs"/>
              </a:defRPr>
            </a:lvl8pPr>
            <a:lvl9pPr marL="0" indent="0" algn="l" defTabSz="126000" rtl="0" eaLnBrk="1" latinLnBrk="0" hangingPunct="1">
              <a:lnSpc>
                <a:spcPct val="110000"/>
              </a:lnSpc>
              <a:spcBef>
                <a:spcPts val="0"/>
              </a:spcBef>
              <a:buFont typeface="Arial" panose="020B0604020202020204" pitchFamily="34" charset="0"/>
              <a:buNone/>
              <a:tabLst>
                <a:tab pos="126000" algn="l"/>
              </a:tabLst>
              <a:defRPr sz="2400" kern="1200" spc="-10" baseline="0">
                <a:solidFill>
                  <a:schemeClr val="tx1"/>
                </a:solidFill>
                <a:latin typeface="+mn-lt"/>
                <a:ea typeface="+mn-ea"/>
                <a:cs typeface="+mn-cs"/>
              </a:defRPr>
            </a:lvl9pPr>
          </a:lstStyle>
          <a:p>
            <a:pPr marL="0" indent="0">
              <a:buNone/>
            </a:pPr>
            <a:r>
              <a:rPr lang="en-GB" sz="1600" i="1" dirty="0"/>
              <a:t>Javier Conde | 11</a:t>
            </a:r>
            <a:r>
              <a:rPr lang="en-GB" sz="1600" i="1" baseline="30000" dirty="0"/>
              <a:t>th</a:t>
            </a:r>
            <a:r>
              <a:rPr lang="en-GB" sz="1600" i="1" dirty="0"/>
              <a:t> July 2022</a:t>
            </a:r>
          </a:p>
        </p:txBody>
      </p:sp>
      <p:pic>
        <p:nvPicPr>
          <p:cNvPr id="4" name="Picture 3" descr="Chart, bar chart&#10;&#10;Description automatically generated">
            <a:extLst>
              <a:ext uri="{FF2B5EF4-FFF2-40B4-BE49-F238E27FC236}">
                <a16:creationId xmlns:a16="http://schemas.microsoft.com/office/drawing/2014/main" id="{E69F6AEE-27D0-3288-2B28-69D0644C06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8562" y="426720"/>
            <a:ext cx="6821054" cy="5164410"/>
          </a:xfrm>
          <a:prstGeom prst="rect">
            <a:avLst/>
          </a:prstGeom>
        </p:spPr>
      </p:pic>
      <p:sp>
        <p:nvSpPr>
          <p:cNvPr id="8" name="Rectangle 7">
            <a:extLst>
              <a:ext uri="{FF2B5EF4-FFF2-40B4-BE49-F238E27FC236}">
                <a16:creationId xmlns:a16="http://schemas.microsoft.com/office/drawing/2014/main" id="{D3A4ED1B-9D86-55CB-EFBA-969766A67C14}"/>
              </a:ext>
            </a:extLst>
          </p:cNvPr>
          <p:cNvSpPr/>
          <p:nvPr/>
        </p:nvSpPr>
        <p:spPr>
          <a:xfrm>
            <a:off x="2298562" y="30353"/>
            <a:ext cx="6821054" cy="5957144"/>
          </a:xfrm>
          <a:prstGeom prst="rect">
            <a:avLst/>
          </a:prstGeom>
        </p:spPr>
        <p:txBody>
          <a:bodyPr wrap="square">
            <a:spAutoFit/>
          </a:bodyPr>
          <a:lstStyle/>
          <a:p>
            <a:pPr marL="228600" algn="ctr">
              <a:lnSpc>
                <a:spcPct val="150000"/>
              </a:lnSpc>
            </a:pPr>
            <a:r>
              <a:rPr lang="en-US" sz="1600" i="1" u="sng" dirty="0">
                <a:latin typeface="Arial" panose="020B0604020202020204" pitchFamily="34" charset="0"/>
                <a:ea typeface="Times New Roman" panose="02020603050405020304" pitchFamily="18" charset="0"/>
              </a:rPr>
              <a:t>Figure 2.8:</a:t>
            </a:r>
            <a:r>
              <a:rPr lang="en-US" sz="1600" i="1" dirty="0">
                <a:latin typeface="Arial" panose="020B0604020202020204" pitchFamily="34" charset="0"/>
                <a:ea typeface="Times New Roman" panose="02020603050405020304" pitchFamily="18" charset="0"/>
              </a:rPr>
              <a:t> </a:t>
            </a:r>
            <a:r>
              <a:rPr lang="en-GB" sz="1600" i="1" dirty="0">
                <a:latin typeface="Arial" panose="020B0604020202020204" pitchFamily="34" charset="0"/>
                <a:ea typeface="Times New Roman" panose="02020603050405020304" pitchFamily="18" charset="0"/>
              </a:rPr>
              <a:t>Vaccination status x province</a:t>
            </a:r>
            <a:endParaRPr lang="en-GB" sz="1600" dirty="0">
              <a:latin typeface="Times New Roman" panose="02020603050405020304" pitchFamily="18"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r>
              <a:rPr lang="en-US" sz="1600" i="1" dirty="0">
                <a:latin typeface="Arial" panose="020B0604020202020204" pitchFamily="34" charset="0"/>
                <a:ea typeface="Times New Roman" panose="02020603050405020304" pitchFamily="18" charset="0"/>
              </a:rPr>
              <a:t>Source: Javier Conde (2022)</a:t>
            </a:r>
            <a:endParaRPr lang="en-GB"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15225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FAE096-CFD9-944F-98F4-56417B68B0BF}"/>
              </a:ext>
            </a:extLst>
          </p:cNvPr>
          <p:cNvSpPr/>
          <p:nvPr/>
        </p:nvSpPr>
        <p:spPr>
          <a:xfrm>
            <a:off x="350196" y="6177872"/>
            <a:ext cx="2529191" cy="55422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descr="Shape, circle&#10;&#10;Description automatically generated">
            <a:extLst>
              <a:ext uri="{FF2B5EF4-FFF2-40B4-BE49-F238E27FC236}">
                <a16:creationId xmlns:a16="http://schemas.microsoft.com/office/drawing/2014/main" id="{12FE384A-7C07-7741-92CA-330981D6DE3A}"/>
              </a:ext>
            </a:extLst>
          </p:cNvPr>
          <p:cNvPicPr>
            <a:picLocks noChangeAspect="1"/>
          </p:cNvPicPr>
          <p:nvPr/>
        </p:nvPicPr>
        <p:blipFill>
          <a:blip r:embed="rId2"/>
          <a:stretch>
            <a:fillRect/>
          </a:stretch>
        </p:blipFill>
        <p:spPr>
          <a:xfrm>
            <a:off x="535697" y="6135586"/>
            <a:ext cx="560069" cy="554223"/>
          </a:xfrm>
          <a:prstGeom prst="rect">
            <a:avLst/>
          </a:prstGeom>
        </p:spPr>
      </p:pic>
      <p:sp>
        <p:nvSpPr>
          <p:cNvPr id="5" name="Rectangle 4">
            <a:extLst>
              <a:ext uri="{FF2B5EF4-FFF2-40B4-BE49-F238E27FC236}">
                <a16:creationId xmlns:a16="http://schemas.microsoft.com/office/drawing/2014/main" id="{29CB2FA8-952D-9541-A292-0284FD0C36F0}"/>
              </a:ext>
            </a:extLst>
          </p:cNvPr>
          <p:cNvSpPr/>
          <p:nvPr/>
        </p:nvSpPr>
        <p:spPr>
          <a:xfrm>
            <a:off x="350196" y="6135586"/>
            <a:ext cx="927761" cy="5965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ubtitle 2">
            <a:extLst>
              <a:ext uri="{FF2B5EF4-FFF2-40B4-BE49-F238E27FC236}">
                <a16:creationId xmlns:a16="http://schemas.microsoft.com/office/drawing/2014/main" id="{F12820C7-E714-A649-8C99-9FD449994DD3}"/>
              </a:ext>
            </a:extLst>
          </p:cNvPr>
          <p:cNvSpPr txBox="1">
            <a:spLocks/>
          </p:cNvSpPr>
          <p:nvPr/>
        </p:nvSpPr>
        <p:spPr>
          <a:xfrm>
            <a:off x="424019" y="6135586"/>
            <a:ext cx="11232284" cy="971700"/>
          </a:xfrm>
          <a:prstGeom prst="rect">
            <a:avLst/>
          </a:prstGeom>
        </p:spPr>
        <p:txBody>
          <a:bodyPr vert="horz" lIns="0" tIns="0" rIns="0" bIns="0" rtlCol="0" anchor="t">
            <a:noAutofit/>
          </a:bodyPr>
          <a:lstStyle>
            <a:lvl1pPr marL="432000" indent="-432000" algn="l" defTabSz="126000" rtl="0" eaLnBrk="1" latinLnBrk="0" hangingPunct="1">
              <a:lnSpc>
                <a:spcPct val="110000"/>
              </a:lnSpc>
              <a:spcBef>
                <a:spcPts val="0"/>
              </a:spcBef>
              <a:spcAft>
                <a:spcPts val="1200"/>
              </a:spcAft>
              <a:buClr>
                <a:schemeClr val="tx1"/>
              </a:buClr>
              <a:buSzPct val="80000"/>
              <a:buFont typeface="Wingdings 2" panose="05020102010507070707" pitchFamily="18" charset="2"/>
              <a:buChar char="¢"/>
              <a:tabLst/>
              <a:defRPr sz="2400" kern="1200" spc="-10" baseline="0">
                <a:solidFill>
                  <a:schemeClr val="tx1"/>
                </a:solidFill>
                <a:latin typeface="+mn-lt"/>
                <a:ea typeface="+mn-ea"/>
                <a:cs typeface="+mn-cs"/>
              </a:defRPr>
            </a:lvl1pPr>
            <a:lvl2pPr marL="864000" indent="-432000" algn="l" defTabSz="126000" rtl="0" eaLnBrk="1" latinLnBrk="0" hangingPunct="1">
              <a:lnSpc>
                <a:spcPct val="110000"/>
              </a:lnSpc>
              <a:spcBef>
                <a:spcPts val="0"/>
              </a:spcBef>
              <a:spcAft>
                <a:spcPts val="100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2pPr>
            <a:lvl3pPr marL="864000" indent="-432000" algn="l" defTabSz="126000" rtl="0" eaLnBrk="1" latinLnBrk="0" hangingPunct="1">
              <a:lnSpc>
                <a:spcPct val="110000"/>
              </a:lnSpc>
              <a:spcBef>
                <a:spcPts val="0"/>
              </a:spcBef>
              <a:spcAft>
                <a:spcPts val="1000"/>
              </a:spcAft>
              <a:buClrTx/>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3pPr>
            <a:lvl4pPr marL="432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defRPr sz="2400" kern="1200" spc="-10" baseline="0">
                <a:solidFill>
                  <a:schemeClr val="tx1"/>
                </a:solidFill>
                <a:latin typeface="+mn-lt"/>
                <a:ea typeface="+mn-ea"/>
                <a:cs typeface="+mn-cs"/>
              </a:defRPr>
            </a:lvl4pPr>
            <a:lvl5pPr marL="864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5pPr>
            <a:lvl6pPr marL="864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6pPr>
            <a:lvl7pPr marL="432000" indent="-432000" algn="l" defTabSz="126000" rtl="0" eaLnBrk="1" latinLnBrk="0" hangingPunct="1">
              <a:lnSpc>
                <a:spcPct val="110000"/>
              </a:lnSpc>
              <a:spcBef>
                <a:spcPts val="0"/>
              </a:spcBef>
              <a:buFont typeface="+mj-lt"/>
              <a:buAutoNum type="arabicPeriod"/>
              <a:tabLst>
                <a:tab pos="126000" algn="l"/>
              </a:tabLst>
              <a:defRPr sz="2400" kern="1200" spc="-10" baseline="0">
                <a:solidFill>
                  <a:schemeClr val="tx1"/>
                </a:solidFill>
                <a:latin typeface="+mn-lt"/>
                <a:ea typeface="+mn-ea"/>
                <a:cs typeface="+mn-cs"/>
              </a:defRPr>
            </a:lvl7pPr>
            <a:lvl8pPr marL="0" indent="0" algn="l" defTabSz="126000" rtl="0" eaLnBrk="1" latinLnBrk="0" hangingPunct="1">
              <a:lnSpc>
                <a:spcPct val="110000"/>
              </a:lnSpc>
              <a:spcBef>
                <a:spcPts val="0"/>
              </a:spcBef>
              <a:buFont typeface="Arial" panose="020B0604020202020204" pitchFamily="34" charset="0"/>
              <a:buNone/>
              <a:tabLst>
                <a:tab pos="126000" algn="l"/>
              </a:tabLst>
              <a:defRPr sz="2400" b="1" kern="1200" spc="-10" baseline="0">
                <a:solidFill>
                  <a:schemeClr val="tx1"/>
                </a:solidFill>
                <a:latin typeface="+mn-lt"/>
                <a:ea typeface="+mn-ea"/>
                <a:cs typeface="+mn-cs"/>
              </a:defRPr>
            </a:lvl8pPr>
            <a:lvl9pPr marL="0" indent="0" algn="l" defTabSz="126000" rtl="0" eaLnBrk="1" latinLnBrk="0" hangingPunct="1">
              <a:lnSpc>
                <a:spcPct val="110000"/>
              </a:lnSpc>
              <a:spcBef>
                <a:spcPts val="0"/>
              </a:spcBef>
              <a:buFont typeface="Arial" panose="020B0604020202020204" pitchFamily="34" charset="0"/>
              <a:buNone/>
              <a:tabLst>
                <a:tab pos="126000" algn="l"/>
              </a:tabLst>
              <a:defRPr sz="2400" kern="1200" spc="-10" baseline="0">
                <a:solidFill>
                  <a:schemeClr val="tx1"/>
                </a:solidFill>
                <a:latin typeface="+mn-lt"/>
                <a:ea typeface="+mn-ea"/>
                <a:cs typeface="+mn-cs"/>
              </a:defRPr>
            </a:lvl9pPr>
          </a:lstStyle>
          <a:p>
            <a:pPr marL="0" indent="0">
              <a:buNone/>
            </a:pPr>
            <a:r>
              <a:rPr lang="en-GB" sz="1600" i="1" dirty="0"/>
              <a:t>Javier Conde | 11</a:t>
            </a:r>
            <a:r>
              <a:rPr lang="en-GB" sz="1600" i="1" baseline="30000" dirty="0"/>
              <a:t>th</a:t>
            </a:r>
            <a:r>
              <a:rPr lang="en-GB" sz="1600" i="1" dirty="0"/>
              <a:t> July 2022</a:t>
            </a:r>
          </a:p>
        </p:txBody>
      </p:sp>
      <p:pic>
        <p:nvPicPr>
          <p:cNvPr id="4" name="Picture 3" descr="Chart, bar chart&#10;&#10;Description automatically generated">
            <a:extLst>
              <a:ext uri="{FF2B5EF4-FFF2-40B4-BE49-F238E27FC236}">
                <a16:creationId xmlns:a16="http://schemas.microsoft.com/office/drawing/2014/main" id="{A2F87E95-1B4D-7EE5-5E6D-F7CCE6B3DA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7957" y="512064"/>
            <a:ext cx="9238353" cy="5071872"/>
          </a:xfrm>
          <a:prstGeom prst="rect">
            <a:avLst/>
          </a:prstGeom>
        </p:spPr>
      </p:pic>
      <p:sp>
        <p:nvSpPr>
          <p:cNvPr id="8" name="Rectangle 7">
            <a:extLst>
              <a:ext uri="{FF2B5EF4-FFF2-40B4-BE49-F238E27FC236}">
                <a16:creationId xmlns:a16="http://schemas.microsoft.com/office/drawing/2014/main" id="{380EB09D-8B2B-BA11-E005-7434F2FC3C06}"/>
              </a:ext>
            </a:extLst>
          </p:cNvPr>
          <p:cNvSpPr/>
          <p:nvPr/>
        </p:nvSpPr>
        <p:spPr>
          <a:xfrm>
            <a:off x="1277957" y="30353"/>
            <a:ext cx="9238353" cy="5957144"/>
          </a:xfrm>
          <a:prstGeom prst="rect">
            <a:avLst/>
          </a:prstGeom>
        </p:spPr>
        <p:txBody>
          <a:bodyPr wrap="square">
            <a:spAutoFit/>
          </a:bodyPr>
          <a:lstStyle/>
          <a:p>
            <a:pPr marL="228600" algn="ctr">
              <a:lnSpc>
                <a:spcPct val="150000"/>
              </a:lnSpc>
            </a:pPr>
            <a:r>
              <a:rPr lang="en-US" sz="1600" i="1" u="sng" dirty="0">
                <a:latin typeface="Arial" panose="020B0604020202020204" pitchFamily="34" charset="0"/>
                <a:ea typeface="Times New Roman" panose="02020603050405020304" pitchFamily="18" charset="0"/>
              </a:rPr>
              <a:t>Figure 2.9:</a:t>
            </a:r>
            <a:r>
              <a:rPr lang="en-US" sz="1600" i="1" dirty="0">
                <a:latin typeface="Arial" panose="020B0604020202020204" pitchFamily="34" charset="0"/>
                <a:ea typeface="Times New Roman" panose="02020603050405020304" pitchFamily="18" charset="0"/>
              </a:rPr>
              <a:t> </a:t>
            </a:r>
            <a:r>
              <a:rPr lang="en-GB" sz="1600" i="1" dirty="0">
                <a:latin typeface="Arial" panose="020B0604020202020204" pitchFamily="34" charset="0"/>
                <a:ea typeface="Times New Roman" panose="02020603050405020304" pitchFamily="18" charset="0"/>
              </a:rPr>
              <a:t>Ratio COVID-related Death/Cases  x province</a:t>
            </a:r>
            <a:endParaRPr lang="en-GB" sz="1600" dirty="0">
              <a:latin typeface="Times New Roman" panose="02020603050405020304" pitchFamily="18"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r>
              <a:rPr lang="en-US" sz="1600" i="1" dirty="0">
                <a:latin typeface="Arial" panose="020B0604020202020204" pitchFamily="34" charset="0"/>
                <a:ea typeface="Times New Roman" panose="02020603050405020304" pitchFamily="18" charset="0"/>
              </a:rPr>
              <a:t>Source: Javier Conde (2022)</a:t>
            </a:r>
            <a:endParaRPr lang="en-GB"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72763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FAE096-CFD9-944F-98F4-56417B68B0BF}"/>
              </a:ext>
            </a:extLst>
          </p:cNvPr>
          <p:cNvSpPr/>
          <p:nvPr/>
        </p:nvSpPr>
        <p:spPr>
          <a:xfrm>
            <a:off x="350196" y="6177872"/>
            <a:ext cx="2529191" cy="55422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descr="Shape, circle&#10;&#10;Description automatically generated">
            <a:extLst>
              <a:ext uri="{FF2B5EF4-FFF2-40B4-BE49-F238E27FC236}">
                <a16:creationId xmlns:a16="http://schemas.microsoft.com/office/drawing/2014/main" id="{12FE384A-7C07-7741-92CA-330981D6DE3A}"/>
              </a:ext>
            </a:extLst>
          </p:cNvPr>
          <p:cNvPicPr>
            <a:picLocks noChangeAspect="1"/>
          </p:cNvPicPr>
          <p:nvPr/>
        </p:nvPicPr>
        <p:blipFill>
          <a:blip r:embed="rId2"/>
          <a:stretch>
            <a:fillRect/>
          </a:stretch>
        </p:blipFill>
        <p:spPr>
          <a:xfrm>
            <a:off x="535697" y="6135586"/>
            <a:ext cx="560069" cy="554223"/>
          </a:xfrm>
          <a:prstGeom prst="rect">
            <a:avLst/>
          </a:prstGeom>
        </p:spPr>
      </p:pic>
      <p:sp>
        <p:nvSpPr>
          <p:cNvPr id="5" name="Rectangle 4">
            <a:extLst>
              <a:ext uri="{FF2B5EF4-FFF2-40B4-BE49-F238E27FC236}">
                <a16:creationId xmlns:a16="http://schemas.microsoft.com/office/drawing/2014/main" id="{29CB2FA8-952D-9541-A292-0284FD0C36F0}"/>
              </a:ext>
            </a:extLst>
          </p:cNvPr>
          <p:cNvSpPr/>
          <p:nvPr/>
        </p:nvSpPr>
        <p:spPr>
          <a:xfrm>
            <a:off x="350196" y="6135586"/>
            <a:ext cx="927761" cy="5965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ubtitle 2">
            <a:extLst>
              <a:ext uri="{FF2B5EF4-FFF2-40B4-BE49-F238E27FC236}">
                <a16:creationId xmlns:a16="http://schemas.microsoft.com/office/drawing/2014/main" id="{F12820C7-E714-A649-8C99-9FD449994DD3}"/>
              </a:ext>
            </a:extLst>
          </p:cNvPr>
          <p:cNvSpPr txBox="1">
            <a:spLocks/>
          </p:cNvSpPr>
          <p:nvPr/>
        </p:nvSpPr>
        <p:spPr>
          <a:xfrm>
            <a:off x="424019" y="6135586"/>
            <a:ext cx="11232284" cy="971700"/>
          </a:xfrm>
          <a:prstGeom prst="rect">
            <a:avLst/>
          </a:prstGeom>
        </p:spPr>
        <p:txBody>
          <a:bodyPr vert="horz" lIns="0" tIns="0" rIns="0" bIns="0" rtlCol="0" anchor="t">
            <a:noAutofit/>
          </a:bodyPr>
          <a:lstStyle>
            <a:lvl1pPr marL="432000" indent="-432000" algn="l" defTabSz="126000" rtl="0" eaLnBrk="1" latinLnBrk="0" hangingPunct="1">
              <a:lnSpc>
                <a:spcPct val="110000"/>
              </a:lnSpc>
              <a:spcBef>
                <a:spcPts val="0"/>
              </a:spcBef>
              <a:spcAft>
                <a:spcPts val="1200"/>
              </a:spcAft>
              <a:buClr>
                <a:schemeClr val="tx1"/>
              </a:buClr>
              <a:buSzPct val="80000"/>
              <a:buFont typeface="Wingdings 2" panose="05020102010507070707" pitchFamily="18" charset="2"/>
              <a:buChar char="¢"/>
              <a:tabLst/>
              <a:defRPr sz="2400" kern="1200" spc="-10" baseline="0">
                <a:solidFill>
                  <a:schemeClr val="tx1"/>
                </a:solidFill>
                <a:latin typeface="+mn-lt"/>
                <a:ea typeface="+mn-ea"/>
                <a:cs typeface="+mn-cs"/>
              </a:defRPr>
            </a:lvl1pPr>
            <a:lvl2pPr marL="864000" indent="-432000" algn="l" defTabSz="126000" rtl="0" eaLnBrk="1" latinLnBrk="0" hangingPunct="1">
              <a:lnSpc>
                <a:spcPct val="110000"/>
              </a:lnSpc>
              <a:spcBef>
                <a:spcPts val="0"/>
              </a:spcBef>
              <a:spcAft>
                <a:spcPts val="100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2pPr>
            <a:lvl3pPr marL="864000" indent="-432000" algn="l" defTabSz="126000" rtl="0" eaLnBrk="1" latinLnBrk="0" hangingPunct="1">
              <a:lnSpc>
                <a:spcPct val="110000"/>
              </a:lnSpc>
              <a:spcBef>
                <a:spcPts val="0"/>
              </a:spcBef>
              <a:spcAft>
                <a:spcPts val="1000"/>
              </a:spcAft>
              <a:buClrTx/>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3pPr>
            <a:lvl4pPr marL="432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defRPr sz="2400" kern="1200" spc="-10" baseline="0">
                <a:solidFill>
                  <a:schemeClr val="tx1"/>
                </a:solidFill>
                <a:latin typeface="+mn-lt"/>
                <a:ea typeface="+mn-ea"/>
                <a:cs typeface="+mn-cs"/>
              </a:defRPr>
            </a:lvl4pPr>
            <a:lvl5pPr marL="864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5pPr>
            <a:lvl6pPr marL="864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6pPr>
            <a:lvl7pPr marL="432000" indent="-432000" algn="l" defTabSz="126000" rtl="0" eaLnBrk="1" latinLnBrk="0" hangingPunct="1">
              <a:lnSpc>
                <a:spcPct val="110000"/>
              </a:lnSpc>
              <a:spcBef>
                <a:spcPts val="0"/>
              </a:spcBef>
              <a:buFont typeface="+mj-lt"/>
              <a:buAutoNum type="arabicPeriod"/>
              <a:tabLst>
                <a:tab pos="126000" algn="l"/>
              </a:tabLst>
              <a:defRPr sz="2400" kern="1200" spc="-10" baseline="0">
                <a:solidFill>
                  <a:schemeClr val="tx1"/>
                </a:solidFill>
                <a:latin typeface="+mn-lt"/>
                <a:ea typeface="+mn-ea"/>
                <a:cs typeface="+mn-cs"/>
              </a:defRPr>
            </a:lvl7pPr>
            <a:lvl8pPr marL="0" indent="0" algn="l" defTabSz="126000" rtl="0" eaLnBrk="1" latinLnBrk="0" hangingPunct="1">
              <a:lnSpc>
                <a:spcPct val="110000"/>
              </a:lnSpc>
              <a:spcBef>
                <a:spcPts val="0"/>
              </a:spcBef>
              <a:buFont typeface="Arial" panose="020B0604020202020204" pitchFamily="34" charset="0"/>
              <a:buNone/>
              <a:tabLst>
                <a:tab pos="126000" algn="l"/>
              </a:tabLst>
              <a:defRPr sz="2400" b="1" kern="1200" spc="-10" baseline="0">
                <a:solidFill>
                  <a:schemeClr val="tx1"/>
                </a:solidFill>
                <a:latin typeface="+mn-lt"/>
                <a:ea typeface="+mn-ea"/>
                <a:cs typeface="+mn-cs"/>
              </a:defRPr>
            </a:lvl8pPr>
            <a:lvl9pPr marL="0" indent="0" algn="l" defTabSz="126000" rtl="0" eaLnBrk="1" latinLnBrk="0" hangingPunct="1">
              <a:lnSpc>
                <a:spcPct val="110000"/>
              </a:lnSpc>
              <a:spcBef>
                <a:spcPts val="0"/>
              </a:spcBef>
              <a:buFont typeface="Arial" panose="020B0604020202020204" pitchFamily="34" charset="0"/>
              <a:buNone/>
              <a:tabLst>
                <a:tab pos="126000" algn="l"/>
              </a:tabLst>
              <a:defRPr sz="2400" kern="1200" spc="-10" baseline="0">
                <a:solidFill>
                  <a:schemeClr val="tx1"/>
                </a:solidFill>
                <a:latin typeface="+mn-lt"/>
                <a:ea typeface="+mn-ea"/>
                <a:cs typeface="+mn-cs"/>
              </a:defRPr>
            </a:lvl9pPr>
          </a:lstStyle>
          <a:p>
            <a:pPr marL="0" indent="0">
              <a:buNone/>
            </a:pPr>
            <a:r>
              <a:rPr lang="en-GB" sz="1600" i="1" dirty="0"/>
              <a:t>Javier Conde | 11</a:t>
            </a:r>
            <a:r>
              <a:rPr lang="en-GB" sz="1600" i="1" baseline="30000" dirty="0"/>
              <a:t>th</a:t>
            </a:r>
            <a:r>
              <a:rPr lang="en-GB" sz="1600" i="1" dirty="0"/>
              <a:t> July 2022</a:t>
            </a:r>
          </a:p>
        </p:txBody>
      </p:sp>
      <p:pic>
        <p:nvPicPr>
          <p:cNvPr id="4" name="Picture 3" descr="Chart, line chart&#10;&#10;Description automatically generated">
            <a:extLst>
              <a:ext uri="{FF2B5EF4-FFF2-40B4-BE49-F238E27FC236}">
                <a16:creationId xmlns:a16="http://schemas.microsoft.com/office/drawing/2014/main" id="{5AB9BFAE-8EF9-F5FE-400B-1DE5605114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0098" y="638686"/>
            <a:ext cx="7411804" cy="4987921"/>
          </a:xfrm>
          <a:prstGeom prst="rect">
            <a:avLst/>
          </a:prstGeom>
        </p:spPr>
      </p:pic>
      <p:sp>
        <p:nvSpPr>
          <p:cNvPr id="8" name="Rectangle 7">
            <a:extLst>
              <a:ext uri="{FF2B5EF4-FFF2-40B4-BE49-F238E27FC236}">
                <a16:creationId xmlns:a16="http://schemas.microsoft.com/office/drawing/2014/main" id="{828F42FB-785C-228B-4906-1C264F3CF720}"/>
              </a:ext>
            </a:extLst>
          </p:cNvPr>
          <p:cNvSpPr/>
          <p:nvPr/>
        </p:nvSpPr>
        <p:spPr>
          <a:xfrm>
            <a:off x="1277957" y="125905"/>
            <a:ext cx="9238353" cy="5957144"/>
          </a:xfrm>
          <a:prstGeom prst="rect">
            <a:avLst/>
          </a:prstGeom>
        </p:spPr>
        <p:txBody>
          <a:bodyPr wrap="square">
            <a:spAutoFit/>
          </a:bodyPr>
          <a:lstStyle/>
          <a:p>
            <a:pPr marL="228600" algn="ctr">
              <a:lnSpc>
                <a:spcPct val="150000"/>
              </a:lnSpc>
            </a:pPr>
            <a:r>
              <a:rPr lang="en-US" sz="1600" i="1" u="sng" dirty="0">
                <a:latin typeface="Arial" panose="020B0604020202020204" pitchFamily="34" charset="0"/>
                <a:ea typeface="Times New Roman" panose="02020603050405020304" pitchFamily="18" charset="0"/>
              </a:rPr>
              <a:t>Figure 2.10:</a:t>
            </a:r>
            <a:r>
              <a:rPr lang="en-US" sz="1600" i="1" dirty="0">
                <a:latin typeface="Arial" panose="020B0604020202020204" pitchFamily="34" charset="0"/>
                <a:ea typeface="Times New Roman" panose="02020603050405020304" pitchFamily="18" charset="0"/>
              </a:rPr>
              <a:t> </a:t>
            </a:r>
            <a:r>
              <a:rPr lang="en-GB" sz="1600" i="1" dirty="0">
                <a:latin typeface="Arial" panose="020B0604020202020204" pitchFamily="34" charset="0"/>
                <a:ea typeface="Times New Roman" panose="02020603050405020304" pitchFamily="18" charset="0"/>
              </a:rPr>
              <a:t>Evolution of reported deaths due to COVID x province x month</a:t>
            </a:r>
            <a:endParaRPr lang="en-GB" sz="1600" dirty="0">
              <a:latin typeface="Times New Roman" panose="02020603050405020304" pitchFamily="18"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r>
              <a:rPr lang="en-US" sz="1600" i="1" dirty="0">
                <a:latin typeface="Arial" panose="020B0604020202020204" pitchFamily="34" charset="0"/>
                <a:ea typeface="Times New Roman" panose="02020603050405020304" pitchFamily="18" charset="0"/>
              </a:rPr>
              <a:t>Source: Javier Conde (2022)</a:t>
            </a:r>
            <a:endParaRPr lang="en-GB"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51315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FAE096-CFD9-944F-98F4-56417B68B0BF}"/>
              </a:ext>
            </a:extLst>
          </p:cNvPr>
          <p:cNvSpPr/>
          <p:nvPr/>
        </p:nvSpPr>
        <p:spPr>
          <a:xfrm>
            <a:off x="350196" y="6177872"/>
            <a:ext cx="2529191" cy="55422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descr="Shape, circle&#10;&#10;Description automatically generated">
            <a:extLst>
              <a:ext uri="{FF2B5EF4-FFF2-40B4-BE49-F238E27FC236}">
                <a16:creationId xmlns:a16="http://schemas.microsoft.com/office/drawing/2014/main" id="{12FE384A-7C07-7741-92CA-330981D6DE3A}"/>
              </a:ext>
            </a:extLst>
          </p:cNvPr>
          <p:cNvPicPr>
            <a:picLocks noChangeAspect="1"/>
          </p:cNvPicPr>
          <p:nvPr/>
        </p:nvPicPr>
        <p:blipFill>
          <a:blip r:embed="rId2"/>
          <a:stretch>
            <a:fillRect/>
          </a:stretch>
        </p:blipFill>
        <p:spPr>
          <a:xfrm>
            <a:off x="535697" y="6135586"/>
            <a:ext cx="560069" cy="554223"/>
          </a:xfrm>
          <a:prstGeom prst="rect">
            <a:avLst/>
          </a:prstGeom>
        </p:spPr>
      </p:pic>
      <p:sp>
        <p:nvSpPr>
          <p:cNvPr id="5" name="Rectangle 4">
            <a:extLst>
              <a:ext uri="{FF2B5EF4-FFF2-40B4-BE49-F238E27FC236}">
                <a16:creationId xmlns:a16="http://schemas.microsoft.com/office/drawing/2014/main" id="{29CB2FA8-952D-9541-A292-0284FD0C36F0}"/>
              </a:ext>
            </a:extLst>
          </p:cNvPr>
          <p:cNvSpPr/>
          <p:nvPr/>
        </p:nvSpPr>
        <p:spPr>
          <a:xfrm>
            <a:off x="350196" y="6135586"/>
            <a:ext cx="927761" cy="5965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ubtitle 2">
            <a:extLst>
              <a:ext uri="{FF2B5EF4-FFF2-40B4-BE49-F238E27FC236}">
                <a16:creationId xmlns:a16="http://schemas.microsoft.com/office/drawing/2014/main" id="{F12820C7-E714-A649-8C99-9FD449994DD3}"/>
              </a:ext>
            </a:extLst>
          </p:cNvPr>
          <p:cNvSpPr txBox="1">
            <a:spLocks/>
          </p:cNvSpPr>
          <p:nvPr/>
        </p:nvSpPr>
        <p:spPr>
          <a:xfrm>
            <a:off x="424019" y="6135586"/>
            <a:ext cx="11232284" cy="971700"/>
          </a:xfrm>
          <a:prstGeom prst="rect">
            <a:avLst/>
          </a:prstGeom>
        </p:spPr>
        <p:txBody>
          <a:bodyPr vert="horz" lIns="0" tIns="0" rIns="0" bIns="0" rtlCol="0" anchor="t">
            <a:noAutofit/>
          </a:bodyPr>
          <a:lstStyle>
            <a:lvl1pPr marL="432000" indent="-432000" algn="l" defTabSz="126000" rtl="0" eaLnBrk="1" latinLnBrk="0" hangingPunct="1">
              <a:lnSpc>
                <a:spcPct val="110000"/>
              </a:lnSpc>
              <a:spcBef>
                <a:spcPts val="0"/>
              </a:spcBef>
              <a:spcAft>
                <a:spcPts val="1200"/>
              </a:spcAft>
              <a:buClr>
                <a:schemeClr val="tx1"/>
              </a:buClr>
              <a:buSzPct val="80000"/>
              <a:buFont typeface="Wingdings 2" panose="05020102010507070707" pitchFamily="18" charset="2"/>
              <a:buChar char="¢"/>
              <a:tabLst/>
              <a:defRPr sz="2400" kern="1200" spc="-10" baseline="0">
                <a:solidFill>
                  <a:schemeClr val="tx1"/>
                </a:solidFill>
                <a:latin typeface="+mn-lt"/>
                <a:ea typeface="+mn-ea"/>
                <a:cs typeface="+mn-cs"/>
              </a:defRPr>
            </a:lvl1pPr>
            <a:lvl2pPr marL="864000" indent="-432000" algn="l" defTabSz="126000" rtl="0" eaLnBrk="1" latinLnBrk="0" hangingPunct="1">
              <a:lnSpc>
                <a:spcPct val="110000"/>
              </a:lnSpc>
              <a:spcBef>
                <a:spcPts val="0"/>
              </a:spcBef>
              <a:spcAft>
                <a:spcPts val="100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2pPr>
            <a:lvl3pPr marL="864000" indent="-432000" algn="l" defTabSz="126000" rtl="0" eaLnBrk="1" latinLnBrk="0" hangingPunct="1">
              <a:lnSpc>
                <a:spcPct val="110000"/>
              </a:lnSpc>
              <a:spcBef>
                <a:spcPts val="0"/>
              </a:spcBef>
              <a:spcAft>
                <a:spcPts val="1000"/>
              </a:spcAft>
              <a:buClrTx/>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3pPr>
            <a:lvl4pPr marL="432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defRPr sz="2400" kern="1200" spc="-10" baseline="0">
                <a:solidFill>
                  <a:schemeClr val="tx1"/>
                </a:solidFill>
                <a:latin typeface="+mn-lt"/>
                <a:ea typeface="+mn-ea"/>
                <a:cs typeface="+mn-cs"/>
              </a:defRPr>
            </a:lvl4pPr>
            <a:lvl5pPr marL="864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5pPr>
            <a:lvl6pPr marL="864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6pPr>
            <a:lvl7pPr marL="432000" indent="-432000" algn="l" defTabSz="126000" rtl="0" eaLnBrk="1" latinLnBrk="0" hangingPunct="1">
              <a:lnSpc>
                <a:spcPct val="110000"/>
              </a:lnSpc>
              <a:spcBef>
                <a:spcPts val="0"/>
              </a:spcBef>
              <a:buFont typeface="+mj-lt"/>
              <a:buAutoNum type="arabicPeriod"/>
              <a:tabLst>
                <a:tab pos="126000" algn="l"/>
              </a:tabLst>
              <a:defRPr sz="2400" kern="1200" spc="-10" baseline="0">
                <a:solidFill>
                  <a:schemeClr val="tx1"/>
                </a:solidFill>
                <a:latin typeface="+mn-lt"/>
                <a:ea typeface="+mn-ea"/>
                <a:cs typeface="+mn-cs"/>
              </a:defRPr>
            </a:lvl7pPr>
            <a:lvl8pPr marL="0" indent="0" algn="l" defTabSz="126000" rtl="0" eaLnBrk="1" latinLnBrk="0" hangingPunct="1">
              <a:lnSpc>
                <a:spcPct val="110000"/>
              </a:lnSpc>
              <a:spcBef>
                <a:spcPts val="0"/>
              </a:spcBef>
              <a:buFont typeface="Arial" panose="020B0604020202020204" pitchFamily="34" charset="0"/>
              <a:buNone/>
              <a:tabLst>
                <a:tab pos="126000" algn="l"/>
              </a:tabLst>
              <a:defRPr sz="2400" b="1" kern="1200" spc="-10" baseline="0">
                <a:solidFill>
                  <a:schemeClr val="tx1"/>
                </a:solidFill>
                <a:latin typeface="+mn-lt"/>
                <a:ea typeface="+mn-ea"/>
                <a:cs typeface="+mn-cs"/>
              </a:defRPr>
            </a:lvl8pPr>
            <a:lvl9pPr marL="0" indent="0" algn="l" defTabSz="126000" rtl="0" eaLnBrk="1" latinLnBrk="0" hangingPunct="1">
              <a:lnSpc>
                <a:spcPct val="110000"/>
              </a:lnSpc>
              <a:spcBef>
                <a:spcPts val="0"/>
              </a:spcBef>
              <a:buFont typeface="Arial" panose="020B0604020202020204" pitchFamily="34" charset="0"/>
              <a:buNone/>
              <a:tabLst>
                <a:tab pos="126000" algn="l"/>
              </a:tabLst>
              <a:defRPr sz="2400" kern="1200" spc="-10" baseline="0">
                <a:solidFill>
                  <a:schemeClr val="tx1"/>
                </a:solidFill>
                <a:latin typeface="+mn-lt"/>
                <a:ea typeface="+mn-ea"/>
                <a:cs typeface="+mn-cs"/>
              </a:defRPr>
            </a:lvl9pPr>
          </a:lstStyle>
          <a:p>
            <a:pPr marL="0" indent="0">
              <a:buNone/>
            </a:pPr>
            <a:r>
              <a:rPr lang="en-GB" sz="1600" i="1" dirty="0"/>
              <a:t>Javier Conde | 11</a:t>
            </a:r>
            <a:r>
              <a:rPr lang="en-GB" sz="1600" i="1" baseline="30000" dirty="0"/>
              <a:t>th</a:t>
            </a:r>
            <a:r>
              <a:rPr lang="en-GB" sz="1600" i="1" dirty="0"/>
              <a:t> July 2022</a:t>
            </a:r>
          </a:p>
        </p:txBody>
      </p:sp>
      <p:pic>
        <p:nvPicPr>
          <p:cNvPr id="4" name="Picture 3" descr="Chart, line chart&#10;&#10;Description automatically generated">
            <a:extLst>
              <a:ext uri="{FF2B5EF4-FFF2-40B4-BE49-F238E27FC236}">
                <a16:creationId xmlns:a16="http://schemas.microsoft.com/office/drawing/2014/main" id="{CF1F902D-DFF9-FB5A-4C80-7A31BF74C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3429" y="460005"/>
            <a:ext cx="7713464" cy="5122553"/>
          </a:xfrm>
          <a:prstGeom prst="rect">
            <a:avLst/>
          </a:prstGeom>
        </p:spPr>
      </p:pic>
      <p:sp>
        <p:nvSpPr>
          <p:cNvPr id="8" name="Rectangle 7">
            <a:extLst>
              <a:ext uri="{FF2B5EF4-FFF2-40B4-BE49-F238E27FC236}">
                <a16:creationId xmlns:a16="http://schemas.microsoft.com/office/drawing/2014/main" id="{3815E667-F23D-CB88-BE4F-15224B4A9469}"/>
              </a:ext>
            </a:extLst>
          </p:cNvPr>
          <p:cNvSpPr/>
          <p:nvPr/>
        </p:nvSpPr>
        <p:spPr>
          <a:xfrm>
            <a:off x="1476823" y="0"/>
            <a:ext cx="9238353" cy="5957144"/>
          </a:xfrm>
          <a:prstGeom prst="rect">
            <a:avLst/>
          </a:prstGeom>
        </p:spPr>
        <p:txBody>
          <a:bodyPr wrap="square">
            <a:spAutoFit/>
          </a:bodyPr>
          <a:lstStyle/>
          <a:p>
            <a:pPr marL="228600" algn="ctr">
              <a:lnSpc>
                <a:spcPct val="150000"/>
              </a:lnSpc>
            </a:pPr>
            <a:r>
              <a:rPr lang="en-US" sz="1600" i="1" u="sng" dirty="0">
                <a:latin typeface="Arial" panose="020B0604020202020204" pitchFamily="34" charset="0"/>
                <a:ea typeface="Times New Roman" panose="02020603050405020304" pitchFamily="18" charset="0"/>
              </a:rPr>
              <a:t>Figure 2.11:</a:t>
            </a:r>
            <a:r>
              <a:rPr lang="en-US" sz="1600" i="1" dirty="0">
                <a:latin typeface="Arial" panose="020B0604020202020204" pitchFamily="34" charset="0"/>
                <a:ea typeface="Times New Roman" panose="02020603050405020304" pitchFamily="18" charset="0"/>
              </a:rPr>
              <a:t> </a:t>
            </a:r>
            <a:r>
              <a:rPr lang="en-GB" sz="1600" i="1" dirty="0">
                <a:latin typeface="Arial" panose="020B0604020202020204" pitchFamily="34" charset="0"/>
                <a:ea typeface="Times New Roman" panose="02020603050405020304" pitchFamily="18" charset="0"/>
              </a:rPr>
              <a:t>Evolution of recovered from COVID x province x month</a:t>
            </a:r>
            <a:endParaRPr lang="en-GB" sz="1600" dirty="0">
              <a:latin typeface="Times New Roman" panose="02020603050405020304" pitchFamily="18"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r>
              <a:rPr lang="en-US" sz="1600" i="1" dirty="0">
                <a:latin typeface="Arial" panose="020B0604020202020204" pitchFamily="34" charset="0"/>
                <a:ea typeface="Times New Roman" panose="02020603050405020304" pitchFamily="18" charset="0"/>
              </a:rPr>
              <a:t>Source: Javier Conde (2022)</a:t>
            </a:r>
            <a:endParaRPr lang="en-GB"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72539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FAE096-CFD9-944F-98F4-56417B68B0BF}"/>
              </a:ext>
            </a:extLst>
          </p:cNvPr>
          <p:cNvSpPr/>
          <p:nvPr/>
        </p:nvSpPr>
        <p:spPr>
          <a:xfrm>
            <a:off x="350196" y="6177872"/>
            <a:ext cx="2529191" cy="55422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descr="Shape, circle&#10;&#10;Description automatically generated">
            <a:extLst>
              <a:ext uri="{FF2B5EF4-FFF2-40B4-BE49-F238E27FC236}">
                <a16:creationId xmlns:a16="http://schemas.microsoft.com/office/drawing/2014/main" id="{12FE384A-7C07-7741-92CA-330981D6DE3A}"/>
              </a:ext>
            </a:extLst>
          </p:cNvPr>
          <p:cNvPicPr>
            <a:picLocks noChangeAspect="1"/>
          </p:cNvPicPr>
          <p:nvPr/>
        </p:nvPicPr>
        <p:blipFill>
          <a:blip r:embed="rId2"/>
          <a:stretch>
            <a:fillRect/>
          </a:stretch>
        </p:blipFill>
        <p:spPr>
          <a:xfrm>
            <a:off x="535697" y="6135586"/>
            <a:ext cx="560069" cy="554223"/>
          </a:xfrm>
          <a:prstGeom prst="rect">
            <a:avLst/>
          </a:prstGeom>
        </p:spPr>
      </p:pic>
      <p:sp>
        <p:nvSpPr>
          <p:cNvPr id="5" name="Rectangle 4">
            <a:extLst>
              <a:ext uri="{FF2B5EF4-FFF2-40B4-BE49-F238E27FC236}">
                <a16:creationId xmlns:a16="http://schemas.microsoft.com/office/drawing/2014/main" id="{29CB2FA8-952D-9541-A292-0284FD0C36F0}"/>
              </a:ext>
            </a:extLst>
          </p:cNvPr>
          <p:cNvSpPr/>
          <p:nvPr/>
        </p:nvSpPr>
        <p:spPr>
          <a:xfrm>
            <a:off x="350196" y="6135586"/>
            <a:ext cx="927761" cy="5965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ubtitle 2">
            <a:extLst>
              <a:ext uri="{FF2B5EF4-FFF2-40B4-BE49-F238E27FC236}">
                <a16:creationId xmlns:a16="http://schemas.microsoft.com/office/drawing/2014/main" id="{F12820C7-E714-A649-8C99-9FD449994DD3}"/>
              </a:ext>
            </a:extLst>
          </p:cNvPr>
          <p:cNvSpPr txBox="1">
            <a:spLocks/>
          </p:cNvSpPr>
          <p:nvPr/>
        </p:nvSpPr>
        <p:spPr>
          <a:xfrm>
            <a:off x="424019" y="6135586"/>
            <a:ext cx="11232284" cy="971700"/>
          </a:xfrm>
          <a:prstGeom prst="rect">
            <a:avLst/>
          </a:prstGeom>
        </p:spPr>
        <p:txBody>
          <a:bodyPr vert="horz" lIns="0" tIns="0" rIns="0" bIns="0" rtlCol="0" anchor="t">
            <a:noAutofit/>
          </a:bodyPr>
          <a:lstStyle>
            <a:lvl1pPr marL="432000" indent="-432000" algn="l" defTabSz="126000" rtl="0" eaLnBrk="1" latinLnBrk="0" hangingPunct="1">
              <a:lnSpc>
                <a:spcPct val="110000"/>
              </a:lnSpc>
              <a:spcBef>
                <a:spcPts val="0"/>
              </a:spcBef>
              <a:spcAft>
                <a:spcPts val="1200"/>
              </a:spcAft>
              <a:buClr>
                <a:schemeClr val="tx1"/>
              </a:buClr>
              <a:buSzPct val="80000"/>
              <a:buFont typeface="Wingdings 2" panose="05020102010507070707" pitchFamily="18" charset="2"/>
              <a:buChar char="¢"/>
              <a:tabLst/>
              <a:defRPr sz="2400" kern="1200" spc="-10" baseline="0">
                <a:solidFill>
                  <a:schemeClr val="tx1"/>
                </a:solidFill>
                <a:latin typeface="+mn-lt"/>
                <a:ea typeface="+mn-ea"/>
                <a:cs typeface="+mn-cs"/>
              </a:defRPr>
            </a:lvl1pPr>
            <a:lvl2pPr marL="864000" indent="-432000" algn="l" defTabSz="126000" rtl="0" eaLnBrk="1" latinLnBrk="0" hangingPunct="1">
              <a:lnSpc>
                <a:spcPct val="110000"/>
              </a:lnSpc>
              <a:spcBef>
                <a:spcPts val="0"/>
              </a:spcBef>
              <a:spcAft>
                <a:spcPts val="100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2pPr>
            <a:lvl3pPr marL="864000" indent="-432000" algn="l" defTabSz="126000" rtl="0" eaLnBrk="1" latinLnBrk="0" hangingPunct="1">
              <a:lnSpc>
                <a:spcPct val="110000"/>
              </a:lnSpc>
              <a:spcBef>
                <a:spcPts val="0"/>
              </a:spcBef>
              <a:spcAft>
                <a:spcPts val="1000"/>
              </a:spcAft>
              <a:buClrTx/>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3pPr>
            <a:lvl4pPr marL="432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defRPr sz="2400" kern="1200" spc="-10" baseline="0">
                <a:solidFill>
                  <a:schemeClr val="tx1"/>
                </a:solidFill>
                <a:latin typeface="+mn-lt"/>
                <a:ea typeface="+mn-ea"/>
                <a:cs typeface="+mn-cs"/>
              </a:defRPr>
            </a:lvl4pPr>
            <a:lvl5pPr marL="864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5pPr>
            <a:lvl6pPr marL="864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6pPr>
            <a:lvl7pPr marL="432000" indent="-432000" algn="l" defTabSz="126000" rtl="0" eaLnBrk="1" latinLnBrk="0" hangingPunct="1">
              <a:lnSpc>
                <a:spcPct val="110000"/>
              </a:lnSpc>
              <a:spcBef>
                <a:spcPts val="0"/>
              </a:spcBef>
              <a:buFont typeface="+mj-lt"/>
              <a:buAutoNum type="arabicPeriod"/>
              <a:tabLst>
                <a:tab pos="126000" algn="l"/>
              </a:tabLst>
              <a:defRPr sz="2400" kern="1200" spc="-10" baseline="0">
                <a:solidFill>
                  <a:schemeClr val="tx1"/>
                </a:solidFill>
                <a:latin typeface="+mn-lt"/>
                <a:ea typeface="+mn-ea"/>
                <a:cs typeface="+mn-cs"/>
              </a:defRPr>
            </a:lvl7pPr>
            <a:lvl8pPr marL="0" indent="0" algn="l" defTabSz="126000" rtl="0" eaLnBrk="1" latinLnBrk="0" hangingPunct="1">
              <a:lnSpc>
                <a:spcPct val="110000"/>
              </a:lnSpc>
              <a:spcBef>
                <a:spcPts val="0"/>
              </a:spcBef>
              <a:buFont typeface="Arial" panose="020B0604020202020204" pitchFamily="34" charset="0"/>
              <a:buNone/>
              <a:tabLst>
                <a:tab pos="126000" algn="l"/>
              </a:tabLst>
              <a:defRPr sz="2400" b="1" kern="1200" spc="-10" baseline="0">
                <a:solidFill>
                  <a:schemeClr val="tx1"/>
                </a:solidFill>
                <a:latin typeface="+mn-lt"/>
                <a:ea typeface="+mn-ea"/>
                <a:cs typeface="+mn-cs"/>
              </a:defRPr>
            </a:lvl8pPr>
            <a:lvl9pPr marL="0" indent="0" algn="l" defTabSz="126000" rtl="0" eaLnBrk="1" latinLnBrk="0" hangingPunct="1">
              <a:lnSpc>
                <a:spcPct val="110000"/>
              </a:lnSpc>
              <a:spcBef>
                <a:spcPts val="0"/>
              </a:spcBef>
              <a:buFont typeface="Arial" panose="020B0604020202020204" pitchFamily="34" charset="0"/>
              <a:buNone/>
              <a:tabLst>
                <a:tab pos="126000" algn="l"/>
              </a:tabLst>
              <a:defRPr sz="2400" kern="1200" spc="-10" baseline="0">
                <a:solidFill>
                  <a:schemeClr val="tx1"/>
                </a:solidFill>
                <a:latin typeface="+mn-lt"/>
                <a:ea typeface="+mn-ea"/>
                <a:cs typeface="+mn-cs"/>
              </a:defRPr>
            </a:lvl9pPr>
          </a:lstStyle>
          <a:p>
            <a:pPr marL="0" indent="0">
              <a:buNone/>
            </a:pPr>
            <a:r>
              <a:rPr lang="en-GB" sz="1600" i="1" dirty="0"/>
              <a:t>Javier Conde | 11</a:t>
            </a:r>
            <a:r>
              <a:rPr lang="en-GB" sz="1600" i="1" baseline="30000" dirty="0"/>
              <a:t>th</a:t>
            </a:r>
            <a:r>
              <a:rPr lang="en-GB" sz="1600" i="1" dirty="0"/>
              <a:t> July 2022</a:t>
            </a:r>
          </a:p>
        </p:txBody>
      </p:sp>
      <p:pic>
        <p:nvPicPr>
          <p:cNvPr id="4" name="Picture 3" descr="Chart, radar chart&#10;&#10;Description automatically generated">
            <a:extLst>
              <a:ext uri="{FF2B5EF4-FFF2-40B4-BE49-F238E27FC236}">
                <a16:creationId xmlns:a16="http://schemas.microsoft.com/office/drawing/2014/main" id="{F99681F5-2AD8-BF6C-1195-0CFED1B797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4993" y="542027"/>
            <a:ext cx="7700926" cy="5114227"/>
          </a:xfrm>
          <a:prstGeom prst="rect">
            <a:avLst/>
          </a:prstGeom>
        </p:spPr>
      </p:pic>
      <p:sp>
        <p:nvSpPr>
          <p:cNvPr id="8" name="Rectangle 7">
            <a:extLst>
              <a:ext uri="{FF2B5EF4-FFF2-40B4-BE49-F238E27FC236}">
                <a16:creationId xmlns:a16="http://schemas.microsoft.com/office/drawing/2014/main" id="{A7906F4B-02A5-08FC-2F84-299A6196C072}"/>
              </a:ext>
            </a:extLst>
          </p:cNvPr>
          <p:cNvSpPr/>
          <p:nvPr/>
        </p:nvSpPr>
        <p:spPr>
          <a:xfrm>
            <a:off x="1476823" y="120568"/>
            <a:ext cx="9238353" cy="5957144"/>
          </a:xfrm>
          <a:prstGeom prst="rect">
            <a:avLst/>
          </a:prstGeom>
        </p:spPr>
        <p:txBody>
          <a:bodyPr wrap="square">
            <a:spAutoFit/>
          </a:bodyPr>
          <a:lstStyle/>
          <a:p>
            <a:pPr marL="228600" algn="ctr">
              <a:lnSpc>
                <a:spcPct val="150000"/>
              </a:lnSpc>
            </a:pPr>
            <a:r>
              <a:rPr lang="en-US" sz="1600" i="1" u="sng" dirty="0">
                <a:latin typeface="Arial" panose="020B0604020202020204" pitchFamily="34" charset="0"/>
                <a:ea typeface="Times New Roman" panose="02020603050405020304" pitchFamily="18" charset="0"/>
              </a:rPr>
              <a:t>Figure 2.12:</a:t>
            </a:r>
            <a:r>
              <a:rPr lang="en-US" sz="1600" i="1" dirty="0">
                <a:latin typeface="Arial" panose="020B0604020202020204" pitchFamily="34" charset="0"/>
                <a:ea typeface="Times New Roman" panose="02020603050405020304" pitchFamily="18" charset="0"/>
              </a:rPr>
              <a:t> </a:t>
            </a:r>
            <a:r>
              <a:rPr lang="en-GB" sz="1600" i="1" dirty="0">
                <a:latin typeface="Arial" panose="020B0604020202020204" pitchFamily="34" charset="0"/>
                <a:ea typeface="Times New Roman" panose="02020603050405020304" pitchFamily="18" charset="0"/>
              </a:rPr>
              <a:t>Evolution of hospitalisations due to COVID x province x month</a:t>
            </a:r>
            <a:endParaRPr lang="en-GB" sz="1600" dirty="0">
              <a:latin typeface="Times New Roman" panose="02020603050405020304" pitchFamily="18"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r>
              <a:rPr lang="en-US" sz="1600" i="1" dirty="0">
                <a:latin typeface="Arial" panose="020B0604020202020204" pitchFamily="34" charset="0"/>
                <a:ea typeface="Times New Roman" panose="02020603050405020304" pitchFamily="18" charset="0"/>
              </a:rPr>
              <a:t>Source: Javier Conde (2022)</a:t>
            </a:r>
            <a:endParaRPr lang="en-GB"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91445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FAE096-CFD9-944F-98F4-56417B68B0BF}"/>
              </a:ext>
            </a:extLst>
          </p:cNvPr>
          <p:cNvSpPr/>
          <p:nvPr/>
        </p:nvSpPr>
        <p:spPr>
          <a:xfrm>
            <a:off x="350196" y="6177872"/>
            <a:ext cx="2529191" cy="55422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descr="Shape, circle&#10;&#10;Description automatically generated">
            <a:extLst>
              <a:ext uri="{FF2B5EF4-FFF2-40B4-BE49-F238E27FC236}">
                <a16:creationId xmlns:a16="http://schemas.microsoft.com/office/drawing/2014/main" id="{12FE384A-7C07-7741-92CA-330981D6DE3A}"/>
              </a:ext>
            </a:extLst>
          </p:cNvPr>
          <p:cNvPicPr>
            <a:picLocks noChangeAspect="1"/>
          </p:cNvPicPr>
          <p:nvPr/>
        </p:nvPicPr>
        <p:blipFill>
          <a:blip r:embed="rId2"/>
          <a:stretch>
            <a:fillRect/>
          </a:stretch>
        </p:blipFill>
        <p:spPr>
          <a:xfrm>
            <a:off x="535697" y="6135586"/>
            <a:ext cx="560069" cy="554223"/>
          </a:xfrm>
          <a:prstGeom prst="rect">
            <a:avLst/>
          </a:prstGeom>
        </p:spPr>
      </p:pic>
      <p:sp>
        <p:nvSpPr>
          <p:cNvPr id="5" name="Rectangle 4">
            <a:extLst>
              <a:ext uri="{FF2B5EF4-FFF2-40B4-BE49-F238E27FC236}">
                <a16:creationId xmlns:a16="http://schemas.microsoft.com/office/drawing/2014/main" id="{29CB2FA8-952D-9541-A292-0284FD0C36F0}"/>
              </a:ext>
            </a:extLst>
          </p:cNvPr>
          <p:cNvSpPr/>
          <p:nvPr/>
        </p:nvSpPr>
        <p:spPr>
          <a:xfrm>
            <a:off x="350196" y="6135586"/>
            <a:ext cx="927761" cy="5965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ubtitle 2">
            <a:extLst>
              <a:ext uri="{FF2B5EF4-FFF2-40B4-BE49-F238E27FC236}">
                <a16:creationId xmlns:a16="http://schemas.microsoft.com/office/drawing/2014/main" id="{F12820C7-E714-A649-8C99-9FD449994DD3}"/>
              </a:ext>
            </a:extLst>
          </p:cNvPr>
          <p:cNvSpPr txBox="1">
            <a:spLocks/>
          </p:cNvSpPr>
          <p:nvPr/>
        </p:nvSpPr>
        <p:spPr>
          <a:xfrm>
            <a:off x="424019" y="6135586"/>
            <a:ext cx="11232284" cy="971700"/>
          </a:xfrm>
          <a:prstGeom prst="rect">
            <a:avLst/>
          </a:prstGeom>
        </p:spPr>
        <p:txBody>
          <a:bodyPr vert="horz" lIns="0" tIns="0" rIns="0" bIns="0" rtlCol="0" anchor="t">
            <a:noAutofit/>
          </a:bodyPr>
          <a:lstStyle>
            <a:lvl1pPr marL="432000" indent="-432000" algn="l" defTabSz="126000" rtl="0" eaLnBrk="1" latinLnBrk="0" hangingPunct="1">
              <a:lnSpc>
                <a:spcPct val="110000"/>
              </a:lnSpc>
              <a:spcBef>
                <a:spcPts val="0"/>
              </a:spcBef>
              <a:spcAft>
                <a:spcPts val="1200"/>
              </a:spcAft>
              <a:buClr>
                <a:schemeClr val="tx1"/>
              </a:buClr>
              <a:buSzPct val="80000"/>
              <a:buFont typeface="Wingdings 2" panose="05020102010507070707" pitchFamily="18" charset="2"/>
              <a:buChar char="¢"/>
              <a:tabLst/>
              <a:defRPr sz="2400" kern="1200" spc="-10" baseline="0">
                <a:solidFill>
                  <a:schemeClr val="tx1"/>
                </a:solidFill>
                <a:latin typeface="+mn-lt"/>
                <a:ea typeface="+mn-ea"/>
                <a:cs typeface="+mn-cs"/>
              </a:defRPr>
            </a:lvl1pPr>
            <a:lvl2pPr marL="864000" indent="-432000" algn="l" defTabSz="126000" rtl="0" eaLnBrk="1" latinLnBrk="0" hangingPunct="1">
              <a:lnSpc>
                <a:spcPct val="110000"/>
              </a:lnSpc>
              <a:spcBef>
                <a:spcPts val="0"/>
              </a:spcBef>
              <a:spcAft>
                <a:spcPts val="100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2pPr>
            <a:lvl3pPr marL="864000" indent="-432000" algn="l" defTabSz="126000" rtl="0" eaLnBrk="1" latinLnBrk="0" hangingPunct="1">
              <a:lnSpc>
                <a:spcPct val="110000"/>
              </a:lnSpc>
              <a:spcBef>
                <a:spcPts val="0"/>
              </a:spcBef>
              <a:spcAft>
                <a:spcPts val="1000"/>
              </a:spcAft>
              <a:buClrTx/>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3pPr>
            <a:lvl4pPr marL="432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defRPr sz="2400" kern="1200" spc="-10" baseline="0">
                <a:solidFill>
                  <a:schemeClr val="tx1"/>
                </a:solidFill>
                <a:latin typeface="+mn-lt"/>
                <a:ea typeface="+mn-ea"/>
                <a:cs typeface="+mn-cs"/>
              </a:defRPr>
            </a:lvl4pPr>
            <a:lvl5pPr marL="864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5pPr>
            <a:lvl6pPr marL="864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6pPr>
            <a:lvl7pPr marL="432000" indent="-432000" algn="l" defTabSz="126000" rtl="0" eaLnBrk="1" latinLnBrk="0" hangingPunct="1">
              <a:lnSpc>
                <a:spcPct val="110000"/>
              </a:lnSpc>
              <a:spcBef>
                <a:spcPts val="0"/>
              </a:spcBef>
              <a:buFont typeface="+mj-lt"/>
              <a:buAutoNum type="arabicPeriod"/>
              <a:tabLst>
                <a:tab pos="126000" algn="l"/>
              </a:tabLst>
              <a:defRPr sz="2400" kern="1200" spc="-10" baseline="0">
                <a:solidFill>
                  <a:schemeClr val="tx1"/>
                </a:solidFill>
                <a:latin typeface="+mn-lt"/>
                <a:ea typeface="+mn-ea"/>
                <a:cs typeface="+mn-cs"/>
              </a:defRPr>
            </a:lvl7pPr>
            <a:lvl8pPr marL="0" indent="0" algn="l" defTabSz="126000" rtl="0" eaLnBrk="1" latinLnBrk="0" hangingPunct="1">
              <a:lnSpc>
                <a:spcPct val="110000"/>
              </a:lnSpc>
              <a:spcBef>
                <a:spcPts val="0"/>
              </a:spcBef>
              <a:buFont typeface="Arial" panose="020B0604020202020204" pitchFamily="34" charset="0"/>
              <a:buNone/>
              <a:tabLst>
                <a:tab pos="126000" algn="l"/>
              </a:tabLst>
              <a:defRPr sz="2400" b="1" kern="1200" spc="-10" baseline="0">
                <a:solidFill>
                  <a:schemeClr val="tx1"/>
                </a:solidFill>
                <a:latin typeface="+mn-lt"/>
                <a:ea typeface="+mn-ea"/>
                <a:cs typeface="+mn-cs"/>
              </a:defRPr>
            </a:lvl8pPr>
            <a:lvl9pPr marL="0" indent="0" algn="l" defTabSz="126000" rtl="0" eaLnBrk="1" latinLnBrk="0" hangingPunct="1">
              <a:lnSpc>
                <a:spcPct val="110000"/>
              </a:lnSpc>
              <a:spcBef>
                <a:spcPts val="0"/>
              </a:spcBef>
              <a:buFont typeface="Arial" panose="020B0604020202020204" pitchFamily="34" charset="0"/>
              <a:buNone/>
              <a:tabLst>
                <a:tab pos="126000" algn="l"/>
              </a:tabLst>
              <a:defRPr sz="2400" kern="1200" spc="-10" baseline="0">
                <a:solidFill>
                  <a:schemeClr val="tx1"/>
                </a:solidFill>
                <a:latin typeface="+mn-lt"/>
                <a:ea typeface="+mn-ea"/>
                <a:cs typeface="+mn-cs"/>
              </a:defRPr>
            </a:lvl9pPr>
          </a:lstStyle>
          <a:p>
            <a:pPr marL="0" indent="0">
              <a:buNone/>
            </a:pPr>
            <a:r>
              <a:rPr lang="en-GB" sz="1600" i="1" dirty="0"/>
              <a:t>Javier Conde | 11</a:t>
            </a:r>
            <a:r>
              <a:rPr lang="en-GB" sz="1600" i="1" baseline="30000" dirty="0"/>
              <a:t>th</a:t>
            </a:r>
            <a:r>
              <a:rPr lang="en-GB" sz="1600" i="1" dirty="0"/>
              <a:t> July 2022</a:t>
            </a:r>
          </a:p>
        </p:txBody>
      </p:sp>
      <p:pic>
        <p:nvPicPr>
          <p:cNvPr id="4" name="Picture 3" descr="Graphical user interface, text, email&#10;&#10;Description automatically generated">
            <a:extLst>
              <a:ext uri="{FF2B5EF4-FFF2-40B4-BE49-F238E27FC236}">
                <a16:creationId xmlns:a16="http://schemas.microsoft.com/office/drawing/2014/main" id="{8A833A7E-A6C6-196B-05B8-98BF6A8806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6092" y="682844"/>
            <a:ext cx="9179814" cy="4832592"/>
          </a:xfrm>
          <a:prstGeom prst="rect">
            <a:avLst/>
          </a:prstGeom>
        </p:spPr>
      </p:pic>
      <p:sp>
        <p:nvSpPr>
          <p:cNvPr id="8" name="Right Arrow 7">
            <a:extLst>
              <a:ext uri="{FF2B5EF4-FFF2-40B4-BE49-F238E27FC236}">
                <a16:creationId xmlns:a16="http://schemas.microsoft.com/office/drawing/2014/main" id="{8BB13E76-491C-1D65-7213-CDAC75E705EF}"/>
              </a:ext>
            </a:extLst>
          </p:cNvPr>
          <p:cNvSpPr/>
          <p:nvPr/>
        </p:nvSpPr>
        <p:spPr>
          <a:xfrm rot="10800000">
            <a:off x="5204779" y="2626113"/>
            <a:ext cx="1505415" cy="802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0BE2E84D-4CF5-024B-8D1B-9C4290AF753B}"/>
              </a:ext>
            </a:extLst>
          </p:cNvPr>
          <p:cNvSpPr/>
          <p:nvPr/>
        </p:nvSpPr>
        <p:spPr>
          <a:xfrm>
            <a:off x="1476823" y="120568"/>
            <a:ext cx="9238353" cy="5957144"/>
          </a:xfrm>
          <a:prstGeom prst="rect">
            <a:avLst/>
          </a:prstGeom>
        </p:spPr>
        <p:txBody>
          <a:bodyPr wrap="square">
            <a:spAutoFit/>
          </a:bodyPr>
          <a:lstStyle/>
          <a:p>
            <a:pPr marL="228600" algn="ctr">
              <a:lnSpc>
                <a:spcPct val="150000"/>
              </a:lnSpc>
            </a:pPr>
            <a:r>
              <a:rPr lang="en-US" sz="1600" i="1" u="sng" dirty="0">
                <a:latin typeface="Arial" panose="020B0604020202020204" pitchFamily="34" charset="0"/>
                <a:ea typeface="Times New Roman" panose="02020603050405020304" pitchFamily="18" charset="0"/>
              </a:rPr>
              <a:t>Figure 2.13:</a:t>
            </a:r>
            <a:r>
              <a:rPr lang="en-US" sz="1600" i="1" dirty="0">
                <a:latin typeface="Arial" panose="020B0604020202020204" pitchFamily="34" charset="0"/>
                <a:ea typeface="Times New Roman" panose="02020603050405020304" pitchFamily="18" charset="0"/>
              </a:rPr>
              <a:t> </a:t>
            </a:r>
            <a:r>
              <a:rPr lang="en-GB" sz="1600" i="1" dirty="0">
                <a:latin typeface="Arial" panose="020B0604020202020204" pitchFamily="34" charset="0"/>
                <a:ea typeface="Times New Roman" panose="02020603050405020304" pitchFamily="18" charset="0"/>
              </a:rPr>
              <a:t>Mentions of hashtags containing #vacc- within #coronavirus</a:t>
            </a:r>
            <a:endParaRPr lang="en-GB" sz="1600" dirty="0">
              <a:latin typeface="Times New Roman" panose="02020603050405020304" pitchFamily="18"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r>
              <a:rPr lang="en-US" sz="1600" i="1" dirty="0">
                <a:latin typeface="Arial" panose="020B0604020202020204" pitchFamily="34" charset="0"/>
                <a:ea typeface="Times New Roman" panose="02020603050405020304" pitchFamily="18" charset="0"/>
              </a:rPr>
              <a:t>Source: Javier Conde (2022)</a:t>
            </a:r>
            <a:endParaRPr lang="en-GB"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48717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FAE096-CFD9-944F-98F4-56417B68B0BF}"/>
              </a:ext>
            </a:extLst>
          </p:cNvPr>
          <p:cNvSpPr/>
          <p:nvPr/>
        </p:nvSpPr>
        <p:spPr>
          <a:xfrm>
            <a:off x="350196" y="6177872"/>
            <a:ext cx="2529191" cy="55422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descr="Shape, circle&#10;&#10;Description automatically generated">
            <a:extLst>
              <a:ext uri="{FF2B5EF4-FFF2-40B4-BE49-F238E27FC236}">
                <a16:creationId xmlns:a16="http://schemas.microsoft.com/office/drawing/2014/main" id="{12FE384A-7C07-7741-92CA-330981D6DE3A}"/>
              </a:ext>
            </a:extLst>
          </p:cNvPr>
          <p:cNvPicPr>
            <a:picLocks noChangeAspect="1"/>
          </p:cNvPicPr>
          <p:nvPr/>
        </p:nvPicPr>
        <p:blipFill>
          <a:blip r:embed="rId2"/>
          <a:stretch>
            <a:fillRect/>
          </a:stretch>
        </p:blipFill>
        <p:spPr>
          <a:xfrm>
            <a:off x="535697" y="6135586"/>
            <a:ext cx="560069" cy="554223"/>
          </a:xfrm>
          <a:prstGeom prst="rect">
            <a:avLst/>
          </a:prstGeom>
        </p:spPr>
      </p:pic>
      <p:sp>
        <p:nvSpPr>
          <p:cNvPr id="5" name="Rectangle 4">
            <a:extLst>
              <a:ext uri="{FF2B5EF4-FFF2-40B4-BE49-F238E27FC236}">
                <a16:creationId xmlns:a16="http://schemas.microsoft.com/office/drawing/2014/main" id="{29CB2FA8-952D-9541-A292-0284FD0C36F0}"/>
              </a:ext>
            </a:extLst>
          </p:cNvPr>
          <p:cNvSpPr/>
          <p:nvPr/>
        </p:nvSpPr>
        <p:spPr>
          <a:xfrm>
            <a:off x="350196" y="6135586"/>
            <a:ext cx="927761" cy="5965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ubtitle 2">
            <a:extLst>
              <a:ext uri="{FF2B5EF4-FFF2-40B4-BE49-F238E27FC236}">
                <a16:creationId xmlns:a16="http://schemas.microsoft.com/office/drawing/2014/main" id="{F12820C7-E714-A649-8C99-9FD449994DD3}"/>
              </a:ext>
            </a:extLst>
          </p:cNvPr>
          <p:cNvSpPr txBox="1">
            <a:spLocks/>
          </p:cNvSpPr>
          <p:nvPr/>
        </p:nvSpPr>
        <p:spPr>
          <a:xfrm>
            <a:off x="424019" y="6135586"/>
            <a:ext cx="11232284" cy="971700"/>
          </a:xfrm>
          <a:prstGeom prst="rect">
            <a:avLst/>
          </a:prstGeom>
        </p:spPr>
        <p:txBody>
          <a:bodyPr vert="horz" lIns="0" tIns="0" rIns="0" bIns="0" rtlCol="0" anchor="t">
            <a:noAutofit/>
          </a:bodyPr>
          <a:lstStyle>
            <a:lvl1pPr marL="432000" indent="-432000" algn="l" defTabSz="126000" rtl="0" eaLnBrk="1" latinLnBrk="0" hangingPunct="1">
              <a:lnSpc>
                <a:spcPct val="110000"/>
              </a:lnSpc>
              <a:spcBef>
                <a:spcPts val="0"/>
              </a:spcBef>
              <a:spcAft>
                <a:spcPts val="1200"/>
              </a:spcAft>
              <a:buClr>
                <a:schemeClr val="tx1"/>
              </a:buClr>
              <a:buSzPct val="80000"/>
              <a:buFont typeface="Wingdings 2" panose="05020102010507070707" pitchFamily="18" charset="2"/>
              <a:buChar char="¢"/>
              <a:tabLst/>
              <a:defRPr sz="2400" kern="1200" spc="-10" baseline="0">
                <a:solidFill>
                  <a:schemeClr val="tx1"/>
                </a:solidFill>
                <a:latin typeface="+mn-lt"/>
                <a:ea typeface="+mn-ea"/>
                <a:cs typeface="+mn-cs"/>
              </a:defRPr>
            </a:lvl1pPr>
            <a:lvl2pPr marL="864000" indent="-432000" algn="l" defTabSz="126000" rtl="0" eaLnBrk="1" latinLnBrk="0" hangingPunct="1">
              <a:lnSpc>
                <a:spcPct val="110000"/>
              </a:lnSpc>
              <a:spcBef>
                <a:spcPts val="0"/>
              </a:spcBef>
              <a:spcAft>
                <a:spcPts val="100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2pPr>
            <a:lvl3pPr marL="864000" indent="-432000" algn="l" defTabSz="126000" rtl="0" eaLnBrk="1" latinLnBrk="0" hangingPunct="1">
              <a:lnSpc>
                <a:spcPct val="110000"/>
              </a:lnSpc>
              <a:spcBef>
                <a:spcPts val="0"/>
              </a:spcBef>
              <a:spcAft>
                <a:spcPts val="1000"/>
              </a:spcAft>
              <a:buClrTx/>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3pPr>
            <a:lvl4pPr marL="432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defRPr sz="2400" kern="1200" spc="-10" baseline="0">
                <a:solidFill>
                  <a:schemeClr val="tx1"/>
                </a:solidFill>
                <a:latin typeface="+mn-lt"/>
                <a:ea typeface="+mn-ea"/>
                <a:cs typeface="+mn-cs"/>
              </a:defRPr>
            </a:lvl4pPr>
            <a:lvl5pPr marL="864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5pPr>
            <a:lvl6pPr marL="864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6pPr>
            <a:lvl7pPr marL="432000" indent="-432000" algn="l" defTabSz="126000" rtl="0" eaLnBrk="1" latinLnBrk="0" hangingPunct="1">
              <a:lnSpc>
                <a:spcPct val="110000"/>
              </a:lnSpc>
              <a:spcBef>
                <a:spcPts val="0"/>
              </a:spcBef>
              <a:buFont typeface="+mj-lt"/>
              <a:buAutoNum type="arabicPeriod"/>
              <a:tabLst>
                <a:tab pos="126000" algn="l"/>
              </a:tabLst>
              <a:defRPr sz="2400" kern="1200" spc="-10" baseline="0">
                <a:solidFill>
                  <a:schemeClr val="tx1"/>
                </a:solidFill>
                <a:latin typeface="+mn-lt"/>
                <a:ea typeface="+mn-ea"/>
                <a:cs typeface="+mn-cs"/>
              </a:defRPr>
            </a:lvl7pPr>
            <a:lvl8pPr marL="0" indent="0" algn="l" defTabSz="126000" rtl="0" eaLnBrk="1" latinLnBrk="0" hangingPunct="1">
              <a:lnSpc>
                <a:spcPct val="110000"/>
              </a:lnSpc>
              <a:spcBef>
                <a:spcPts val="0"/>
              </a:spcBef>
              <a:buFont typeface="Arial" panose="020B0604020202020204" pitchFamily="34" charset="0"/>
              <a:buNone/>
              <a:tabLst>
                <a:tab pos="126000" algn="l"/>
              </a:tabLst>
              <a:defRPr sz="2400" b="1" kern="1200" spc="-10" baseline="0">
                <a:solidFill>
                  <a:schemeClr val="tx1"/>
                </a:solidFill>
                <a:latin typeface="+mn-lt"/>
                <a:ea typeface="+mn-ea"/>
                <a:cs typeface="+mn-cs"/>
              </a:defRPr>
            </a:lvl8pPr>
            <a:lvl9pPr marL="0" indent="0" algn="l" defTabSz="126000" rtl="0" eaLnBrk="1" latinLnBrk="0" hangingPunct="1">
              <a:lnSpc>
                <a:spcPct val="110000"/>
              </a:lnSpc>
              <a:spcBef>
                <a:spcPts val="0"/>
              </a:spcBef>
              <a:buFont typeface="Arial" panose="020B0604020202020204" pitchFamily="34" charset="0"/>
              <a:buNone/>
              <a:tabLst>
                <a:tab pos="126000" algn="l"/>
              </a:tabLst>
              <a:defRPr sz="2400" kern="1200" spc="-10" baseline="0">
                <a:solidFill>
                  <a:schemeClr val="tx1"/>
                </a:solidFill>
                <a:latin typeface="+mn-lt"/>
                <a:ea typeface="+mn-ea"/>
                <a:cs typeface="+mn-cs"/>
              </a:defRPr>
            </a:lvl9pPr>
          </a:lstStyle>
          <a:p>
            <a:pPr marL="0" indent="0">
              <a:buNone/>
            </a:pPr>
            <a:r>
              <a:rPr lang="en-GB" sz="1600" i="1" dirty="0"/>
              <a:t>Javier Conde | 11</a:t>
            </a:r>
            <a:r>
              <a:rPr lang="en-GB" sz="1600" i="1" baseline="30000" dirty="0"/>
              <a:t>th</a:t>
            </a:r>
            <a:r>
              <a:rPr lang="en-GB" sz="1600" i="1" dirty="0"/>
              <a:t> July 2022</a:t>
            </a:r>
          </a:p>
        </p:txBody>
      </p:sp>
      <p:pic>
        <p:nvPicPr>
          <p:cNvPr id="4" name="Picture 3" descr="Chart, bar chart, funnel chart&#10;&#10;Description automatically generated">
            <a:extLst>
              <a:ext uri="{FF2B5EF4-FFF2-40B4-BE49-F238E27FC236}">
                <a16:creationId xmlns:a16="http://schemas.microsoft.com/office/drawing/2014/main" id="{B08CF14D-506E-FAC7-B741-910697157E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4368" y="618930"/>
            <a:ext cx="7991586" cy="5046878"/>
          </a:xfrm>
          <a:prstGeom prst="rect">
            <a:avLst/>
          </a:prstGeom>
        </p:spPr>
      </p:pic>
      <p:sp>
        <p:nvSpPr>
          <p:cNvPr id="8" name="Rectangle 7">
            <a:extLst>
              <a:ext uri="{FF2B5EF4-FFF2-40B4-BE49-F238E27FC236}">
                <a16:creationId xmlns:a16="http://schemas.microsoft.com/office/drawing/2014/main" id="{0CB4421A-DE00-AD16-06CA-79CE2F7A4983}"/>
              </a:ext>
            </a:extLst>
          </p:cNvPr>
          <p:cNvSpPr/>
          <p:nvPr/>
        </p:nvSpPr>
        <p:spPr>
          <a:xfrm>
            <a:off x="1476823" y="120568"/>
            <a:ext cx="9238353" cy="5957144"/>
          </a:xfrm>
          <a:prstGeom prst="rect">
            <a:avLst/>
          </a:prstGeom>
        </p:spPr>
        <p:txBody>
          <a:bodyPr wrap="square">
            <a:spAutoFit/>
          </a:bodyPr>
          <a:lstStyle/>
          <a:p>
            <a:pPr marL="228600" algn="ctr">
              <a:lnSpc>
                <a:spcPct val="150000"/>
              </a:lnSpc>
            </a:pPr>
            <a:r>
              <a:rPr lang="en-US" sz="1600" i="1" u="sng" dirty="0">
                <a:latin typeface="Arial" panose="020B0604020202020204" pitchFamily="34" charset="0"/>
                <a:ea typeface="Times New Roman" panose="02020603050405020304" pitchFamily="18" charset="0"/>
              </a:rPr>
              <a:t>Figure 2.14:</a:t>
            </a:r>
            <a:r>
              <a:rPr lang="en-US" sz="1600" i="1" dirty="0">
                <a:latin typeface="Arial" panose="020B0604020202020204" pitchFamily="34" charset="0"/>
                <a:ea typeface="Times New Roman" panose="02020603050405020304" pitchFamily="18" charset="0"/>
              </a:rPr>
              <a:t> </a:t>
            </a:r>
            <a:r>
              <a:rPr lang="en-GB" sz="1600" i="1" dirty="0">
                <a:latin typeface="Arial" panose="020B0604020202020204" pitchFamily="34" charset="0"/>
                <a:ea typeface="Times New Roman" panose="02020603050405020304" pitchFamily="18" charset="0"/>
              </a:rPr>
              <a:t>Most popular Twitter COVID-related hashtags</a:t>
            </a:r>
            <a:endParaRPr lang="en-GB" sz="1600" dirty="0">
              <a:latin typeface="Times New Roman" panose="02020603050405020304" pitchFamily="18"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r>
              <a:rPr lang="en-US" sz="1600" i="1" dirty="0">
                <a:latin typeface="Arial" panose="020B0604020202020204" pitchFamily="34" charset="0"/>
                <a:ea typeface="Times New Roman" panose="02020603050405020304" pitchFamily="18" charset="0"/>
              </a:rPr>
              <a:t>Source: Javier Conde (2022)</a:t>
            </a:r>
            <a:endParaRPr lang="en-GB"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51220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FAE096-CFD9-944F-98F4-56417B68B0BF}"/>
              </a:ext>
            </a:extLst>
          </p:cNvPr>
          <p:cNvSpPr/>
          <p:nvPr/>
        </p:nvSpPr>
        <p:spPr>
          <a:xfrm>
            <a:off x="350196" y="6177872"/>
            <a:ext cx="2529191" cy="55422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descr="Shape, circle&#10;&#10;Description automatically generated">
            <a:extLst>
              <a:ext uri="{FF2B5EF4-FFF2-40B4-BE49-F238E27FC236}">
                <a16:creationId xmlns:a16="http://schemas.microsoft.com/office/drawing/2014/main" id="{12FE384A-7C07-7741-92CA-330981D6DE3A}"/>
              </a:ext>
            </a:extLst>
          </p:cNvPr>
          <p:cNvPicPr>
            <a:picLocks noChangeAspect="1"/>
          </p:cNvPicPr>
          <p:nvPr/>
        </p:nvPicPr>
        <p:blipFill>
          <a:blip r:embed="rId2"/>
          <a:stretch>
            <a:fillRect/>
          </a:stretch>
        </p:blipFill>
        <p:spPr>
          <a:xfrm>
            <a:off x="535697" y="6135586"/>
            <a:ext cx="560069" cy="554223"/>
          </a:xfrm>
          <a:prstGeom prst="rect">
            <a:avLst/>
          </a:prstGeom>
        </p:spPr>
      </p:pic>
      <p:sp>
        <p:nvSpPr>
          <p:cNvPr id="5" name="Rectangle 4">
            <a:extLst>
              <a:ext uri="{FF2B5EF4-FFF2-40B4-BE49-F238E27FC236}">
                <a16:creationId xmlns:a16="http://schemas.microsoft.com/office/drawing/2014/main" id="{29CB2FA8-952D-9541-A292-0284FD0C36F0}"/>
              </a:ext>
            </a:extLst>
          </p:cNvPr>
          <p:cNvSpPr/>
          <p:nvPr/>
        </p:nvSpPr>
        <p:spPr>
          <a:xfrm>
            <a:off x="350196" y="6135586"/>
            <a:ext cx="927761" cy="5965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ubtitle 2">
            <a:extLst>
              <a:ext uri="{FF2B5EF4-FFF2-40B4-BE49-F238E27FC236}">
                <a16:creationId xmlns:a16="http://schemas.microsoft.com/office/drawing/2014/main" id="{F12820C7-E714-A649-8C99-9FD449994DD3}"/>
              </a:ext>
            </a:extLst>
          </p:cNvPr>
          <p:cNvSpPr txBox="1">
            <a:spLocks/>
          </p:cNvSpPr>
          <p:nvPr/>
        </p:nvSpPr>
        <p:spPr>
          <a:xfrm>
            <a:off x="424019" y="6135586"/>
            <a:ext cx="11232284" cy="971700"/>
          </a:xfrm>
          <a:prstGeom prst="rect">
            <a:avLst/>
          </a:prstGeom>
        </p:spPr>
        <p:txBody>
          <a:bodyPr vert="horz" lIns="0" tIns="0" rIns="0" bIns="0" rtlCol="0" anchor="t">
            <a:noAutofit/>
          </a:bodyPr>
          <a:lstStyle>
            <a:lvl1pPr marL="432000" indent="-432000" algn="l" defTabSz="126000" rtl="0" eaLnBrk="1" latinLnBrk="0" hangingPunct="1">
              <a:lnSpc>
                <a:spcPct val="110000"/>
              </a:lnSpc>
              <a:spcBef>
                <a:spcPts val="0"/>
              </a:spcBef>
              <a:spcAft>
                <a:spcPts val="1200"/>
              </a:spcAft>
              <a:buClr>
                <a:schemeClr val="tx1"/>
              </a:buClr>
              <a:buSzPct val="80000"/>
              <a:buFont typeface="Wingdings 2" panose="05020102010507070707" pitchFamily="18" charset="2"/>
              <a:buChar char="¢"/>
              <a:tabLst/>
              <a:defRPr sz="2400" kern="1200" spc="-10" baseline="0">
                <a:solidFill>
                  <a:schemeClr val="tx1"/>
                </a:solidFill>
                <a:latin typeface="+mn-lt"/>
                <a:ea typeface="+mn-ea"/>
                <a:cs typeface="+mn-cs"/>
              </a:defRPr>
            </a:lvl1pPr>
            <a:lvl2pPr marL="864000" indent="-432000" algn="l" defTabSz="126000" rtl="0" eaLnBrk="1" latinLnBrk="0" hangingPunct="1">
              <a:lnSpc>
                <a:spcPct val="110000"/>
              </a:lnSpc>
              <a:spcBef>
                <a:spcPts val="0"/>
              </a:spcBef>
              <a:spcAft>
                <a:spcPts val="100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2pPr>
            <a:lvl3pPr marL="864000" indent="-432000" algn="l" defTabSz="126000" rtl="0" eaLnBrk="1" latinLnBrk="0" hangingPunct="1">
              <a:lnSpc>
                <a:spcPct val="110000"/>
              </a:lnSpc>
              <a:spcBef>
                <a:spcPts val="0"/>
              </a:spcBef>
              <a:spcAft>
                <a:spcPts val="1000"/>
              </a:spcAft>
              <a:buClrTx/>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3pPr>
            <a:lvl4pPr marL="432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defRPr sz="2400" kern="1200" spc="-10" baseline="0">
                <a:solidFill>
                  <a:schemeClr val="tx1"/>
                </a:solidFill>
                <a:latin typeface="+mn-lt"/>
                <a:ea typeface="+mn-ea"/>
                <a:cs typeface="+mn-cs"/>
              </a:defRPr>
            </a:lvl4pPr>
            <a:lvl5pPr marL="864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5pPr>
            <a:lvl6pPr marL="864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6pPr>
            <a:lvl7pPr marL="432000" indent="-432000" algn="l" defTabSz="126000" rtl="0" eaLnBrk="1" latinLnBrk="0" hangingPunct="1">
              <a:lnSpc>
                <a:spcPct val="110000"/>
              </a:lnSpc>
              <a:spcBef>
                <a:spcPts val="0"/>
              </a:spcBef>
              <a:buFont typeface="+mj-lt"/>
              <a:buAutoNum type="arabicPeriod"/>
              <a:tabLst>
                <a:tab pos="126000" algn="l"/>
              </a:tabLst>
              <a:defRPr sz="2400" kern="1200" spc="-10" baseline="0">
                <a:solidFill>
                  <a:schemeClr val="tx1"/>
                </a:solidFill>
                <a:latin typeface="+mn-lt"/>
                <a:ea typeface="+mn-ea"/>
                <a:cs typeface="+mn-cs"/>
              </a:defRPr>
            </a:lvl7pPr>
            <a:lvl8pPr marL="0" indent="0" algn="l" defTabSz="126000" rtl="0" eaLnBrk="1" latinLnBrk="0" hangingPunct="1">
              <a:lnSpc>
                <a:spcPct val="110000"/>
              </a:lnSpc>
              <a:spcBef>
                <a:spcPts val="0"/>
              </a:spcBef>
              <a:buFont typeface="Arial" panose="020B0604020202020204" pitchFamily="34" charset="0"/>
              <a:buNone/>
              <a:tabLst>
                <a:tab pos="126000" algn="l"/>
              </a:tabLst>
              <a:defRPr sz="2400" b="1" kern="1200" spc="-10" baseline="0">
                <a:solidFill>
                  <a:schemeClr val="tx1"/>
                </a:solidFill>
                <a:latin typeface="+mn-lt"/>
                <a:ea typeface="+mn-ea"/>
                <a:cs typeface="+mn-cs"/>
              </a:defRPr>
            </a:lvl8pPr>
            <a:lvl9pPr marL="0" indent="0" algn="l" defTabSz="126000" rtl="0" eaLnBrk="1" latinLnBrk="0" hangingPunct="1">
              <a:lnSpc>
                <a:spcPct val="110000"/>
              </a:lnSpc>
              <a:spcBef>
                <a:spcPts val="0"/>
              </a:spcBef>
              <a:buFont typeface="Arial" panose="020B0604020202020204" pitchFamily="34" charset="0"/>
              <a:buNone/>
              <a:tabLst>
                <a:tab pos="126000" algn="l"/>
              </a:tabLst>
              <a:defRPr sz="2400" kern="1200" spc="-10" baseline="0">
                <a:solidFill>
                  <a:schemeClr val="tx1"/>
                </a:solidFill>
                <a:latin typeface="+mn-lt"/>
                <a:ea typeface="+mn-ea"/>
                <a:cs typeface="+mn-cs"/>
              </a:defRPr>
            </a:lvl9pPr>
          </a:lstStyle>
          <a:p>
            <a:pPr marL="0" indent="0">
              <a:buNone/>
            </a:pPr>
            <a:r>
              <a:rPr lang="en-GB" sz="1600" i="1" dirty="0"/>
              <a:t>Javier Conde | 11</a:t>
            </a:r>
            <a:r>
              <a:rPr lang="en-GB" sz="1600" i="1" baseline="30000" dirty="0"/>
              <a:t>th</a:t>
            </a:r>
            <a:r>
              <a:rPr lang="en-GB" sz="1600" i="1" dirty="0"/>
              <a:t> July 2022</a:t>
            </a:r>
          </a:p>
        </p:txBody>
      </p:sp>
      <p:pic>
        <p:nvPicPr>
          <p:cNvPr id="4" name="Picture 3" descr="Chart, funnel chart&#10;&#10;Description automatically generated">
            <a:extLst>
              <a:ext uri="{FF2B5EF4-FFF2-40B4-BE49-F238E27FC236}">
                <a16:creationId xmlns:a16="http://schemas.microsoft.com/office/drawing/2014/main" id="{D107D888-671C-FA41-FB94-C1F51F1585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8882" y="613458"/>
            <a:ext cx="7618485" cy="4982901"/>
          </a:xfrm>
          <a:prstGeom prst="rect">
            <a:avLst/>
          </a:prstGeom>
        </p:spPr>
      </p:pic>
      <p:sp>
        <p:nvSpPr>
          <p:cNvPr id="8" name="Rectangle 7">
            <a:extLst>
              <a:ext uri="{FF2B5EF4-FFF2-40B4-BE49-F238E27FC236}">
                <a16:creationId xmlns:a16="http://schemas.microsoft.com/office/drawing/2014/main" id="{A9148191-A4E4-9B53-3821-76110BEECB98}"/>
              </a:ext>
            </a:extLst>
          </p:cNvPr>
          <p:cNvSpPr/>
          <p:nvPr/>
        </p:nvSpPr>
        <p:spPr>
          <a:xfrm>
            <a:off x="1389413" y="120568"/>
            <a:ext cx="8775865" cy="5957144"/>
          </a:xfrm>
          <a:prstGeom prst="rect">
            <a:avLst/>
          </a:prstGeom>
        </p:spPr>
        <p:txBody>
          <a:bodyPr wrap="square">
            <a:spAutoFit/>
          </a:bodyPr>
          <a:lstStyle/>
          <a:p>
            <a:pPr marL="228600" algn="ctr">
              <a:lnSpc>
                <a:spcPct val="150000"/>
              </a:lnSpc>
            </a:pPr>
            <a:r>
              <a:rPr lang="en-US" sz="1600" i="1" u="sng" dirty="0">
                <a:latin typeface="Arial" panose="020B0604020202020204" pitchFamily="34" charset="0"/>
                <a:ea typeface="Times New Roman" panose="02020603050405020304" pitchFamily="18" charset="0"/>
              </a:rPr>
              <a:t>Figure 2.15:</a:t>
            </a:r>
            <a:r>
              <a:rPr lang="en-US" sz="1600" i="1" dirty="0">
                <a:latin typeface="Arial" panose="020B0604020202020204" pitchFamily="34" charset="0"/>
                <a:ea typeface="Times New Roman" panose="02020603050405020304" pitchFamily="18" charset="0"/>
              </a:rPr>
              <a:t> </a:t>
            </a:r>
            <a:r>
              <a:rPr lang="en-GB" sz="1600" i="1" dirty="0">
                <a:latin typeface="Arial" panose="020B0604020202020204" pitchFamily="34" charset="0"/>
                <a:ea typeface="Times New Roman" panose="02020603050405020304" pitchFamily="18" charset="0"/>
              </a:rPr>
              <a:t>Most popular words on Twitter COVID-related after stop words cleaning</a:t>
            </a:r>
            <a:endParaRPr lang="en-GB" sz="1600" dirty="0">
              <a:latin typeface="Times New Roman" panose="02020603050405020304" pitchFamily="18"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endParaRPr lang="en-US" sz="1600" i="1" dirty="0">
              <a:latin typeface="Arial" panose="020B0604020202020204" pitchFamily="34" charset="0"/>
              <a:ea typeface="Times New Roman" panose="02020603050405020304" pitchFamily="18" charset="0"/>
            </a:endParaRPr>
          </a:p>
          <a:p>
            <a:pPr algn="ctr">
              <a:lnSpc>
                <a:spcPct val="150000"/>
              </a:lnSpc>
            </a:pPr>
            <a:r>
              <a:rPr lang="en-US" sz="1600" i="1" dirty="0">
                <a:latin typeface="Arial" panose="020B0604020202020204" pitchFamily="34" charset="0"/>
                <a:ea typeface="Times New Roman" panose="02020603050405020304" pitchFamily="18" charset="0"/>
              </a:rPr>
              <a:t>Source: Norah Wulff (2022)</a:t>
            </a:r>
            <a:endParaRPr lang="en-GB"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12186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FAE096-CFD9-944F-98F4-56417B68B0BF}"/>
              </a:ext>
            </a:extLst>
          </p:cNvPr>
          <p:cNvSpPr/>
          <p:nvPr/>
        </p:nvSpPr>
        <p:spPr>
          <a:xfrm>
            <a:off x="350196" y="6177872"/>
            <a:ext cx="2529191" cy="55422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descr="Shape, circle&#10;&#10;Description automatically generated">
            <a:extLst>
              <a:ext uri="{FF2B5EF4-FFF2-40B4-BE49-F238E27FC236}">
                <a16:creationId xmlns:a16="http://schemas.microsoft.com/office/drawing/2014/main" id="{12FE384A-7C07-7741-92CA-330981D6DE3A}"/>
              </a:ext>
            </a:extLst>
          </p:cNvPr>
          <p:cNvPicPr>
            <a:picLocks noChangeAspect="1"/>
          </p:cNvPicPr>
          <p:nvPr/>
        </p:nvPicPr>
        <p:blipFill>
          <a:blip r:embed="rId2"/>
          <a:stretch>
            <a:fillRect/>
          </a:stretch>
        </p:blipFill>
        <p:spPr>
          <a:xfrm>
            <a:off x="535697" y="6135586"/>
            <a:ext cx="560069" cy="554223"/>
          </a:xfrm>
          <a:prstGeom prst="rect">
            <a:avLst/>
          </a:prstGeom>
        </p:spPr>
      </p:pic>
      <p:sp>
        <p:nvSpPr>
          <p:cNvPr id="5" name="Rectangle 4">
            <a:extLst>
              <a:ext uri="{FF2B5EF4-FFF2-40B4-BE49-F238E27FC236}">
                <a16:creationId xmlns:a16="http://schemas.microsoft.com/office/drawing/2014/main" id="{29CB2FA8-952D-9541-A292-0284FD0C36F0}"/>
              </a:ext>
            </a:extLst>
          </p:cNvPr>
          <p:cNvSpPr/>
          <p:nvPr/>
        </p:nvSpPr>
        <p:spPr>
          <a:xfrm>
            <a:off x="350196" y="6135586"/>
            <a:ext cx="927761" cy="5965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ubtitle 2">
            <a:extLst>
              <a:ext uri="{FF2B5EF4-FFF2-40B4-BE49-F238E27FC236}">
                <a16:creationId xmlns:a16="http://schemas.microsoft.com/office/drawing/2014/main" id="{F12820C7-E714-A649-8C99-9FD449994DD3}"/>
              </a:ext>
            </a:extLst>
          </p:cNvPr>
          <p:cNvSpPr txBox="1">
            <a:spLocks/>
          </p:cNvSpPr>
          <p:nvPr/>
        </p:nvSpPr>
        <p:spPr>
          <a:xfrm>
            <a:off x="424019" y="6135586"/>
            <a:ext cx="11232284" cy="971700"/>
          </a:xfrm>
          <a:prstGeom prst="rect">
            <a:avLst/>
          </a:prstGeom>
        </p:spPr>
        <p:txBody>
          <a:bodyPr vert="horz" lIns="0" tIns="0" rIns="0" bIns="0" rtlCol="0" anchor="t">
            <a:noAutofit/>
          </a:bodyPr>
          <a:lstStyle>
            <a:lvl1pPr marL="432000" indent="-432000" algn="l" defTabSz="126000" rtl="0" eaLnBrk="1" latinLnBrk="0" hangingPunct="1">
              <a:lnSpc>
                <a:spcPct val="110000"/>
              </a:lnSpc>
              <a:spcBef>
                <a:spcPts val="0"/>
              </a:spcBef>
              <a:spcAft>
                <a:spcPts val="1200"/>
              </a:spcAft>
              <a:buClr>
                <a:schemeClr val="tx1"/>
              </a:buClr>
              <a:buSzPct val="80000"/>
              <a:buFont typeface="Wingdings 2" panose="05020102010507070707" pitchFamily="18" charset="2"/>
              <a:buChar char="¢"/>
              <a:tabLst/>
              <a:defRPr sz="2400" kern="1200" spc="-10" baseline="0">
                <a:solidFill>
                  <a:schemeClr val="tx1"/>
                </a:solidFill>
                <a:latin typeface="+mn-lt"/>
                <a:ea typeface="+mn-ea"/>
                <a:cs typeface="+mn-cs"/>
              </a:defRPr>
            </a:lvl1pPr>
            <a:lvl2pPr marL="864000" indent="-432000" algn="l" defTabSz="126000" rtl="0" eaLnBrk="1" latinLnBrk="0" hangingPunct="1">
              <a:lnSpc>
                <a:spcPct val="110000"/>
              </a:lnSpc>
              <a:spcBef>
                <a:spcPts val="0"/>
              </a:spcBef>
              <a:spcAft>
                <a:spcPts val="100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2pPr>
            <a:lvl3pPr marL="864000" indent="-432000" algn="l" defTabSz="126000" rtl="0" eaLnBrk="1" latinLnBrk="0" hangingPunct="1">
              <a:lnSpc>
                <a:spcPct val="110000"/>
              </a:lnSpc>
              <a:spcBef>
                <a:spcPts val="0"/>
              </a:spcBef>
              <a:spcAft>
                <a:spcPts val="1000"/>
              </a:spcAft>
              <a:buClrTx/>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3pPr>
            <a:lvl4pPr marL="432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defRPr sz="2400" kern="1200" spc="-10" baseline="0">
                <a:solidFill>
                  <a:schemeClr val="tx1"/>
                </a:solidFill>
                <a:latin typeface="+mn-lt"/>
                <a:ea typeface="+mn-ea"/>
                <a:cs typeface="+mn-cs"/>
              </a:defRPr>
            </a:lvl4pPr>
            <a:lvl5pPr marL="864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5pPr>
            <a:lvl6pPr marL="864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6pPr>
            <a:lvl7pPr marL="432000" indent="-432000" algn="l" defTabSz="126000" rtl="0" eaLnBrk="1" latinLnBrk="0" hangingPunct="1">
              <a:lnSpc>
                <a:spcPct val="110000"/>
              </a:lnSpc>
              <a:spcBef>
                <a:spcPts val="0"/>
              </a:spcBef>
              <a:buFont typeface="+mj-lt"/>
              <a:buAutoNum type="arabicPeriod"/>
              <a:tabLst>
                <a:tab pos="126000" algn="l"/>
              </a:tabLst>
              <a:defRPr sz="2400" kern="1200" spc="-10" baseline="0">
                <a:solidFill>
                  <a:schemeClr val="tx1"/>
                </a:solidFill>
                <a:latin typeface="+mn-lt"/>
                <a:ea typeface="+mn-ea"/>
                <a:cs typeface="+mn-cs"/>
              </a:defRPr>
            </a:lvl7pPr>
            <a:lvl8pPr marL="0" indent="0" algn="l" defTabSz="126000" rtl="0" eaLnBrk="1" latinLnBrk="0" hangingPunct="1">
              <a:lnSpc>
                <a:spcPct val="110000"/>
              </a:lnSpc>
              <a:spcBef>
                <a:spcPts val="0"/>
              </a:spcBef>
              <a:buFont typeface="Arial" panose="020B0604020202020204" pitchFamily="34" charset="0"/>
              <a:buNone/>
              <a:tabLst>
                <a:tab pos="126000" algn="l"/>
              </a:tabLst>
              <a:defRPr sz="2400" b="1" kern="1200" spc="-10" baseline="0">
                <a:solidFill>
                  <a:schemeClr val="tx1"/>
                </a:solidFill>
                <a:latin typeface="+mn-lt"/>
                <a:ea typeface="+mn-ea"/>
                <a:cs typeface="+mn-cs"/>
              </a:defRPr>
            </a:lvl8pPr>
            <a:lvl9pPr marL="0" indent="0" algn="l" defTabSz="126000" rtl="0" eaLnBrk="1" latinLnBrk="0" hangingPunct="1">
              <a:lnSpc>
                <a:spcPct val="110000"/>
              </a:lnSpc>
              <a:spcBef>
                <a:spcPts val="0"/>
              </a:spcBef>
              <a:buFont typeface="Arial" panose="020B0604020202020204" pitchFamily="34" charset="0"/>
              <a:buNone/>
              <a:tabLst>
                <a:tab pos="126000" algn="l"/>
              </a:tabLst>
              <a:defRPr sz="2400" kern="1200" spc="-10" baseline="0">
                <a:solidFill>
                  <a:schemeClr val="tx1"/>
                </a:solidFill>
                <a:latin typeface="+mn-lt"/>
                <a:ea typeface="+mn-ea"/>
                <a:cs typeface="+mn-cs"/>
              </a:defRPr>
            </a:lvl9pPr>
          </a:lstStyle>
          <a:p>
            <a:pPr marL="0" indent="0">
              <a:buNone/>
            </a:pPr>
            <a:r>
              <a:rPr lang="en-GB" sz="1600" i="1" dirty="0"/>
              <a:t>Javier Conde | 11</a:t>
            </a:r>
            <a:r>
              <a:rPr lang="en-GB" sz="1600" i="1" baseline="30000" dirty="0"/>
              <a:t>th</a:t>
            </a:r>
            <a:r>
              <a:rPr lang="en-GB" sz="1600" i="1" dirty="0"/>
              <a:t> July 2022</a:t>
            </a:r>
          </a:p>
        </p:txBody>
      </p:sp>
      <p:pic>
        <p:nvPicPr>
          <p:cNvPr id="4" name="Picture 3" descr="Text, letter&#10;&#10;Description automatically generated">
            <a:extLst>
              <a:ext uri="{FF2B5EF4-FFF2-40B4-BE49-F238E27FC236}">
                <a16:creationId xmlns:a16="http://schemas.microsoft.com/office/drawing/2014/main" id="{C5033189-FE88-51CD-49E7-DE6C25DA38D5}"/>
              </a:ext>
            </a:extLst>
          </p:cNvPr>
          <p:cNvPicPr>
            <a:picLocks noChangeAspect="1"/>
          </p:cNvPicPr>
          <p:nvPr/>
        </p:nvPicPr>
        <p:blipFill rotWithShape="1">
          <a:blip r:embed="rId3">
            <a:extLst>
              <a:ext uri="{28A0092B-C50C-407E-A947-70E740481C1C}">
                <a14:useLocalDpi xmlns:a14="http://schemas.microsoft.com/office/drawing/2010/main" val="0"/>
              </a:ext>
            </a:extLst>
          </a:blip>
          <a:srcRect t="18080"/>
          <a:stretch/>
        </p:blipFill>
        <p:spPr>
          <a:xfrm>
            <a:off x="2481866" y="2879426"/>
            <a:ext cx="7228267" cy="2880969"/>
          </a:xfrm>
          <a:prstGeom prst="rect">
            <a:avLst/>
          </a:prstGeom>
        </p:spPr>
      </p:pic>
      <p:sp>
        <p:nvSpPr>
          <p:cNvPr id="12" name="Title 2">
            <a:extLst>
              <a:ext uri="{FF2B5EF4-FFF2-40B4-BE49-F238E27FC236}">
                <a16:creationId xmlns:a16="http://schemas.microsoft.com/office/drawing/2014/main" id="{7536217F-4789-697A-138A-26022E2D4ACA}"/>
              </a:ext>
            </a:extLst>
          </p:cNvPr>
          <p:cNvSpPr>
            <a:spLocks noGrp="1"/>
          </p:cNvSpPr>
          <p:nvPr>
            <p:ph type="ctrTitle"/>
          </p:nvPr>
        </p:nvSpPr>
        <p:spPr>
          <a:xfrm>
            <a:off x="149834" y="-176393"/>
            <a:ext cx="11506469" cy="720000"/>
          </a:xfrm>
        </p:spPr>
        <p:txBody>
          <a:bodyPr/>
          <a:lstStyle/>
          <a:p>
            <a:r>
              <a:rPr lang="en-GB" sz="3000" dirty="0"/>
              <a:t>1. Background/context</a:t>
            </a:r>
          </a:p>
        </p:txBody>
      </p:sp>
      <p:sp>
        <p:nvSpPr>
          <p:cNvPr id="13" name="Rectangle 12">
            <a:extLst>
              <a:ext uri="{FF2B5EF4-FFF2-40B4-BE49-F238E27FC236}">
                <a16:creationId xmlns:a16="http://schemas.microsoft.com/office/drawing/2014/main" id="{9409E3CD-3EB5-ED90-71F0-7CF9BD8E1410}"/>
              </a:ext>
            </a:extLst>
          </p:cNvPr>
          <p:cNvSpPr/>
          <p:nvPr/>
        </p:nvSpPr>
        <p:spPr>
          <a:xfrm>
            <a:off x="2224065" y="1259351"/>
            <a:ext cx="7632192" cy="126480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1" dirty="0"/>
              <a:t>ROLE: </a:t>
            </a:r>
            <a:r>
              <a:rPr lang="en-GB" sz="1000" dirty="0"/>
              <a:t>assuming the role of data analyst working with the UK government to analyse COVID-19 data (from January 2020 to October 2021)</a:t>
            </a:r>
          </a:p>
          <a:p>
            <a:endParaRPr lang="en-GB" sz="1000" dirty="0"/>
          </a:p>
          <a:p>
            <a:r>
              <a:rPr lang="en-GB" sz="1000" b="1" dirty="0"/>
              <a:t>PROJECT GOAL: </a:t>
            </a:r>
            <a:r>
              <a:rPr lang="en-GB" sz="1000" dirty="0"/>
              <a:t>identify trends and patterns in the data that could inform a series of marketing campaigns to promote the vaccine. The ultimate target is increasing the number of fully vaccinated individuals (people who have received a first and second dose of the vaccine) through these campaigns</a:t>
            </a:r>
            <a:endParaRPr lang="en-US" sz="1000" dirty="0">
              <a:solidFill>
                <a:schemeClr val="bg1"/>
              </a:solidFill>
            </a:endParaRPr>
          </a:p>
        </p:txBody>
      </p:sp>
      <p:sp>
        <p:nvSpPr>
          <p:cNvPr id="14" name="Rectangle 13">
            <a:extLst>
              <a:ext uri="{FF2B5EF4-FFF2-40B4-BE49-F238E27FC236}">
                <a16:creationId xmlns:a16="http://schemas.microsoft.com/office/drawing/2014/main" id="{5EF87213-E92A-DDC4-5972-381C57BB5C2E}"/>
              </a:ext>
            </a:extLst>
          </p:cNvPr>
          <p:cNvSpPr/>
          <p:nvPr/>
        </p:nvSpPr>
        <p:spPr>
          <a:xfrm flipH="1">
            <a:off x="4398070" y="2524158"/>
            <a:ext cx="3395858" cy="35526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bg1"/>
                </a:solidFill>
              </a:rPr>
              <a:t>QUESTIONS TO BE ANSWERED:</a:t>
            </a:r>
            <a:endParaRPr lang="en-US" sz="1400" dirty="0">
              <a:solidFill>
                <a:schemeClr val="bg1"/>
              </a:solidFill>
            </a:endParaRPr>
          </a:p>
        </p:txBody>
      </p:sp>
      <p:sp>
        <p:nvSpPr>
          <p:cNvPr id="15" name="Rectangle 14">
            <a:extLst>
              <a:ext uri="{FF2B5EF4-FFF2-40B4-BE49-F238E27FC236}">
                <a16:creationId xmlns:a16="http://schemas.microsoft.com/office/drawing/2014/main" id="{3274C360-E171-E847-6138-AD0D8EE626F4}"/>
              </a:ext>
            </a:extLst>
          </p:cNvPr>
          <p:cNvSpPr/>
          <p:nvPr/>
        </p:nvSpPr>
        <p:spPr>
          <a:xfrm>
            <a:off x="1651648" y="707133"/>
            <a:ext cx="8621379" cy="5443734"/>
          </a:xfrm>
          <a:prstGeom prst="rect">
            <a:avLst/>
          </a:prstGeom>
        </p:spPr>
        <p:txBody>
          <a:bodyPr wrap="square">
            <a:spAutoFit/>
          </a:bodyPr>
          <a:lstStyle/>
          <a:p>
            <a:pPr marL="228600" algn="ctr">
              <a:lnSpc>
                <a:spcPct val="150000"/>
              </a:lnSpc>
            </a:pPr>
            <a:r>
              <a:rPr lang="en-US" i="1" u="sng" dirty="0">
                <a:latin typeface="Arial" panose="020B0604020202020204" pitchFamily="34" charset="0"/>
                <a:ea typeface="Times New Roman" panose="02020603050405020304" pitchFamily="18" charset="0"/>
              </a:rPr>
              <a:t>Figure 1.1:</a:t>
            </a:r>
            <a:r>
              <a:rPr lang="en-US" i="1" dirty="0">
                <a:latin typeface="Arial" panose="020B0604020202020204" pitchFamily="34" charset="0"/>
                <a:ea typeface="Times New Roman" panose="02020603050405020304" pitchFamily="18" charset="0"/>
              </a:rPr>
              <a:t> Background, project goal and questions to answer</a:t>
            </a:r>
          </a:p>
          <a:p>
            <a:pPr marL="228600" algn="ctr">
              <a:lnSpc>
                <a:spcPct val="150000"/>
              </a:lnSpc>
            </a:pPr>
            <a:endParaRPr lang="en-US" i="1" dirty="0">
              <a:latin typeface="Arial" panose="020B0604020202020204" pitchFamily="34" charset="0"/>
              <a:ea typeface="Times New Roman" panose="02020603050405020304" pitchFamily="18" charset="0"/>
            </a:endParaRPr>
          </a:p>
          <a:p>
            <a:pPr marL="228600"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r>
              <a:rPr lang="en-US" i="1" dirty="0">
                <a:latin typeface="Arial" panose="020B0604020202020204" pitchFamily="34" charset="0"/>
                <a:ea typeface="Times New Roman" panose="02020603050405020304" pitchFamily="18" charset="0"/>
              </a:rPr>
              <a:t>Source: LSE (2022)</a:t>
            </a:r>
            <a:endParaRPr lang="en-GB"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59127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FAE096-CFD9-944F-98F4-56417B68B0BF}"/>
              </a:ext>
            </a:extLst>
          </p:cNvPr>
          <p:cNvSpPr/>
          <p:nvPr/>
        </p:nvSpPr>
        <p:spPr>
          <a:xfrm>
            <a:off x="350196" y="6177872"/>
            <a:ext cx="2529191" cy="55422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descr="Shape, circle&#10;&#10;Description automatically generated">
            <a:extLst>
              <a:ext uri="{FF2B5EF4-FFF2-40B4-BE49-F238E27FC236}">
                <a16:creationId xmlns:a16="http://schemas.microsoft.com/office/drawing/2014/main" id="{12FE384A-7C07-7741-92CA-330981D6DE3A}"/>
              </a:ext>
            </a:extLst>
          </p:cNvPr>
          <p:cNvPicPr>
            <a:picLocks noChangeAspect="1"/>
          </p:cNvPicPr>
          <p:nvPr/>
        </p:nvPicPr>
        <p:blipFill>
          <a:blip r:embed="rId2"/>
          <a:stretch>
            <a:fillRect/>
          </a:stretch>
        </p:blipFill>
        <p:spPr>
          <a:xfrm>
            <a:off x="535697" y="6135586"/>
            <a:ext cx="560069" cy="554223"/>
          </a:xfrm>
          <a:prstGeom prst="rect">
            <a:avLst/>
          </a:prstGeom>
        </p:spPr>
      </p:pic>
      <p:sp>
        <p:nvSpPr>
          <p:cNvPr id="5" name="Rectangle 4">
            <a:extLst>
              <a:ext uri="{FF2B5EF4-FFF2-40B4-BE49-F238E27FC236}">
                <a16:creationId xmlns:a16="http://schemas.microsoft.com/office/drawing/2014/main" id="{29CB2FA8-952D-9541-A292-0284FD0C36F0}"/>
              </a:ext>
            </a:extLst>
          </p:cNvPr>
          <p:cNvSpPr/>
          <p:nvPr/>
        </p:nvSpPr>
        <p:spPr>
          <a:xfrm>
            <a:off x="350196" y="6135586"/>
            <a:ext cx="927761" cy="5965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ubtitle 2">
            <a:extLst>
              <a:ext uri="{FF2B5EF4-FFF2-40B4-BE49-F238E27FC236}">
                <a16:creationId xmlns:a16="http://schemas.microsoft.com/office/drawing/2014/main" id="{F12820C7-E714-A649-8C99-9FD449994DD3}"/>
              </a:ext>
            </a:extLst>
          </p:cNvPr>
          <p:cNvSpPr txBox="1">
            <a:spLocks/>
          </p:cNvSpPr>
          <p:nvPr/>
        </p:nvSpPr>
        <p:spPr>
          <a:xfrm>
            <a:off x="424019" y="6135586"/>
            <a:ext cx="11232284" cy="971700"/>
          </a:xfrm>
          <a:prstGeom prst="rect">
            <a:avLst/>
          </a:prstGeom>
        </p:spPr>
        <p:txBody>
          <a:bodyPr vert="horz" lIns="0" tIns="0" rIns="0" bIns="0" rtlCol="0" anchor="t">
            <a:noAutofit/>
          </a:bodyPr>
          <a:lstStyle>
            <a:lvl1pPr marL="432000" indent="-432000" algn="l" defTabSz="126000" rtl="0" eaLnBrk="1" latinLnBrk="0" hangingPunct="1">
              <a:lnSpc>
                <a:spcPct val="110000"/>
              </a:lnSpc>
              <a:spcBef>
                <a:spcPts val="0"/>
              </a:spcBef>
              <a:spcAft>
                <a:spcPts val="1200"/>
              </a:spcAft>
              <a:buClr>
                <a:schemeClr val="tx1"/>
              </a:buClr>
              <a:buSzPct val="80000"/>
              <a:buFont typeface="Wingdings 2" panose="05020102010507070707" pitchFamily="18" charset="2"/>
              <a:buChar char="¢"/>
              <a:tabLst/>
              <a:defRPr sz="2400" kern="1200" spc="-10" baseline="0">
                <a:solidFill>
                  <a:schemeClr val="tx1"/>
                </a:solidFill>
                <a:latin typeface="+mn-lt"/>
                <a:ea typeface="+mn-ea"/>
                <a:cs typeface="+mn-cs"/>
              </a:defRPr>
            </a:lvl1pPr>
            <a:lvl2pPr marL="864000" indent="-432000" algn="l" defTabSz="126000" rtl="0" eaLnBrk="1" latinLnBrk="0" hangingPunct="1">
              <a:lnSpc>
                <a:spcPct val="110000"/>
              </a:lnSpc>
              <a:spcBef>
                <a:spcPts val="0"/>
              </a:spcBef>
              <a:spcAft>
                <a:spcPts val="100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2pPr>
            <a:lvl3pPr marL="864000" indent="-432000" algn="l" defTabSz="126000" rtl="0" eaLnBrk="1" latinLnBrk="0" hangingPunct="1">
              <a:lnSpc>
                <a:spcPct val="110000"/>
              </a:lnSpc>
              <a:spcBef>
                <a:spcPts val="0"/>
              </a:spcBef>
              <a:spcAft>
                <a:spcPts val="1000"/>
              </a:spcAft>
              <a:buClrTx/>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3pPr>
            <a:lvl4pPr marL="432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defRPr sz="2400" kern="1200" spc="-10" baseline="0">
                <a:solidFill>
                  <a:schemeClr val="tx1"/>
                </a:solidFill>
                <a:latin typeface="+mn-lt"/>
                <a:ea typeface="+mn-ea"/>
                <a:cs typeface="+mn-cs"/>
              </a:defRPr>
            </a:lvl4pPr>
            <a:lvl5pPr marL="864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5pPr>
            <a:lvl6pPr marL="864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6pPr>
            <a:lvl7pPr marL="432000" indent="-432000" algn="l" defTabSz="126000" rtl="0" eaLnBrk="1" latinLnBrk="0" hangingPunct="1">
              <a:lnSpc>
                <a:spcPct val="110000"/>
              </a:lnSpc>
              <a:spcBef>
                <a:spcPts val="0"/>
              </a:spcBef>
              <a:buFont typeface="+mj-lt"/>
              <a:buAutoNum type="arabicPeriod"/>
              <a:tabLst>
                <a:tab pos="126000" algn="l"/>
              </a:tabLst>
              <a:defRPr sz="2400" kern="1200" spc="-10" baseline="0">
                <a:solidFill>
                  <a:schemeClr val="tx1"/>
                </a:solidFill>
                <a:latin typeface="+mn-lt"/>
                <a:ea typeface="+mn-ea"/>
                <a:cs typeface="+mn-cs"/>
              </a:defRPr>
            </a:lvl7pPr>
            <a:lvl8pPr marL="0" indent="0" algn="l" defTabSz="126000" rtl="0" eaLnBrk="1" latinLnBrk="0" hangingPunct="1">
              <a:lnSpc>
                <a:spcPct val="110000"/>
              </a:lnSpc>
              <a:spcBef>
                <a:spcPts val="0"/>
              </a:spcBef>
              <a:buFont typeface="Arial" panose="020B0604020202020204" pitchFamily="34" charset="0"/>
              <a:buNone/>
              <a:tabLst>
                <a:tab pos="126000" algn="l"/>
              </a:tabLst>
              <a:defRPr sz="2400" b="1" kern="1200" spc="-10" baseline="0">
                <a:solidFill>
                  <a:schemeClr val="tx1"/>
                </a:solidFill>
                <a:latin typeface="+mn-lt"/>
                <a:ea typeface="+mn-ea"/>
                <a:cs typeface="+mn-cs"/>
              </a:defRPr>
            </a:lvl8pPr>
            <a:lvl9pPr marL="0" indent="0" algn="l" defTabSz="126000" rtl="0" eaLnBrk="1" latinLnBrk="0" hangingPunct="1">
              <a:lnSpc>
                <a:spcPct val="110000"/>
              </a:lnSpc>
              <a:spcBef>
                <a:spcPts val="0"/>
              </a:spcBef>
              <a:buFont typeface="Arial" panose="020B0604020202020204" pitchFamily="34" charset="0"/>
              <a:buNone/>
              <a:tabLst>
                <a:tab pos="126000" algn="l"/>
              </a:tabLst>
              <a:defRPr sz="2400" kern="1200" spc="-10" baseline="0">
                <a:solidFill>
                  <a:schemeClr val="tx1"/>
                </a:solidFill>
                <a:latin typeface="+mn-lt"/>
                <a:ea typeface="+mn-ea"/>
                <a:cs typeface="+mn-cs"/>
              </a:defRPr>
            </a:lvl9pPr>
          </a:lstStyle>
          <a:p>
            <a:pPr marL="0" indent="0">
              <a:buNone/>
            </a:pPr>
            <a:r>
              <a:rPr lang="en-GB" sz="1600" i="1" dirty="0"/>
              <a:t>Javier Conde | 11</a:t>
            </a:r>
            <a:r>
              <a:rPr lang="en-GB" sz="1600" i="1" baseline="30000" dirty="0"/>
              <a:t>th</a:t>
            </a:r>
            <a:r>
              <a:rPr lang="en-GB" sz="1600" i="1" dirty="0"/>
              <a:t> July 2022</a:t>
            </a:r>
          </a:p>
        </p:txBody>
      </p:sp>
      <p:pic>
        <p:nvPicPr>
          <p:cNvPr id="7" name="Picture 6" descr="Chart, application, histogram&#10;&#10;Description automatically generated">
            <a:extLst>
              <a:ext uri="{FF2B5EF4-FFF2-40B4-BE49-F238E27FC236}">
                <a16:creationId xmlns:a16="http://schemas.microsoft.com/office/drawing/2014/main" id="{AEAA517B-75B9-1768-D4E0-68F52E7E4F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392" y="433646"/>
            <a:ext cx="5294282" cy="5452163"/>
          </a:xfrm>
          <a:prstGeom prst="rect">
            <a:avLst/>
          </a:prstGeom>
        </p:spPr>
      </p:pic>
      <p:sp>
        <p:nvSpPr>
          <p:cNvPr id="9" name="Right Arrow 8">
            <a:extLst>
              <a:ext uri="{FF2B5EF4-FFF2-40B4-BE49-F238E27FC236}">
                <a16:creationId xmlns:a16="http://schemas.microsoft.com/office/drawing/2014/main" id="{A62C6164-2D50-7885-EBA8-AD7F16BDDB5F}"/>
              </a:ext>
            </a:extLst>
          </p:cNvPr>
          <p:cNvSpPr/>
          <p:nvPr/>
        </p:nvSpPr>
        <p:spPr>
          <a:xfrm>
            <a:off x="6144562" y="737935"/>
            <a:ext cx="1505415" cy="802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Table&#10;&#10;Description automatically generated">
            <a:extLst>
              <a:ext uri="{FF2B5EF4-FFF2-40B4-BE49-F238E27FC236}">
                <a16:creationId xmlns:a16="http://schemas.microsoft.com/office/drawing/2014/main" id="{D817C2A6-8C74-1ACA-E288-9E72BE3311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0866" y="433646"/>
            <a:ext cx="3124200" cy="1803400"/>
          </a:xfrm>
          <a:prstGeom prst="rect">
            <a:avLst/>
          </a:prstGeom>
        </p:spPr>
      </p:pic>
      <p:sp>
        <p:nvSpPr>
          <p:cNvPr id="12" name="Rectangle 11">
            <a:extLst>
              <a:ext uri="{FF2B5EF4-FFF2-40B4-BE49-F238E27FC236}">
                <a16:creationId xmlns:a16="http://schemas.microsoft.com/office/drawing/2014/main" id="{78FC037B-4E50-34ED-0C94-80852C27C89B}"/>
              </a:ext>
            </a:extLst>
          </p:cNvPr>
          <p:cNvSpPr/>
          <p:nvPr/>
        </p:nvSpPr>
        <p:spPr>
          <a:xfrm>
            <a:off x="350197" y="-105130"/>
            <a:ext cx="11073866" cy="6283002"/>
          </a:xfrm>
          <a:prstGeom prst="rect">
            <a:avLst/>
          </a:prstGeom>
        </p:spPr>
        <p:txBody>
          <a:bodyPr wrap="square">
            <a:spAutoFit/>
          </a:bodyPr>
          <a:lstStyle/>
          <a:p>
            <a:pPr marL="228600" algn="ctr">
              <a:lnSpc>
                <a:spcPct val="150000"/>
              </a:lnSpc>
            </a:pPr>
            <a:r>
              <a:rPr lang="en-US" sz="1500" i="1" u="sng" dirty="0">
                <a:latin typeface="Arial" panose="020B0604020202020204" pitchFamily="34" charset="0"/>
                <a:ea typeface="Times New Roman" panose="02020603050405020304" pitchFamily="18" charset="0"/>
              </a:rPr>
              <a:t>Figure 2.16:</a:t>
            </a:r>
            <a:r>
              <a:rPr lang="en-US" sz="1500" i="1" dirty="0">
                <a:latin typeface="Arial" panose="020B0604020202020204" pitchFamily="34" charset="0"/>
                <a:ea typeface="Times New Roman" panose="02020603050405020304" pitchFamily="18" charset="0"/>
              </a:rPr>
              <a:t> </a:t>
            </a:r>
            <a:r>
              <a:rPr lang="en-GB" sz="1500" i="1" dirty="0">
                <a:latin typeface="Arial" panose="020B0604020202020204" pitchFamily="34" charset="0"/>
                <a:ea typeface="Times New Roman" panose="02020603050405020304" pitchFamily="18" charset="0"/>
              </a:rPr>
              <a:t>Evolution (MA window 7/30/60/90) on COVID hospitalisations in the Bermuda province</a:t>
            </a:r>
            <a:endParaRPr lang="en-GB" sz="1500" dirty="0">
              <a:latin typeface="Times New Roman" panose="02020603050405020304" pitchFamily="18" charset="0"/>
              <a:ea typeface="Times New Roman" panose="02020603050405020304" pitchFamily="18" charset="0"/>
            </a:endParaRPr>
          </a:p>
          <a:p>
            <a:pPr algn="ctr">
              <a:lnSpc>
                <a:spcPct val="150000"/>
              </a:lnSpc>
            </a:pPr>
            <a:endParaRPr lang="en-US" sz="1500" i="1" dirty="0">
              <a:latin typeface="Arial" panose="020B0604020202020204" pitchFamily="34" charset="0"/>
              <a:ea typeface="Times New Roman" panose="02020603050405020304" pitchFamily="18" charset="0"/>
            </a:endParaRPr>
          </a:p>
          <a:p>
            <a:pPr algn="ctr">
              <a:lnSpc>
                <a:spcPct val="150000"/>
              </a:lnSpc>
            </a:pPr>
            <a:endParaRPr lang="en-US" sz="1500" i="1" dirty="0">
              <a:latin typeface="Arial" panose="020B0604020202020204" pitchFamily="34" charset="0"/>
              <a:ea typeface="Times New Roman" panose="02020603050405020304" pitchFamily="18" charset="0"/>
            </a:endParaRPr>
          </a:p>
          <a:p>
            <a:pPr algn="ctr">
              <a:lnSpc>
                <a:spcPct val="150000"/>
              </a:lnSpc>
            </a:pPr>
            <a:endParaRPr lang="en-US" sz="1500" i="1" dirty="0">
              <a:latin typeface="Arial" panose="020B0604020202020204" pitchFamily="34" charset="0"/>
              <a:ea typeface="Times New Roman" panose="02020603050405020304" pitchFamily="18" charset="0"/>
            </a:endParaRPr>
          </a:p>
          <a:p>
            <a:pPr algn="ctr">
              <a:lnSpc>
                <a:spcPct val="150000"/>
              </a:lnSpc>
            </a:pPr>
            <a:endParaRPr lang="en-US" sz="1500" i="1" dirty="0">
              <a:latin typeface="Arial" panose="020B0604020202020204" pitchFamily="34" charset="0"/>
              <a:ea typeface="Times New Roman" panose="02020603050405020304" pitchFamily="18" charset="0"/>
            </a:endParaRPr>
          </a:p>
          <a:p>
            <a:pPr algn="ctr">
              <a:lnSpc>
                <a:spcPct val="150000"/>
              </a:lnSpc>
            </a:pPr>
            <a:endParaRPr lang="en-US" sz="1500" i="1" dirty="0">
              <a:latin typeface="Arial" panose="020B0604020202020204" pitchFamily="34" charset="0"/>
              <a:ea typeface="Times New Roman" panose="02020603050405020304" pitchFamily="18" charset="0"/>
            </a:endParaRPr>
          </a:p>
          <a:p>
            <a:pPr algn="ctr">
              <a:lnSpc>
                <a:spcPct val="150000"/>
              </a:lnSpc>
            </a:pPr>
            <a:endParaRPr lang="en-US" sz="1500" i="1" dirty="0">
              <a:latin typeface="Arial" panose="020B0604020202020204" pitchFamily="34" charset="0"/>
              <a:ea typeface="Times New Roman" panose="02020603050405020304" pitchFamily="18" charset="0"/>
            </a:endParaRPr>
          </a:p>
          <a:p>
            <a:pPr algn="ctr">
              <a:lnSpc>
                <a:spcPct val="150000"/>
              </a:lnSpc>
            </a:pPr>
            <a:endParaRPr lang="en-US" sz="1500" i="1" dirty="0">
              <a:latin typeface="Arial" panose="020B0604020202020204" pitchFamily="34" charset="0"/>
              <a:ea typeface="Times New Roman" panose="02020603050405020304" pitchFamily="18" charset="0"/>
            </a:endParaRPr>
          </a:p>
          <a:p>
            <a:pPr algn="ctr">
              <a:lnSpc>
                <a:spcPct val="150000"/>
              </a:lnSpc>
            </a:pPr>
            <a:endParaRPr lang="en-US" sz="1500" i="1" dirty="0">
              <a:latin typeface="Arial" panose="020B0604020202020204" pitchFamily="34" charset="0"/>
              <a:ea typeface="Times New Roman" panose="02020603050405020304" pitchFamily="18" charset="0"/>
            </a:endParaRPr>
          </a:p>
          <a:p>
            <a:pPr algn="ctr">
              <a:lnSpc>
                <a:spcPct val="150000"/>
              </a:lnSpc>
            </a:pPr>
            <a:endParaRPr lang="en-US" sz="1500" i="1" dirty="0">
              <a:latin typeface="Arial" panose="020B0604020202020204" pitchFamily="34" charset="0"/>
              <a:ea typeface="Times New Roman" panose="02020603050405020304" pitchFamily="18" charset="0"/>
            </a:endParaRPr>
          </a:p>
          <a:p>
            <a:pPr algn="ctr">
              <a:lnSpc>
                <a:spcPct val="150000"/>
              </a:lnSpc>
            </a:pPr>
            <a:endParaRPr lang="en-US" sz="1500" i="1" dirty="0">
              <a:latin typeface="Arial" panose="020B0604020202020204" pitchFamily="34" charset="0"/>
              <a:ea typeface="Times New Roman" panose="02020603050405020304" pitchFamily="18" charset="0"/>
            </a:endParaRPr>
          </a:p>
          <a:p>
            <a:pPr algn="ctr">
              <a:lnSpc>
                <a:spcPct val="150000"/>
              </a:lnSpc>
            </a:pPr>
            <a:endParaRPr lang="en-US" sz="1500" i="1" dirty="0">
              <a:latin typeface="Arial" panose="020B0604020202020204" pitchFamily="34" charset="0"/>
              <a:ea typeface="Times New Roman" panose="02020603050405020304" pitchFamily="18" charset="0"/>
            </a:endParaRPr>
          </a:p>
          <a:p>
            <a:pPr algn="ctr">
              <a:lnSpc>
                <a:spcPct val="150000"/>
              </a:lnSpc>
            </a:pPr>
            <a:endParaRPr lang="en-US" sz="1500" i="1" dirty="0">
              <a:latin typeface="Arial" panose="020B0604020202020204" pitchFamily="34" charset="0"/>
              <a:ea typeface="Times New Roman" panose="02020603050405020304" pitchFamily="18" charset="0"/>
            </a:endParaRPr>
          </a:p>
          <a:p>
            <a:pPr algn="ctr">
              <a:lnSpc>
                <a:spcPct val="150000"/>
              </a:lnSpc>
            </a:pPr>
            <a:endParaRPr lang="en-US" sz="1500" i="1" dirty="0">
              <a:latin typeface="Arial" panose="020B0604020202020204" pitchFamily="34" charset="0"/>
              <a:ea typeface="Times New Roman" panose="02020603050405020304" pitchFamily="18" charset="0"/>
            </a:endParaRPr>
          </a:p>
          <a:p>
            <a:pPr algn="ctr">
              <a:lnSpc>
                <a:spcPct val="150000"/>
              </a:lnSpc>
            </a:pPr>
            <a:endParaRPr lang="en-US" sz="1500" i="1" dirty="0">
              <a:latin typeface="Arial" panose="020B0604020202020204" pitchFamily="34" charset="0"/>
              <a:ea typeface="Times New Roman" panose="02020603050405020304" pitchFamily="18" charset="0"/>
            </a:endParaRPr>
          </a:p>
          <a:p>
            <a:pPr algn="ctr">
              <a:lnSpc>
                <a:spcPct val="150000"/>
              </a:lnSpc>
            </a:pPr>
            <a:endParaRPr lang="en-US" sz="1500" i="1" dirty="0">
              <a:latin typeface="Arial" panose="020B0604020202020204" pitchFamily="34" charset="0"/>
              <a:ea typeface="Times New Roman" panose="02020603050405020304" pitchFamily="18" charset="0"/>
            </a:endParaRPr>
          </a:p>
          <a:p>
            <a:pPr algn="ctr">
              <a:lnSpc>
                <a:spcPct val="150000"/>
              </a:lnSpc>
            </a:pPr>
            <a:endParaRPr lang="en-US" sz="1500" i="1" dirty="0">
              <a:latin typeface="Arial" panose="020B0604020202020204" pitchFamily="34" charset="0"/>
              <a:ea typeface="Times New Roman" panose="02020603050405020304" pitchFamily="18" charset="0"/>
            </a:endParaRPr>
          </a:p>
          <a:p>
            <a:pPr algn="ctr">
              <a:lnSpc>
                <a:spcPct val="150000"/>
              </a:lnSpc>
            </a:pPr>
            <a:r>
              <a:rPr lang="en-US" sz="1500" i="1" dirty="0">
                <a:latin typeface="Arial" panose="020B0604020202020204" pitchFamily="34" charset="0"/>
                <a:ea typeface="Times New Roman" panose="02020603050405020304" pitchFamily="18" charset="0"/>
              </a:rPr>
              <a:t>Source: Javier Conde (2022)</a:t>
            </a:r>
            <a:endParaRPr lang="en-GB" sz="1500" dirty="0">
              <a:effectLst/>
              <a:latin typeface="Times New Roman" panose="02020603050405020304" pitchFamily="18" charset="0"/>
              <a:ea typeface="Times New Roman" panose="02020603050405020304" pitchFamily="18" charset="0"/>
            </a:endParaRPr>
          </a:p>
        </p:txBody>
      </p:sp>
      <p:sp>
        <p:nvSpPr>
          <p:cNvPr id="13" name="TextBox 12">
            <a:extLst>
              <a:ext uri="{FF2B5EF4-FFF2-40B4-BE49-F238E27FC236}">
                <a16:creationId xmlns:a16="http://schemas.microsoft.com/office/drawing/2014/main" id="{FACAE273-0D35-D2E8-F231-E11FE0A9F051}"/>
              </a:ext>
            </a:extLst>
          </p:cNvPr>
          <p:cNvSpPr txBox="1"/>
          <p:nvPr/>
        </p:nvSpPr>
        <p:spPr>
          <a:xfrm>
            <a:off x="8193974" y="2365827"/>
            <a:ext cx="2576946" cy="2014518"/>
          </a:xfrm>
          <a:prstGeom prst="rect">
            <a:avLst/>
          </a:prstGeom>
          <a:noFill/>
        </p:spPr>
        <p:txBody>
          <a:bodyPr wrap="none" lIns="0" tIns="0" rIns="0" bIns="0" rtlCol="0" anchor="t" anchorCtr="0">
            <a:noAutofit/>
          </a:bodyPr>
          <a:lstStyle/>
          <a:p>
            <a:pPr algn="ctr"/>
            <a:r>
              <a:rPr lang="en-GB" sz="1600" dirty="0"/>
              <a:t>Top three days with biggest </a:t>
            </a:r>
          </a:p>
          <a:p>
            <a:pPr algn="ctr"/>
            <a:r>
              <a:rPr lang="en-GB" sz="1600" dirty="0"/>
              <a:t>difference between daily value </a:t>
            </a:r>
          </a:p>
          <a:p>
            <a:pPr algn="ctr"/>
            <a:r>
              <a:rPr lang="en-GB" sz="1600" dirty="0"/>
              <a:t>and rolling 7-day mean</a:t>
            </a:r>
            <a:endParaRPr lang="en-ES" sz="1600" dirty="0"/>
          </a:p>
        </p:txBody>
      </p:sp>
    </p:spTree>
    <p:extLst>
      <p:ext uri="{BB962C8B-B14F-4D97-AF65-F5344CB8AC3E}">
        <p14:creationId xmlns:p14="http://schemas.microsoft.com/office/powerpoint/2010/main" val="4176515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FAE096-CFD9-944F-98F4-56417B68B0BF}"/>
              </a:ext>
            </a:extLst>
          </p:cNvPr>
          <p:cNvSpPr/>
          <p:nvPr/>
        </p:nvSpPr>
        <p:spPr>
          <a:xfrm>
            <a:off x="350196" y="6177872"/>
            <a:ext cx="2529191" cy="55422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descr="Shape, circle&#10;&#10;Description automatically generated">
            <a:extLst>
              <a:ext uri="{FF2B5EF4-FFF2-40B4-BE49-F238E27FC236}">
                <a16:creationId xmlns:a16="http://schemas.microsoft.com/office/drawing/2014/main" id="{12FE384A-7C07-7741-92CA-330981D6DE3A}"/>
              </a:ext>
            </a:extLst>
          </p:cNvPr>
          <p:cNvPicPr>
            <a:picLocks noChangeAspect="1"/>
          </p:cNvPicPr>
          <p:nvPr/>
        </p:nvPicPr>
        <p:blipFill>
          <a:blip r:embed="rId2"/>
          <a:stretch>
            <a:fillRect/>
          </a:stretch>
        </p:blipFill>
        <p:spPr>
          <a:xfrm>
            <a:off x="535697" y="6135586"/>
            <a:ext cx="560069" cy="554223"/>
          </a:xfrm>
          <a:prstGeom prst="rect">
            <a:avLst/>
          </a:prstGeom>
        </p:spPr>
      </p:pic>
      <p:sp>
        <p:nvSpPr>
          <p:cNvPr id="5" name="Rectangle 4">
            <a:extLst>
              <a:ext uri="{FF2B5EF4-FFF2-40B4-BE49-F238E27FC236}">
                <a16:creationId xmlns:a16="http://schemas.microsoft.com/office/drawing/2014/main" id="{29CB2FA8-952D-9541-A292-0284FD0C36F0}"/>
              </a:ext>
            </a:extLst>
          </p:cNvPr>
          <p:cNvSpPr/>
          <p:nvPr/>
        </p:nvSpPr>
        <p:spPr>
          <a:xfrm>
            <a:off x="350196" y="6135586"/>
            <a:ext cx="927761" cy="5965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ubtitle 2">
            <a:extLst>
              <a:ext uri="{FF2B5EF4-FFF2-40B4-BE49-F238E27FC236}">
                <a16:creationId xmlns:a16="http://schemas.microsoft.com/office/drawing/2014/main" id="{F12820C7-E714-A649-8C99-9FD449994DD3}"/>
              </a:ext>
            </a:extLst>
          </p:cNvPr>
          <p:cNvSpPr txBox="1">
            <a:spLocks/>
          </p:cNvSpPr>
          <p:nvPr/>
        </p:nvSpPr>
        <p:spPr>
          <a:xfrm>
            <a:off x="424019" y="6135586"/>
            <a:ext cx="11232284" cy="971700"/>
          </a:xfrm>
          <a:prstGeom prst="rect">
            <a:avLst/>
          </a:prstGeom>
        </p:spPr>
        <p:txBody>
          <a:bodyPr vert="horz" lIns="0" tIns="0" rIns="0" bIns="0" rtlCol="0" anchor="t">
            <a:noAutofit/>
          </a:bodyPr>
          <a:lstStyle>
            <a:lvl1pPr marL="432000" indent="-432000" algn="l" defTabSz="126000" rtl="0" eaLnBrk="1" latinLnBrk="0" hangingPunct="1">
              <a:lnSpc>
                <a:spcPct val="110000"/>
              </a:lnSpc>
              <a:spcBef>
                <a:spcPts val="0"/>
              </a:spcBef>
              <a:spcAft>
                <a:spcPts val="1200"/>
              </a:spcAft>
              <a:buClr>
                <a:schemeClr val="tx1"/>
              </a:buClr>
              <a:buSzPct val="80000"/>
              <a:buFont typeface="Wingdings 2" panose="05020102010507070707" pitchFamily="18" charset="2"/>
              <a:buChar char="¢"/>
              <a:tabLst/>
              <a:defRPr sz="2400" kern="1200" spc="-10" baseline="0">
                <a:solidFill>
                  <a:schemeClr val="tx1"/>
                </a:solidFill>
                <a:latin typeface="+mn-lt"/>
                <a:ea typeface="+mn-ea"/>
                <a:cs typeface="+mn-cs"/>
              </a:defRPr>
            </a:lvl1pPr>
            <a:lvl2pPr marL="864000" indent="-432000" algn="l" defTabSz="126000" rtl="0" eaLnBrk="1" latinLnBrk="0" hangingPunct="1">
              <a:lnSpc>
                <a:spcPct val="110000"/>
              </a:lnSpc>
              <a:spcBef>
                <a:spcPts val="0"/>
              </a:spcBef>
              <a:spcAft>
                <a:spcPts val="100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2pPr>
            <a:lvl3pPr marL="864000" indent="-432000" algn="l" defTabSz="126000" rtl="0" eaLnBrk="1" latinLnBrk="0" hangingPunct="1">
              <a:lnSpc>
                <a:spcPct val="110000"/>
              </a:lnSpc>
              <a:spcBef>
                <a:spcPts val="0"/>
              </a:spcBef>
              <a:spcAft>
                <a:spcPts val="1000"/>
              </a:spcAft>
              <a:buClrTx/>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3pPr>
            <a:lvl4pPr marL="432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defRPr sz="2400" kern="1200" spc="-10" baseline="0">
                <a:solidFill>
                  <a:schemeClr val="tx1"/>
                </a:solidFill>
                <a:latin typeface="+mn-lt"/>
                <a:ea typeface="+mn-ea"/>
                <a:cs typeface="+mn-cs"/>
              </a:defRPr>
            </a:lvl4pPr>
            <a:lvl5pPr marL="864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5pPr>
            <a:lvl6pPr marL="864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6pPr>
            <a:lvl7pPr marL="432000" indent="-432000" algn="l" defTabSz="126000" rtl="0" eaLnBrk="1" latinLnBrk="0" hangingPunct="1">
              <a:lnSpc>
                <a:spcPct val="110000"/>
              </a:lnSpc>
              <a:spcBef>
                <a:spcPts val="0"/>
              </a:spcBef>
              <a:buFont typeface="+mj-lt"/>
              <a:buAutoNum type="arabicPeriod"/>
              <a:tabLst>
                <a:tab pos="126000" algn="l"/>
              </a:tabLst>
              <a:defRPr sz="2400" kern="1200" spc="-10" baseline="0">
                <a:solidFill>
                  <a:schemeClr val="tx1"/>
                </a:solidFill>
                <a:latin typeface="+mn-lt"/>
                <a:ea typeface="+mn-ea"/>
                <a:cs typeface="+mn-cs"/>
              </a:defRPr>
            </a:lvl7pPr>
            <a:lvl8pPr marL="0" indent="0" algn="l" defTabSz="126000" rtl="0" eaLnBrk="1" latinLnBrk="0" hangingPunct="1">
              <a:lnSpc>
                <a:spcPct val="110000"/>
              </a:lnSpc>
              <a:spcBef>
                <a:spcPts val="0"/>
              </a:spcBef>
              <a:buFont typeface="Arial" panose="020B0604020202020204" pitchFamily="34" charset="0"/>
              <a:buNone/>
              <a:tabLst>
                <a:tab pos="126000" algn="l"/>
              </a:tabLst>
              <a:defRPr sz="2400" b="1" kern="1200" spc="-10" baseline="0">
                <a:solidFill>
                  <a:schemeClr val="tx1"/>
                </a:solidFill>
                <a:latin typeface="+mn-lt"/>
                <a:ea typeface="+mn-ea"/>
                <a:cs typeface="+mn-cs"/>
              </a:defRPr>
            </a:lvl8pPr>
            <a:lvl9pPr marL="0" indent="0" algn="l" defTabSz="126000" rtl="0" eaLnBrk="1" latinLnBrk="0" hangingPunct="1">
              <a:lnSpc>
                <a:spcPct val="110000"/>
              </a:lnSpc>
              <a:spcBef>
                <a:spcPts val="0"/>
              </a:spcBef>
              <a:buFont typeface="Arial" panose="020B0604020202020204" pitchFamily="34" charset="0"/>
              <a:buNone/>
              <a:tabLst>
                <a:tab pos="126000" algn="l"/>
              </a:tabLst>
              <a:defRPr sz="2400" kern="1200" spc="-10" baseline="0">
                <a:solidFill>
                  <a:schemeClr val="tx1"/>
                </a:solidFill>
                <a:latin typeface="+mn-lt"/>
                <a:ea typeface="+mn-ea"/>
                <a:cs typeface="+mn-cs"/>
              </a:defRPr>
            </a:lvl9pPr>
          </a:lstStyle>
          <a:p>
            <a:pPr marL="0" indent="0">
              <a:buNone/>
            </a:pPr>
            <a:r>
              <a:rPr lang="en-GB" sz="1600" i="1" dirty="0"/>
              <a:t>Javier Conde | 11</a:t>
            </a:r>
            <a:r>
              <a:rPr lang="en-GB" sz="1600" i="1" baseline="30000" dirty="0"/>
              <a:t>th</a:t>
            </a:r>
            <a:r>
              <a:rPr lang="en-GB" sz="1600" i="1" dirty="0"/>
              <a:t> July 2022</a:t>
            </a:r>
          </a:p>
        </p:txBody>
      </p:sp>
      <p:pic>
        <p:nvPicPr>
          <p:cNvPr id="4" name="Picture 3" descr="Chart, application, histogram&#10;&#10;Description automatically generated">
            <a:extLst>
              <a:ext uri="{FF2B5EF4-FFF2-40B4-BE49-F238E27FC236}">
                <a16:creationId xmlns:a16="http://schemas.microsoft.com/office/drawing/2014/main" id="{EEB85D2E-F28F-47C7-0EB5-36C2905365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537" y="463138"/>
            <a:ext cx="5289890" cy="5447640"/>
          </a:xfrm>
          <a:prstGeom prst="rect">
            <a:avLst/>
          </a:prstGeom>
        </p:spPr>
      </p:pic>
      <p:pic>
        <p:nvPicPr>
          <p:cNvPr id="8" name="Picture 7" descr="Table&#10;&#10;Description automatically generated">
            <a:extLst>
              <a:ext uri="{FF2B5EF4-FFF2-40B4-BE49-F238E27FC236}">
                <a16:creationId xmlns:a16="http://schemas.microsoft.com/office/drawing/2014/main" id="{55F1C08E-269E-5523-8041-0A10D25467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9619" y="463138"/>
            <a:ext cx="3124200" cy="1803400"/>
          </a:xfrm>
          <a:prstGeom prst="rect">
            <a:avLst/>
          </a:prstGeom>
        </p:spPr>
      </p:pic>
      <p:sp>
        <p:nvSpPr>
          <p:cNvPr id="10" name="Right Arrow 9">
            <a:extLst>
              <a:ext uri="{FF2B5EF4-FFF2-40B4-BE49-F238E27FC236}">
                <a16:creationId xmlns:a16="http://schemas.microsoft.com/office/drawing/2014/main" id="{C43880CA-33C7-5B72-410E-8D8A9625918C}"/>
              </a:ext>
            </a:extLst>
          </p:cNvPr>
          <p:cNvSpPr/>
          <p:nvPr/>
        </p:nvSpPr>
        <p:spPr>
          <a:xfrm>
            <a:off x="6144562" y="737935"/>
            <a:ext cx="1505415" cy="802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C7BE118-2921-684C-1951-BC3069154D9C}"/>
              </a:ext>
            </a:extLst>
          </p:cNvPr>
          <p:cNvSpPr/>
          <p:nvPr/>
        </p:nvSpPr>
        <p:spPr>
          <a:xfrm>
            <a:off x="350197" y="-105130"/>
            <a:ext cx="11073866" cy="6283002"/>
          </a:xfrm>
          <a:prstGeom prst="rect">
            <a:avLst/>
          </a:prstGeom>
        </p:spPr>
        <p:txBody>
          <a:bodyPr wrap="square">
            <a:spAutoFit/>
          </a:bodyPr>
          <a:lstStyle/>
          <a:p>
            <a:pPr marL="228600" algn="ctr">
              <a:lnSpc>
                <a:spcPct val="150000"/>
              </a:lnSpc>
            </a:pPr>
            <a:r>
              <a:rPr lang="en-US" sz="1500" i="1" u="sng" dirty="0">
                <a:latin typeface="Arial" panose="020B0604020202020204" pitchFamily="34" charset="0"/>
                <a:ea typeface="Times New Roman" panose="02020603050405020304" pitchFamily="18" charset="0"/>
              </a:rPr>
              <a:t>Figure 2.17:</a:t>
            </a:r>
            <a:r>
              <a:rPr lang="en-US" sz="1500" i="1" dirty="0">
                <a:latin typeface="Arial" panose="020B0604020202020204" pitchFamily="34" charset="0"/>
                <a:ea typeface="Times New Roman" panose="02020603050405020304" pitchFamily="18" charset="0"/>
              </a:rPr>
              <a:t> </a:t>
            </a:r>
            <a:r>
              <a:rPr lang="en-GB" sz="1500" i="1" dirty="0">
                <a:latin typeface="Arial" panose="020B0604020202020204" pitchFamily="34" charset="0"/>
                <a:ea typeface="Times New Roman" panose="02020603050405020304" pitchFamily="18" charset="0"/>
              </a:rPr>
              <a:t>Evolution (MA window 7/30/60/90) on COVID hospitalisations in the Gibraltar province</a:t>
            </a:r>
            <a:endParaRPr lang="en-GB" sz="1500" dirty="0">
              <a:latin typeface="Times New Roman" panose="02020603050405020304" pitchFamily="18" charset="0"/>
              <a:ea typeface="Times New Roman" panose="02020603050405020304" pitchFamily="18" charset="0"/>
            </a:endParaRPr>
          </a:p>
          <a:p>
            <a:pPr algn="ctr">
              <a:lnSpc>
                <a:spcPct val="150000"/>
              </a:lnSpc>
            </a:pPr>
            <a:endParaRPr lang="en-US" sz="1500" i="1" dirty="0">
              <a:latin typeface="Arial" panose="020B0604020202020204" pitchFamily="34" charset="0"/>
              <a:ea typeface="Times New Roman" panose="02020603050405020304" pitchFamily="18" charset="0"/>
            </a:endParaRPr>
          </a:p>
          <a:p>
            <a:pPr algn="ctr">
              <a:lnSpc>
                <a:spcPct val="150000"/>
              </a:lnSpc>
            </a:pPr>
            <a:endParaRPr lang="en-US" sz="1500" i="1" dirty="0">
              <a:latin typeface="Arial" panose="020B0604020202020204" pitchFamily="34" charset="0"/>
              <a:ea typeface="Times New Roman" panose="02020603050405020304" pitchFamily="18" charset="0"/>
            </a:endParaRPr>
          </a:p>
          <a:p>
            <a:pPr algn="ctr">
              <a:lnSpc>
                <a:spcPct val="150000"/>
              </a:lnSpc>
            </a:pPr>
            <a:endParaRPr lang="en-US" sz="1500" i="1" dirty="0">
              <a:latin typeface="Arial" panose="020B0604020202020204" pitchFamily="34" charset="0"/>
              <a:ea typeface="Times New Roman" panose="02020603050405020304" pitchFamily="18" charset="0"/>
            </a:endParaRPr>
          </a:p>
          <a:p>
            <a:pPr algn="ctr">
              <a:lnSpc>
                <a:spcPct val="150000"/>
              </a:lnSpc>
            </a:pPr>
            <a:endParaRPr lang="en-US" sz="1500" i="1" dirty="0">
              <a:latin typeface="Arial" panose="020B0604020202020204" pitchFamily="34" charset="0"/>
              <a:ea typeface="Times New Roman" panose="02020603050405020304" pitchFamily="18" charset="0"/>
            </a:endParaRPr>
          </a:p>
          <a:p>
            <a:pPr algn="ctr">
              <a:lnSpc>
                <a:spcPct val="150000"/>
              </a:lnSpc>
            </a:pPr>
            <a:endParaRPr lang="en-US" sz="1500" i="1" dirty="0">
              <a:latin typeface="Arial" panose="020B0604020202020204" pitchFamily="34" charset="0"/>
              <a:ea typeface="Times New Roman" panose="02020603050405020304" pitchFamily="18" charset="0"/>
            </a:endParaRPr>
          </a:p>
          <a:p>
            <a:pPr algn="ctr">
              <a:lnSpc>
                <a:spcPct val="150000"/>
              </a:lnSpc>
            </a:pPr>
            <a:endParaRPr lang="en-US" sz="1500" i="1" dirty="0">
              <a:latin typeface="Arial" panose="020B0604020202020204" pitchFamily="34" charset="0"/>
              <a:ea typeface="Times New Roman" panose="02020603050405020304" pitchFamily="18" charset="0"/>
            </a:endParaRPr>
          </a:p>
          <a:p>
            <a:pPr algn="ctr">
              <a:lnSpc>
                <a:spcPct val="150000"/>
              </a:lnSpc>
            </a:pPr>
            <a:endParaRPr lang="en-US" sz="1500" i="1" dirty="0">
              <a:latin typeface="Arial" panose="020B0604020202020204" pitchFamily="34" charset="0"/>
              <a:ea typeface="Times New Roman" panose="02020603050405020304" pitchFamily="18" charset="0"/>
            </a:endParaRPr>
          </a:p>
          <a:p>
            <a:pPr algn="ctr">
              <a:lnSpc>
                <a:spcPct val="150000"/>
              </a:lnSpc>
            </a:pPr>
            <a:endParaRPr lang="en-US" sz="1500" i="1" dirty="0">
              <a:latin typeface="Arial" panose="020B0604020202020204" pitchFamily="34" charset="0"/>
              <a:ea typeface="Times New Roman" panose="02020603050405020304" pitchFamily="18" charset="0"/>
            </a:endParaRPr>
          </a:p>
          <a:p>
            <a:pPr algn="ctr">
              <a:lnSpc>
                <a:spcPct val="150000"/>
              </a:lnSpc>
            </a:pPr>
            <a:endParaRPr lang="en-US" sz="1500" i="1" dirty="0">
              <a:latin typeface="Arial" panose="020B0604020202020204" pitchFamily="34" charset="0"/>
              <a:ea typeface="Times New Roman" panose="02020603050405020304" pitchFamily="18" charset="0"/>
            </a:endParaRPr>
          </a:p>
          <a:p>
            <a:pPr algn="ctr">
              <a:lnSpc>
                <a:spcPct val="150000"/>
              </a:lnSpc>
            </a:pPr>
            <a:endParaRPr lang="en-US" sz="1500" i="1" dirty="0">
              <a:latin typeface="Arial" panose="020B0604020202020204" pitchFamily="34" charset="0"/>
              <a:ea typeface="Times New Roman" panose="02020603050405020304" pitchFamily="18" charset="0"/>
            </a:endParaRPr>
          </a:p>
          <a:p>
            <a:pPr algn="ctr">
              <a:lnSpc>
                <a:spcPct val="150000"/>
              </a:lnSpc>
            </a:pPr>
            <a:endParaRPr lang="en-US" sz="1500" i="1" dirty="0">
              <a:latin typeface="Arial" panose="020B0604020202020204" pitchFamily="34" charset="0"/>
              <a:ea typeface="Times New Roman" panose="02020603050405020304" pitchFamily="18" charset="0"/>
            </a:endParaRPr>
          </a:p>
          <a:p>
            <a:pPr algn="ctr">
              <a:lnSpc>
                <a:spcPct val="150000"/>
              </a:lnSpc>
            </a:pPr>
            <a:endParaRPr lang="en-US" sz="1500" i="1" dirty="0">
              <a:latin typeface="Arial" panose="020B0604020202020204" pitchFamily="34" charset="0"/>
              <a:ea typeface="Times New Roman" panose="02020603050405020304" pitchFamily="18" charset="0"/>
            </a:endParaRPr>
          </a:p>
          <a:p>
            <a:pPr algn="ctr">
              <a:lnSpc>
                <a:spcPct val="150000"/>
              </a:lnSpc>
            </a:pPr>
            <a:endParaRPr lang="en-US" sz="1500" i="1" dirty="0">
              <a:latin typeface="Arial" panose="020B0604020202020204" pitchFamily="34" charset="0"/>
              <a:ea typeface="Times New Roman" panose="02020603050405020304" pitchFamily="18" charset="0"/>
            </a:endParaRPr>
          </a:p>
          <a:p>
            <a:pPr algn="ctr">
              <a:lnSpc>
                <a:spcPct val="150000"/>
              </a:lnSpc>
            </a:pPr>
            <a:endParaRPr lang="en-US" sz="1500" i="1" dirty="0">
              <a:latin typeface="Arial" panose="020B0604020202020204" pitchFamily="34" charset="0"/>
              <a:ea typeface="Times New Roman" panose="02020603050405020304" pitchFamily="18" charset="0"/>
            </a:endParaRPr>
          </a:p>
          <a:p>
            <a:pPr algn="ctr">
              <a:lnSpc>
                <a:spcPct val="150000"/>
              </a:lnSpc>
            </a:pPr>
            <a:endParaRPr lang="en-US" sz="1500" i="1" dirty="0">
              <a:latin typeface="Arial" panose="020B0604020202020204" pitchFamily="34" charset="0"/>
              <a:ea typeface="Times New Roman" panose="02020603050405020304" pitchFamily="18" charset="0"/>
            </a:endParaRPr>
          </a:p>
          <a:p>
            <a:pPr algn="ctr">
              <a:lnSpc>
                <a:spcPct val="150000"/>
              </a:lnSpc>
            </a:pPr>
            <a:endParaRPr lang="en-US" sz="1500" i="1" dirty="0">
              <a:latin typeface="Arial" panose="020B0604020202020204" pitchFamily="34" charset="0"/>
              <a:ea typeface="Times New Roman" panose="02020603050405020304" pitchFamily="18" charset="0"/>
            </a:endParaRPr>
          </a:p>
          <a:p>
            <a:pPr algn="ctr">
              <a:lnSpc>
                <a:spcPct val="150000"/>
              </a:lnSpc>
            </a:pPr>
            <a:r>
              <a:rPr lang="en-US" sz="1500" i="1" dirty="0">
                <a:latin typeface="Arial" panose="020B0604020202020204" pitchFamily="34" charset="0"/>
                <a:ea typeface="Times New Roman" panose="02020603050405020304" pitchFamily="18" charset="0"/>
              </a:rPr>
              <a:t>Source: Javier Conde (2022)</a:t>
            </a:r>
            <a:endParaRPr lang="en-GB" sz="1500"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0584D434-5E68-E01A-6EBF-E09C3E3D9320}"/>
              </a:ext>
            </a:extLst>
          </p:cNvPr>
          <p:cNvSpPr txBox="1"/>
          <p:nvPr/>
        </p:nvSpPr>
        <p:spPr>
          <a:xfrm>
            <a:off x="8193974" y="2365827"/>
            <a:ext cx="2576946" cy="2014518"/>
          </a:xfrm>
          <a:prstGeom prst="rect">
            <a:avLst/>
          </a:prstGeom>
          <a:noFill/>
        </p:spPr>
        <p:txBody>
          <a:bodyPr wrap="none" lIns="0" tIns="0" rIns="0" bIns="0" rtlCol="0" anchor="t" anchorCtr="0">
            <a:noAutofit/>
          </a:bodyPr>
          <a:lstStyle/>
          <a:p>
            <a:pPr algn="ctr"/>
            <a:r>
              <a:rPr lang="en-GB" sz="1600" dirty="0"/>
              <a:t>Top three days with biggest </a:t>
            </a:r>
          </a:p>
          <a:p>
            <a:pPr algn="ctr"/>
            <a:r>
              <a:rPr lang="en-GB" sz="1600" dirty="0"/>
              <a:t>difference between daily value </a:t>
            </a:r>
          </a:p>
          <a:p>
            <a:pPr algn="ctr"/>
            <a:r>
              <a:rPr lang="en-GB" sz="1600" dirty="0"/>
              <a:t>and rolling 7-day mean</a:t>
            </a:r>
            <a:endParaRPr lang="en-ES" sz="1600" dirty="0"/>
          </a:p>
        </p:txBody>
      </p:sp>
    </p:spTree>
    <p:extLst>
      <p:ext uri="{BB962C8B-B14F-4D97-AF65-F5344CB8AC3E}">
        <p14:creationId xmlns:p14="http://schemas.microsoft.com/office/powerpoint/2010/main" val="3632887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FAE096-CFD9-944F-98F4-56417B68B0BF}"/>
              </a:ext>
            </a:extLst>
          </p:cNvPr>
          <p:cNvSpPr/>
          <p:nvPr/>
        </p:nvSpPr>
        <p:spPr>
          <a:xfrm>
            <a:off x="350196" y="6177872"/>
            <a:ext cx="2529191" cy="55422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descr="Shape, circle&#10;&#10;Description automatically generated">
            <a:extLst>
              <a:ext uri="{FF2B5EF4-FFF2-40B4-BE49-F238E27FC236}">
                <a16:creationId xmlns:a16="http://schemas.microsoft.com/office/drawing/2014/main" id="{12FE384A-7C07-7741-92CA-330981D6DE3A}"/>
              </a:ext>
            </a:extLst>
          </p:cNvPr>
          <p:cNvPicPr>
            <a:picLocks noChangeAspect="1"/>
          </p:cNvPicPr>
          <p:nvPr/>
        </p:nvPicPr>
        <p:blipFill>
          <a:blip r:embed="rId2"/>
          <a:stretch>
            <a:fillRect/>
          </a:stretch>
        </p:blipFill>
        <p:spPr>
          <a:xfrm>
            <a:off x="535697" y="6135586"/>
            <a:ext cx="560069" cy="554223"/>
          </a:xfrm>
          <a:prstGeom prst="rect">
            <a:avLst/>
          </a:prstGeom>
        </p:spPr>
      </p:pic>
      <p:sp>
        <p:nvSpPr>
          <p:cNvPr id="5" name="Rectangle 4">
            <a:extLst>
              <a:ext uri="{FF2B5EF4-FFF2-40B4-BE49-F238E27FC236}">
                <a16:creationId xmlns:a16="http://schemas.microsoft.com/office/drawing/2014/main" id="{29CB2FA8-952D-9541-A292-0284FD0C36F0}"/>
              </a:ext>
            </a:extLst>
          </p:cNvPr>
          <p:cNvSpPr/>
          <p:nvPr/>
        </p:nvSpPr>
        <p:spPr>
          <a:xfrm>
            <a:off x="350196" y="6135586"/>
            <a:ext cx="927761" cy="5965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ubtitle 2">
            <a:extLst>
              <a:ext uri="{FF2B5EF4-FFF2-40B4-BE49-F238E27FC236}">
                <a16:creationId xmlns:a16="http://schemas.microsoft.com/office/drawing/2014/main" id="{F12820C7-E714-A649-8C99-9FD449994DD3}"/>
              </a:ext>
            </a:extLst>
          </p:cNvPr>
          <p:cNvSpPr txBox="1">
            <a:spLocks/>
          </p:cNvSpPr>
          <p:nvPr/>
        </p:nvSpPr>
        <p:spPr>
          <a:xfrm>
            <a:off x="424019" y="6135586"/>
            <a:ext cx="11232284" cy="971700"/>
          </a:xfrm>
          <a:prstGeom prst="rect">
            <a:avLst/>
          </a:prstGeom>
        </p:spPr>
        <p:txBody>
          <a:bodyPr vert="horz" lIns="0" tIns="0" rIns="0" bIns="0" rtlCol="0" anchor="t">
            <a:noAutofit/>
          </a:bodyPr>
          <a:lstStyle>
            <a:lvl1pPr marL="432000" indent="-432000" algn="l" defTabSz="126000" rtl="0" eaLnBrk="1" latinLnBrk="0" hangingPunct="1">
              <a:lnSpc>
                <a:spcPct val="110000"/>
              </a:lnSpc>
              <a:spcBef>
                <a:spcPts val="0"/>
              </a:spcBef>
              <a:spcAft>
                <a:spcPts val="1200"/>
              </a:spcAft>
              <a:buClr>
                <a:schemeClr val="tx1"/>
              </a:buClr>
              <a:buSzPct val="80000"/>
              <a:buFont typeface="Wingdings 2" panose="05020102010507070707" pitchFamily="18" charset="2"/>
              <a:buChar char="¢"/>
              <a:tabLst/>
              <a:defRPr sz="2400" kern="1200" spc="-10" baseline="0">
                <a:solidFill>
                  <a:schemeClr val="tx1"/>
                </a:solidFill>
                <a:latin typeface="+mn-lt"/>
                <a:ea typeface="+mn-ea"/>
                <a:cs typeface="+mn-cs"/>
              </a:defRPr>
            </a:lvl1pPr>
            <a:lvl2pPr marL="864000" indent="-432000" algn="l" defTabSz="126000" rtl="0" eaLnBrk="1" latinLnBrk="0" hangingPunct="1">
              <a:lnSpc>
                <a:spcPct val="110000"/>
              </a:lnSpc>
              <a:spcBef>
                <a:spcPts val="0"/>
              </a:spcBef>
              <a:spcAft>
                <a:spcPts val="100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2pPr>
            <a:lvl3pPr marL="864000" indent="-432000" algn="l" defTabSz="126000" rtl="0" eaLnBrk="1" latinLnBrk="0" hangingPunct="1">
              <a:lnSpc>
                <a:spcPct val="110000"/>
              </a:lnSpc>
              <a:spcBef>
                <a:spcPts val="0"/>
              </a:spcBef>
              <a:spcAft>
                <a:spcPts val="1000"/>
              </a:spcAft>
              <a:buClrTx/>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3pPr>
            <a:lvl4pPr marL="432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defRPr sz="2400" kern="1200" spc="-10" baseline="0">
                <a:solidFill>
                  <a:schemeClr val="tx1"/>
                </a:solidFill>
                <a:latin typeface="+mn-lt"/>
                <a:ea typeface="+mn-ea"/>
                <a:cs typeface="+mn-cs"/>
              </a:defRPr>
            </a:lvl4pPr>
            <a:lvl5pPr marL="864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5pPr>
            <a:lvl6pPr marL="864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6pPr>
            <a:lvl7pPr marL="432000" indent="-432000" algn="l" defTabSz="126000" rtl="0" eaLnBrk="1" latinLnBrk="0" hangingPunct="1">
              <a:lnSpc>
                <a:spcPct val="110000"/>
              </a:lnSpc>
              <a:spcBef>
                <a:spcPts val="0"/>
              </a:spcBef>
              <a:buFont typeface="+mj-lt"/>
              <a:buAutoNum type="arabicPeriod"/>
              <a:tabLst>
                <a:tab pos="126000" algn="l"/>
              </a:tabLst>
              <a:defRPr sz="2400" kern="1200" spc="-10" baseline="0">
                <a:solidFill>
                  <a:schemeClr val="tx1"/>
                </a:solidFill>
                <a:latin typeface="+mn-lt"/>
                <a:ea typeface="+mn-ea"/>
                <a:cs typeface="+mn-cs"/>
              </a:defRPr>
            </a:lvl7pPr>
            <a:lvl8pPr marL="0" indent="0" algn="l" defTabSz="126000" rtl="0" eaLnBrk="1" latinLnBrk="0" hangingPunct="1">
              <a:lnSpc>
                <a:spcPct val="110000"/>
              </a:lnSpc>
              <a:spcBef>
                <a:spcPts val="0"/>
              </a:spcBef>
              <a:buFont typeface="Arial" panose="020B0604020202020204" pitchFamily="34" charset="0"/>
              <a:buNone/>
              <a:tabLst>
                <a:tab pos="126000" algn="l"/>
              </a:tabLst>
              <a:defRPr sz="2400" b="1" kern="1200" spc="-10" baseline="0">
                <a:solidFill>
                  <a:schemeClr val="tx1"/>
                </a:solidFill>
                <a:latin typeface="+mn-lt"/>
                <a:ea typeface="+mn-ea"/>
                <a:cs typeface="+mn-cs"/>
              </a:defRPr>
            </a:lvl8pPr>
            <a:lvl9pPr marL="0" indent="0" algn="l" defTabSz="126000" rtl="0" eaLnBrk="1" latinLnBrk="0" hangingPunct="1">
              <a:lnSpc>
                <a:spcPct val="110000"/>
              </a:lnSpc>
              <a:spcBef>
                <a:spcPts val="0"/>
              </a:spcBef>
              <a:buFont typeface="Arial" panose="020B0604020202020204" pitchFamily="34" charset="0"/>
              <a:buNone/>
              <a:tabLst>
                <a:tab pos="126000" algn="l"/>
              </a:tabLst>
              <a:defRPr sz="2400" kern="1200" spc="-10" baseline="0">
                <a:solidFill>
                  <a:schemeClr val="tx1"/>
                </a:solidFill>
                <a:latin typeface="+mn-lt"/>
                <a:ea typeface="+mn-ea"/>
                <a:cs typeface="+mn-cs"/>
              </a:defRPr>
            </a:lvl9pPr>
          </a:lstStyle>
          <a:p>
            <a:pPr marL="0" indent="0">
              <a:buNone/>
            </a:pPr>
            <a:r>
              <a:rPr lang="en-GB" sz="1600" i="1" dirty="0"/>
              <a:t>Javier Conde | 23</a:t>
            </a:r>
            <a:r>
              <a:rPr lang="en-GB" sz="1600" i="1" baseline="30000" dirty="0"/>
              <a:t>rd</a:t>
            </a:r>
            <a:r>
              <a:rPr lang="en-GB" sz="1600" i="1" dirty="0"/>
              <a:t> May 2022</a:t>
            </a:r>
          </a:p>
        </p:txBody>
      </p:sp>
      <p:sp>
        <p:nvSpPr>
          <p:cNvPr id="4" name="Rectangle 3">
            <a:extLst>
              <a:ext uri="{FF2B5EF4-FFF2-40B4-BE49-F238E27FC236}">
                <a16:creationId xmlns:a16="http://schemas.microsoft.com/office/drawing/2014/main" id="{3728FDD4-9A75-E258-5BBA-996445954054}"/>
              </a:ext>
            </a:extLst>
          </p:cNvPr>
          <p:cNvSpPr/>
          <p:nvPr/>
        </p:nvSpPr>
        <p:spPr>
          <a:xfrm>
            <a:off x="512720" y="168192"/>
            <a:ext cx="10847412" cy="58591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GB" sz="1300" dirty="0">
                <a:solidFill>
                  <a:schemeClr val="tx1"/>
                </a:solidFill>
              </a:rPr>
              <a:t>Comparisons of cycles on vaccinations (evolution of 1</a:t>
            </a:r>
            <a:r>
              <a:rPr lang="en-GB" sz="1300" baseline="30000" dirty="0">
                <a:solidFill>
                  <a:schemeClr val="tx1"/>
                </a:solidFill>
              </a:rPr>
              <a:t>st</a:t>
            </a:r>
            <a:r>
              <a:rPr lang="en-GB" sz="1300" dirty="0">
                <a:solidFill>
                  <a:schemeClr val="tx1"/>
                </a:solidFill>
              </a:rPr>
              <a:t> dose vs 2</a:t>
            </a:r>
            <a:r>
              <a:rPr lang="en-GB" sz="1300" baseline="30000" dirty="0">
                <a:solidFill>
                  <a:schemeClr val="tx1"/>
                </a:solidFill>
              </a:rPr>
              <a:t>nd</a:t>
            </a:r>
            <a:r>
              <a:rPr lang="en-GB" sz="1300" dirty="0">
                <a:solidFill>
                  <a:schemeClr val="tx1"/>
                </a:solidFill>
              </a:rPr>
              <a:t> dose rollout) reach peak 4 months apart across the regions, which is in line with expected timelines</a:t>
            </a:r>
          </a:p>
          <a:p>
            <a:pPr marL="285750" indent="-285750">
              <a:buFontTx/>
              <a:buChar char="-"/>
            </a:pPr>
            <a:r>
              <a:rPr lang="en-GB" sz="1300" dirty="0">
                <a:solidFill>
                  <a:schemeClr val="tx1"/>
                </a:solidFill>
              </a:rPr>
              <a:t>Statistical insignificance of the rollout difference between regions (consistent 95.5%) </a:t>
            </a:r>
          </a:p>
          <a:p>
            <a:pPr marL="285750" indent="-285750">
              <a:buFontTx/>
              <a:buChar char="-"/>
            </a:pPr>
            <a:r>
              <a:rPr lang="en-GB" sz="1300" dirty="0">
                <a:solidFill>
                  <a:schemeClr val="tx1"/>
                </a:solidFill>
              </a:rPr>
              <a:t>Saint Helena, Montserrat, Bermuda and Gibraltar provinces with highest death/cases ratio. As only one death reported in both Saint Helena and Montserrat, Bermuda and Gibraltar are the provinces where we would advice to research aiming for a possible marketing campaign</a:t>
            </a:r>
          </a:p>
          <a:p>
            <a:pPr marL="285750" indent="-285750">
              <a:buFontTx/>
              <a:buChar char="-"/>
            </a:pPr>
            <a:r>
              <a:rPr lang="en-GB" sz="1300" dirty="0">
                <a:solidFill>
                  <a:schemeClr val="tx1"/>
                </a:solidFill>
              </a:rPr>
              <a:t>Deaths reaching early plateaus (early 2020) in Channel Islands, Turks, Isle of Man and British Virgin Islands with another increase in early 2021. Stabilisation of reported deaths coincides with rollout of vaccination program.</a:t>
            </a:r>
          </a:p>
          <a:p>
            <a:pPr marL="285750" indent="-285750">
              <a:buFontTx/>
              <a:buChar char="-"/>
            </a:pPr>
            <a:r>
              <a:rPr lang="en-GB" sz="1300" dirty="0">
                <a:solidFill>
                  <a:schemeClr val="tx1"/>
                </a:solidFill>
              </a:rPr>
              <a:t>Highest ratio reported recovered/ reported cases in Falklands (91.3%) and Turks (83.6%), followed by Gibraltar (81.5%) and Virgin Islands (70.23%). To consider when planning for the marketing campaign.</a:t>
            </a:r>
          </a:p>
          <a:p>
            <a:pPr marL="285750" indent="-285750">
              <a:buFontTx/>
              <a:buChar char="-"/>
            </a:pPr>
            <a:r>
              <a:rPr lang="en-GB" sz="1300" dirty="0">
                <a:solidFill>
                  <a:schemeClr val="tx1"/>
                </a:solidFill>
              </a:rPr>
              <a:t>Declining trend on hospitalisation from peak January 2021 while trends reverses with increase of reported recovered from the same date. To consider possible relation with vaccine rollout program.</a:t>
            </a:r>
          </a:p>
          <a:p>
            <a:pPr marL="285750" indent="-285750">
              <a:buFontTx/>
              <a:buChar char="-"/>
            </a:pPr>
            <a:r>
              <a:rPr lang="en-GB" sz="1300" dirty="0">
                <a:solidFill>
                  <a:schemeClr val="tx1"/>
                </a:solidFill>
              </a:rPr>
              <a:t>Only 0.8% of a total of 13,336 #coronavirus tweets analysed have hashtags #vacc-. Possible opportunity to research, moving forward with the marketing campaign, more popular  COVID-related hashtags to be associated with (i.e. #COVID19 with 1,632 mentions)</a:t>
            </a:r>
          </a:p>
          <a:p>
            <a:pPr marL="285750" indent="-285750">
              <a:buFontTx/>
              <a:buChar char="-"/>
            </a:pPr>
            <a:r>
              <a:rPr lang="en-GB" sz="1300" dirty="0">
                <a:solidFill>
                  <a:schemeClr val="tx1"/>
                </a:solidFill>
              </a:rPr>
              <a:t>Moving average (MA) techniques can really help with forecasting and visualisation of data trends. Key feature is being able to estimate the error in a possible future prediction.</a:t>
            </a:r>
          </a:p>
          <a:p>
            <a:endParaRPr lang="en-GB" sz="1300" dirty="0">
              <a:solidFill>
                <a:schemeClr val="tx1"/>
              </a:solidFill>
            </a:endParaRPr>
          </a:p>
          <a:p>
            <a:r>
              <a:rPr lang="en-GB" sz="1300" b="1" dirty="0">
                <a:solidFill>
                  <a:schemeClr val="tx1"/>
                </a:solidFill>
              </a:rPr>
              <a:t>ADVICE FOR TEAM &amp; STAKEHOLDERS: Always important to keep an eye on data quality, understanding data shape &amp; data types at all times and looking for:</a:t>
            </a:r>
            <a:endParaRPr lang="en-GB" sz="1300" dirty="0">
              <a:solidFill>
                <a:schemeClr val="tx1"/>
              </a:solidFill>
            </a:endParaRPr>
          </a:p>
          <a:p>
            <a:endParaRPr lang="en-GB" sz="1300" dirty="0">
              <a:solidFill>
                <a:schemeClr val="tx1"/>
              </a:solidFill>
            </a:endParaRPr>
          </a:p>
          <a:p>
            <a:pPr marL="800100" lvl="1" indent="-342900">
              <a:buAutoNum type="arabicPeriod"/>
            </a:pPr>
            <a:r>
              <a:rPr lang="en-GB" sz="1300" dirty="0">
                <a:solidFill>
                  <a:schemeClr val="tx1"/>
                </a:solidFill>
              </a:rPr>
              <a:t>Data types</a:t>
            </a:r>
          </a:p>
          <a:p>
            <a:pPr marL="800100" lvl="1" indent="-342900">
              <a:buAutoNum type="arabicPeriod"/>
            </a:pPr>
            <a:r>
              <a:rPr lang="en-GB" sz="1300" dirty="0">
                <a:solidFill>
                  <a:schemeClr val="tx1"/>
                </a:solidFill>
              </a:rPr>
              <a:t>Inconsistencies in column names</a:t>
            </a:r>
          </a:p>
          <a:p>
            <a:pPr marL="800100" lvl="1" indent="-342900">
              <a:buAutoNum type="arabicPeriod"/>
            </a:pPr>
            <a:r>
              <a:rPr lang="en-GB" sz="1300" dirty="0">
                <a:solidFill>
                  <a:schemeClr val="tx1"/>
                </a:solidFill>
              </a:rPr>
              <a:t>Possible duplicate entries</a:t>
            </a:r>
          </a:p>
          <a:p>
            <a:pPr marL="800100" lvl="1" indent="-342900">
              <a:buAutoNum type="arabicPeriod"/>
            </a:pPr>
            <a:r>
              <a:rPr lang="en-GB" sz="1300" dirty="0">
                <a:solidFill>
                  <a:schemeClr val="tx1"/>
                </a:solidFill>
              </a:rPr>
              <a:t>Inconsistent data entry &amp; spelling</a:t>
            </a:r>
          </a:p>
          <a:p>
            <a:pPr marL="800100" lvl="1" indent="-342900">
              <a:buAutoNum type="arabicPeriod"/>
            </a:pPr>
            <a:r>
              <a:rPr lang="en-GB" sz="1300" dirty="0">
                <a:solidFill>
                  <a:schemeClr val="tx1"/>
                </a:solidFill>
              </a:rPr>
              <a:t>Start looking for possible outliers with the .describe() method)</a:t>
            </a:r>
          </a:p>
          <a:p>
            <a:pPr marL="800100" lvl="1" indent="-342900">
              <a:buAutoNum type="arabicPeriod"/>
            </a:pPr>
            <a:r>
              <a:rPr lang="en-GB" sz="1300" dirty="0">
                <a:solidFill>
                  <a:schemeClr val="tx1"/>
                </a:solidFill>
              </a:rPr>
              <a:t>Ways to improve code quality (PEP8 Style Guide)</a:t>
            </a:r>
          </a:p>
        </p:txBody>
      </p:sp>
      <p:sp>
        <p:nvSpPr>
          <p:cNvPr id="9" name="Rectangle 8">
            <a:extLst>
              <a:ext uri="{FF2B5EF4-FFF2-40B4-BE49-F238E27FC236}">
                <a16:creationId xmlns:a16="http://schemas.microsoft.com/office/drawing/2014/main" id="{A2FBDD83-ACA1-6A9F-2E9C-833BD0B0065D}"/>
              </a:ext>
            </a:extLst>
          </p:cNvPr>
          <p:cNvSpPr/>
          <p:nvPr/>
        </p:nvSpPr>
        <p:spPr>
          <a:xfrm>
            <a:off x="2708030" y="125904"/>
            <a:ext cx="6198464" cy="5859168"/>
          </a:xfrm>
          <a:prstGeom prst="rect">
            <a:avLst/>
          </a:prstGeom>
        </p:spPr>
        <p:txBody>
          <a:bodyPr wrap="square">
            <a:spAutoFit/>
          </a:bodyPr>
          <a:lstStyle/>
          <a:p>
            <a:pPr marL="228600" algn="ctr">
              <a:lnSpc>
                <a:spcPct val="150000"/>
              </a:lnSpc>
            </a:pPr>
            <a:r>
              <a:rPr lang="en-US" i="1" u="sng" dirty="0">
                <a:latin typeface="Arial" panose="020B0604020202020204" pitchFamily="34" charset="0"/>
                <a:ea typeface="Times New Roman" panose="02020603050405020304" pitchFamily="18" charset="0"/>
              </a:rPr>
              <a:t>Figure 2.18:</a:t>
            </a:r>
            <a:r>
              <a:rPr lang="en-US" i="1" dirty="0">
                <a:latin typeface="Arial" panose="020B0604020202020204" pitchFamily="34" charset="0"/>
                <a:ea typeface="Times New Roman" panose="02020603050405020304" pitchFamily="18" charset="0"/>
              </a:rPr>
              <a:t> Further findings and insights</a:t>
            </a:r>
            <a:endParaRPr lang="en-GB" sz="2800" dirty="0">
              <a:latin typeface="Times New Roman" panose="02020603050405020304" pitchFamily="18"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r>
              <a:rPr lang="en-US" i="1" dirty="0">
                <a:latin typeface="Arial" panose="020B0604020202020204" pitchFamily="34" charset="0"/>
                <a:ea typeface="Times New Roman" panose="02020603050405020304" pitchFamily="18" charset="0"/>
              </a:rPr>
              <a:t>Source: Javier Conde (2022)</a:t>
            </a:r>
            <a:endParaRPr lang="en-GB" sz="2800"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31D68516-3258-B4DB-1C1E-7A1F4A27E981}"/>
              </a:ext>
            </a:extLst>
          </p:cNvPr>
          <p:cNvSpPr txBox="1"/>
          <p:nvPr/>
        </p:nvSpPr>
        <p:spPr>
          <a:xfrm>
            <a:off x="13179552" y="463296"/>
            <a:ext cx="0" cy="0"/>
          </a:xfrm>
          <a:prstGeom prst="rect">
            <a:avLst/>
          </a:prstGeom>
          <a:noFill/>
        </p:spPr>
        <p:txBody>
          <a:bodyPr wrap="none" lIns="0" tIns="0" rIns="0" bIns="0" rtlCol="0" anchor="t" anchorCtr="0">
            <a:noAutofit/>
          </a:bodyPr>
          <a:lstStyle/>
          <a:p>
            <a:pPr algn="l"/>
            <a:endParaRPr lang="en-ES" sz="2400" dirty="0"/>
          </a:p>
        </p:txBody>
      </p:sp>
    </p:spTree>
    <p:extLst>
      <p:ext uri="{BB962C8B-B14F-4D97-AF65-F5344CB8AC3E}">
        <p14:creationId xmlns:p14="http://schemas.microsoft.com/office/powerpoint/2010/main" val="2722683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FAE096-CFD9-944F-98F4-56417B68B0BF}"/>
              </a:ext>
            </a:extLst>
          </p:cNvPr>
          <p:cNvSpPr/>
          <p:nvPr/>
        </p:nvSpPr>
        <p:spPr>
          <a:xfrm>
            <a:off x="350196" y="6177872"/>
            <a:ext cx="2529191" cy="55422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descr="Shape, circle&#10;&#10;Description automatically generated">
            <a:extLst>
              <a:ext uri="{FF2B5EF4-FFF2-40B4-BE49-F238E27FC236}">
                <a16:creationId xmlns:a16="http://schemas.microsoft.com/office/drawing/2014/main" id="{12FE384A-7C07-7741-92CA-330981D6DE3A}"/>
              </a:ext>
            </a:extLst>
          </p:cNvPr>
          <p:cNvPicPr>
            <a:picLocks noChangeAspect="1"/>
          </p:cNvPicPr>
          <p:nvPr/>
        </p:nvPicPr>
        <p:blipFill>
          <a:blip r:embed="rId2"/>
          <a:stretch>
            <a:fillRect/>
          </a:stretch>
        </p:blipFill>
        <p:spPr>
          <a:xfrm>
            <a:off x="535697" y="6135586"/>
            <a:ext cx="560069" cy="554223"/>
          </a:xfrm>
          <a:prstGeom prst="rect">
            <a:avLst/>
          </a:prstGeom>
        </p:spPr>
      </p:pic>
      <p:sp>
        <p:nvSpPr>
          <p:cNvPr id="5" name="Rectangle 4">
            <a:extLst>
              <a:ext uri="{FF2B5EF4-FFF2-40B4-BE49-F238E27FC236}">
                <a16:creationId xmlns:a16="http://schemas.microsoft.com/office/drawing/2014/main" id="{29CB2FA8-952D-9541-A292-0284FD0C36F0}"/>
              </a:ext>
            </a:extLst>
          </p:cNvPr>
          <p:cNvSpPr/>
          <p:nvPr/>
        </p:nvSpPr>
        <p:spPr>
          <a:xfrm>
            <a:off x="350196" y="6135586"/>
            <a:ext cx="927761" cy="5965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ubtitle 2">
            <a:extLst>
              <a:ext uri="{FF2B5EF4-FFF2-40B4-BE49-F238E27FC236}">
                <a16:creationId xmlns:a16="http://schemas.microsoft.com/office/drawing/2014/main" id="{F12820C7-E714-A649-8C99-9FD449994DD3}"/>
              </a:ext>
            </a:extLst>
          </p:cNvPr>
          <p:cNvSpPr txBox="1">
            <a:spLocks/>
          </p:cNvSpPr>
          <p:nvPr/>
        </p:nvSpPr>
        <p:spPr>
          <a:xfrm>
            <a:off x="424019" y="6135586"/>
            <a:ext cx="11232284" cy="971700"/>
          </a:xfrm>
          <a:prstGeom prst="rect">
            <a:avLst/>
          </a:prstGeom>
        </p:spPr>
        <p:txBody>
          <a:bodyPr vert="horz" lIns="0" tIns="0" rIns="0" bIns="0" rtlCol="0" anchor="t">
            <a:noAutofit/>
          </a:bodyPr>
          <a:lstStyle>
            <a:lvl1pPr marL="432000" indent="-432000" algn="l" defTabSz="126000" rtl="0" eaLnBrk="1" latinLnBrk="0" hangingPunct="1">
              <a:lnSpc>
                <a:spcPct val="110000"/>
              </a:lnSpc>
              <a:spcBef>
                <a:spcPts val="0"/>
              </a:spcBef>
              <a:spcAft>
                <a:spcPts val="1200"/>
              </a:spcAft>
              <a:buClr>
                <a:schemeClr val="tx1"/>
              </a:buClr>
              <a:buSzPct val="80000"/>
              <a:buFont typeface="Wingdings 2" panose="05020102010507070707" pitchFamily="18" charset="2"/>
              <a:buChar char="¢"/>
              <a:tabLst/>
              <a:defRPr sz="2400" kern="1200" spc="-10" baseline="0">
                <a:solidFill>
                  <a:schemeClr val="tx1"/>
                </a:solidFill>
                <a:latin typeface="+mn-lt"/>
                <a:ea typeface="+mn-ea"/>
                <a:cs typeface="+mn-cs"/>
              </a:defRPr>
            </a:lvl1pPr>
            <a:lvl2pPr marL="864000" indent="-432000" algn="l" defTabSz="126000" rtl="0" eaLnBrk="1" latinLnBrk="0" hangingPunct="1">
              <a:lnSpc>
                <a:spcPct val="110000"/>
              </a:lnSpc>
              <a:spcBef>
                <a:spcPts val="0"/>
              </a:spcBef>
              <a:spcAft>
                <a:spcPts val="100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2pPr>
            <a:lvl3pPr marL="864000" indent="-432000" algn="l" defTabSz="126000" rtl="0" eaLnBrk="1" latinLnBrk="0" hangingPunct="1">
              <a:lnSpc>
                <a:spcPct val="110000"/>
              </a:lnSpc>
              <a:spcBef>
                <a:spcPts val="0"/>
              </a:spcBef>
              <a:spcAft>
                <a:spcPts val="1000"/>
              </a:spcAft>
              <a:buClrTx/>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3pPr>
            <a:lvl4pPr marL="432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defRPr sz="2400" kern="1200" spc="-10" baseline="0">
                <a:solidFill>
                  <a:schemeClr val="tx1"/>
                </a:solidFill>
                <a:latin typeface="+mn-lt"/>
                <a:ea typeface="+mn-ea"/>
                <a:cs typeface="+mn-cs"/>
              </a:defRPr>
            </a:lvl4pPr>
            <a:lvl5pPr marL="864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5pPr>
            <a:lvl6pPr marL="864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6pPr>
            <a:lvl7pPr marL="432000" indent="-432000" algn="l" defTabSz="126000" rtl="0" eaLnBrk="1" latinLnBrk="0" hangingPunct="1">
              <a:lnSpc>
                <a:spcPct val="110000"/>
              </a:lnSpc>
              <a:spcBef>
                <a:spcPts val="0"/>
              </a:spcBef>
              <a:buFont typeface="+mj-lt"/>
              <a:buAutoNum type="arabicPeriod"/>
              <a:tabLst>
                <a:tab pos="126000" algn="l"/>
              </a:tabLst>
              <a:defRPr sz="2400" kern="1200" spc="-10" baseline="0">
                <a:solidFill>
                  <a:schemeClr val="tx1"/>
                </a:solidFill>
                <a:latin typeface="+mn-lt"/>
                <a:ea typeface="+mn-ea"/>
                <a:cs typeface="+mn-cs"/>
              </a:defRPr>
            </a:lvl7pPr>
            <a:lvl8pPr marL="0" indent="0" algn="l" defTabSz="126000" rtl="0" eaLnBrk="1" latinLnBrk="0" hangingPunct="1">
              <a:lnSpc>
                <a:spcPct val="110000"/>
              </a:lnSpc>
              <a:spcBef>
                <a:spcPts val="0"/>
              </a:spcBef>
              <a:buFont typeface="Arial" panose="020B0604020202020204" pitchFamily="34" charset="0"/>
              <a:buNone/>
              <a:tabLst>
                <a:tab pos="126000" algn="l"/>
              </a:tabLst>
              <a:defRPr sz="2400" b="1" kern="1200" spc="-10" baseline="0">
                <a:solidFill>
                  <a:schemeClr val="tx1"/>
                </a:solidFill>
                <a:latin typeface="+mn-lt"/>
                <a:ea typeface="+mn-ea"/>
                <a:cs typeface="+mn-cs"/>
              </a:defRPr>
            </a:lvl8pPr>
            <a:lvl9pPr marL="0" indent="0" algn="l" defTabSz="126000" rtl="0" eaLnBrk="1" latinLnBrk="0" hangingPunct="1">
              <a:lnSpc>
                <a:spcPct val="110000"/>
              </a:lnSpc>
              <a:spcBef>
                <a:spcPts val="0"/>
              </a:spcBef>
              <a:buFont typeface="Arial" panose="020B0604020202020204" pitchFamily="34" charset="0"/>
              <a:buNone/>
              <a:tabLst>
                <a:tab pos="126000" algn="l"/>
              </a:tabLst>
              <a:defRPr sz="2400" kern="1200" spc="-10" baseline="0">
                <a:solidFill>
                  <a:schemeClr val="tx1"/>
                </a:solidFill>
                <a:latin typeface="+mn-lt"/>
                <a:ea typeface="+mn-ea"/>
                <a:cs typeface="+mn-cs"/>
              </a:defRPr>
            </a:lvl9pPr>
          </a:lstStyle>
          <a:p>
            <a:pPr marL="0" indent="0">
              <a:buNone/>
            </a:pPr>
            <a:r>
              <a:rPr lang="en-GB" sz="1600" i="1" dirty="0"/>
              <a:t>Javier Conde | 11</a:t>
            </a:r>
            <a:r>
              <a:rPr lang="en-GB" sz="1600" i="1" baseline="30000" dirty="0"/>
              <a:t>th</a:t>
            </a:r>
            <a:r>
              <a:rPr lang="en-GB" sz="1600" i="1" dirty="0"/>
              <a:t> July 2022</a:t>
            </a:r>
          </a:p>
        </p:txBody>
      </p:sp>
      <p:sp>
        <p:nvSpPr>
          <p:cNvPr id="7" name="Rectangle 6">
            <a:extLst>
              <a:ext uri="{FF2B5EF4-FFF2-40B4-BE49-F238E27FC236}">
                <a16:creationId xmlns:a16="http://schemas.microsoft.com/office/drawing/2014/main" id="{A3B1C6B9-DD43-05B4-63DE-C9C61705AA4F}"/>
              </a:ext>
            </a:extLst>
          </p:cNvPr>
          <p:cNvSpPr/>
          <p:nvPr/>
        </p:nvSpPr>
        <p:spPr>
          <a:xfrm>
            <a:off x="4528907" y="5656223"/>
            <a:ext cx="3134192" cy="457754"/>
          </a:xfrm>
          <a:prstGeom prst="rect">
            <a:avLst/>
          </a:prstGeom>
        </p:spPr>
        <p:txBody>
          <a:bodyPr wrap="none">
            <a:spAutoFit/>
          </a:bodyPr>
          <a:lstStyle/>
          <a:p>
            <a:pPr algn="ctr">
              <a:lnSpc>
                <a:spcPct val="150000"/>
              </a:lnSpc>
            </a:pPr>
            <a:r>
              <a:rPr lang="en-US" i="1" dirty="0">
                <a:latin typeface="Arial" panose="020B0604020202020204" pitchFamily="34" charset="0"/>
                <a:ea typeface="Times New Roman" panose="02020603050405020304" pitchFamily="18" charset="0"/>
              </a:rPr>
              <a:t>Source: Javier Conde (2022)</a:t>
            </a:r>
            <a:endParaRPr lang="en-GB" dirty="0">
              <a:latin typeface="Times New Roman" panose="02020603050405020304" pitchFamily="18" charset="0"/>
              <a:ea typeface="Times New Roman" panose="02020603050405020304" pitchFamily="18" charset="0"/>
            </a:endParaRPr>
          </a:p>
        </p:txBody>
      </p:sp>
      <p:pic>
        <p:nvPicPr>
          <p:cNvPr id="8" name="Picture 7" descr="Text, letter&#10;&#10;Description automatically generated">
            <a:extLst>
              <a:ext uri="{FF2B5EF4-FFF2-40B4-BE49-F238E27FC236}">
                <a16:creationId xmlns:a16="http://schemas.microsoft.com/office/drawing/2014/main" id="{16844655-F4B6-FA45-F407-D3144DC078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1313" y="118753"/>
            <a:ext cx="5049374" cy="5643418"/>
          </a:xfrm>
          <a:prstGeom prst="rect">
            <a:avLst/>
          </a:prstGeom>
        </p:spPr>
      </p:pic>
      <p:sp>
        <p:nvSpPr>
          <p:cNvPr id="10" name="Right Arrow 9">
            <a:extLst>
              <a:ext uri="{FF2B5EF4-FFF2-40B4-BE49-F238E27FC236}">
                <a16:creationId xmlns:a16="http://schemas.microsoft.com/office/drawing/2014/main" id="{09DA0DC0-DD6F-FFEB-6E0B-DE5A0BF6BB5D}"/>
              </a:ext>
            </a:extLst>
          </p:cNvPr>
          <p:cNvSpPr/>
          <p:nvPr/>
        </p:nvSpPr>
        <p:spPr>
          <a:xfrm>
            <a:off x="2259547" y="612191"/>
            <a:ext cx="1505415" cy="802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Arrow 11">
            <a:extLst>
              <a:ext uri="{FF2B5EF4-FFF2-40B4-BE49-F238E27FC236}">
                <a16:creationId xmlns:a16="http://schemas.microsoft.com/office/drawing/2014/main" id="{48929DA8-CC77-C20B-EFE1-CE8B2E7D18F7}"/>
              </a:ext>
            </a:extLst>
          </p:cNvPr>
          <p:cNvSpPr/>
          <p:nvPr/>
        </p:nvSpPr>
        <p:spPr>
          <a:xfrm>
            <a:off x="2259548" y="2334351"/>
            <a:ext cx="1505415" cy="802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ight Arrow 12">
            <a:extLst>
              <a:ext uri="{FF2B5EF4-FFF2-40B4-BE49-F238E27FC236}">
                <a16:creationId xmlns:a16="http://schemas.microsoft.com/office/drawing/2014/main" id="{7638DAF4-70A6-2217-C536-C169C06A6E89}"/>
              </a:ext>
            </a:extLst>
          </p:cNvPr>
          <p:cNvSpPr/>
          <p:nvPr/>
        </p:nvSpPr>
        <p:spPr>
          <a:xfrm>
            <a:off x="2259547" y="3646817"/>
            <a:ext cx="1505415" cy="802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80516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hape, circle&#10;&#10;Description automatically generated">
            <a:extLst>
              <a:ext uri="{FF2B5EF4-FFF2-40B4-BE49-F238E27FC236}">
                <a16:creationId xmlns:a16="http://schemas.microsoft.com/office/drawing/2014/main" id="{6FE8F9AA-61ED-3C43-A464-AC5B5E179BBE}"/>
              </a:ext>
            </a:extLst>
          </p:cNvPr>
          <p:cNvPicPr>
            <a:picLocks noChangeAspect="1"/>
          </p:cNvPicPr>
          <p:nvPr/>
        </p:nvPicPr>
        <p:blipFill>
          <a:blip r:embed="rId2"/>
          <a:stretch>
            <a:fillRect/>
          </a:stretch>
        </p:blipFill>
        <p:spPr>
          <a:xfrm>
            <a:off x="11201401" y="6177872"/>
            <a:ext cx="560069" cy="554223"/>
          </a:xfrm>
          <a:prstGeom prst="rect">
            <a:avLst/>
          </a:prstGeom>
        </p:spPr>
      </p:pic>
      <p:sp>
        <p:nvSpPr>
          <p:cNvPr id="2" name="Rectangle 1">
            <a:extLst>
              <a:ext uri="{FF2B5EF4-FFF2-40B4-BE49-F238E27FC236}">
                <a16:creationId xmlns:a16="http://schemas.microsoft.com/office/drawing/2014/main" id="{87805DAA-1F79-5947-99D9-F91A7305BC01}"/>
              </a:ext>
            </a:extLst>
          </p:cNvPr>
          <p:cNvSpPr/>
          <p:nvPr/>
        </p:nvSpPr>
        <p:spPr>
          <a:xfrm>
            <a:off x="9484468" y="4500529"/>
            <a:ext cx="2402732" cy="14494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extBox 4">
            <a:extLst>
              <a:ext uri="{FF2B5EF4-FFF2-40B4-BE49-F238E27FC236}">
                <a16:creationId xmlns:a16="http://schemas.microsoft.com/office/drawing/2014/main" id="{CB9928E6-66BB-E94F-AA4B-F172C00E800E}"/>
              </a:ext>
            </a:extLst>
          </p:cNvPr>
          <p:cNvSpPr txBox="1"/>
          <p:nvPr/>
        </p:nvSpPr>
        <p:spPr>
          <a:xfrm>
            <a:off x="2910468" y="6077415"/>
            <a:ext cx="0" cy="0"/>
          </a:xfrm>
          <a:prstGeom prst="rect">
            <a:avLst/>
          </a:prstGeom>
          <a:noFill/>
        </p:spPr>
        <p:txBody>
          <a:bodyPr wrap="none" lIns="0" tIns="0" rIns="0" bIns="0" rtlCol="0" anchor="t" anchorCtr="0">
            <a:noAutofit/>
          </a:bodyPr>
          <a:lstStyle/>
          <a:p>
            <a:pPr algn="l"/>
            <a:endParaRPr lang="en-US" sz="2400" dirty="0"/>
          </a:p>
        </p:txBody>
      </p:sp>
      <p:sp>
        <p:nvSpPr>
          <p:cNvPr id="6" name="TextBox 5">
            <a:extLst>
              <a:ext uri="{FF2B5EF4-FFF2-40B4-BE49-F238E27FC236}">
                <a16:creationId xmlns:a16="http://schemas.microsoft.com/office/drawing/2014/main" id="{44F26B48-8A44-7047-A647-D4DDD6A18CDB}"/>
              </a:ext>
            </a:extLst>
          </p:cNvPr>
          <p:cNvSpPr txBox="1"/>
          <p:nvPr/>
        </p:nvSpPr>
        <p:spPr>
          <a:xfrm>
            <a:off x="2832410" y="6099717"/>
            <a:ext cx="0" cy="0"/>
          </a:xfrm>
          <a:prstGeom prst="rect">
            <a:avLst/>
          </a:prstGeom>
          <a:noFill/>
        </p:spPr>
        <p:txBody>
          <a:bodyPr wrap="none" lIns="0" tIns="0" rIns="0" bIns="0" rtlCol="0" anchor="t" anchorCtr="0">
            <a:noAutofit/>
          </a:bodyPr>
          <a:lstStyle/>
          <a:p>
            <a:pPr algn="l"/>
            <a:endParaRPr lang="en-US" sz="2400" dirty="0"/>
          </a:p>
        </p:txBody>
      </p:sp>
      <p:sp>
        <p:nvSpPr>
          <p:cNvPr id="7" name="TextBox 6">
            <a:extLst>
              <a:ext uri="{FF2B5EF4-FFF2-40B4-BE49-F238E27FC236}">
                <a16:creationId xmlns:a16="http://schemas.microsoft.com/office/drawing/2014/main" id="{7DBB44AE-998E-7749-9C4F-A36C0539F78D}"/>
              </a:ext>
            </a:extLst>
          </p:cNvPr>
          <p:cNvSpPr txBox="1"/>
          <p:nvPr/>
        </p:nvSpPr>
        <p:spPr>
          <a:xfrm>
            <a:off x="2107580" y="6423102"/>
            <a:ext cx="0" cy="0"/>
          </a:xfrm>
          <a:prstGeom prst="rect">
            <a:avLst/>
          </a:prstGeom>
          <a:noFill/>
        </p:spPr>
        <p:txBody>
          <a:bodyPr wrap="none" lIns="0" tIns="0" rIns="0" bIns="0" rtlCol="0" anchor="t" anchorCtr="0">
            <a:noAutofit/>
          </a:bodyPr>
          <a:lstStyle/>
          <a:p>
            <a:pPr algn="l"/>
            <a:endParaRPr lang="en-US" sz="2400" dirty="0"/>
          </a:p>
        </p:txBody>
      </p:sp>
      <p:sp>
        <p:nvSpPr>
          <p:cNvPr id="8" name="Rectangle 7">
            <a:extLst>
              <a:ext uri="{FF2B5EF4-FFF2-40B4-BE49-F238E27FC236}">
                <a16:creationId xmlns:a16="http://schemas.microsoft.com/office/drawing/2014/main" id="{6316FF5F-4797-9244-BE45-B0B8DA44A75A}"/>
              </a:ext>
            </a:extLst>
          </p:cNvPr>
          <p:cNvSpPr/>
          <p:nvPr/>
        </p:nvSpPr>
        <p:spPr>
          <a:xfrm>
            <a:off x="401444" y="6177872"/>
            <a:ext cx="2397512" cy="55422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69545C70-9699-884F-93D7-EF11F287D028}"/>
              </a:ext>
            </a:extLst>
          </p:cNvPr>
          <p:cNvSpPr/>
          <p:nvPr/>
        </p:nvSpPr>
        <p:spPr>
          <a:xfrm>
            <a:off x="9393044" y="6177872"/>
            <a:ext cx="2397512" cy="55422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ubtitle 2">
            <a:extLst>
              <a:ext uri="{FF2B5EF4-FFF2-40B4-BE49-F238E27FC236}">
                <a16:creationId xmlns:a16="http://schemas.microsoft.com/office/drawing/2014/main" id="{382C80F9-F856-F241-981C-6DE0D07B8694}"/>
              </a:ext>
            </a:extLst>
          </p:cNvPr>
          <p:cNvSpPr txBox="1">
            <a:spLocks/>
          </p:cNvSpPr>
          <p:nvPr/>
        </p:nvSpPr>
        <p:spPr>
          <a:xfrm>
            <a:off x="401444" y="4042151"/>
            <a:ext cx="11232284" cy="971700"/>
          </a:xfrm>
          <a:prstGeom prst="rect">
            <a:avLst/>
          </a:prstGeom>
        </p:spPr>
        <p:txBody>
          <a:bodyPr vert="horz" lIns="0" tIns="0" rIns="0" bIns="0" rtlCol="0" anchor="t">
            <a:noAutofit/>
          </a:bodyPr>
          <a:lstStyle>
            <a:lvl1pPr marL="432000" indent="-432000" algn="l" defTabSz="126000" rtl="0" eaLnBrk="1" latinLnBrk="0" hangingPunct="1">
              <a:lnSpc>
                <a:spcPct val="110000"/>
              </a:lnSpc>
              <a:spcBef>
                <a:spcPts val="0"/>
              </a:spcBef>
              <a:spcAft>
                <a:spcPts val="1200"/>
              </a:spcAft>
              <a:buClr>
                <a:schemeClr val="tx1"/>
              </a:buClr>
              <a:buSzPct val="80000"/>
              <a:buFont typeface="Wingdings 2" panose="05020102010507070707" pitchFamily="18" charset="2"/>
              <a:buChar char="¢"/>
              <a:tabLst/>
              <a:defRPr sz="2400" kern="1200" spc="-10" baseline="0">
                <a:solidFill>
                  <a:schemeClr val="tx1"/>
                </a:solidFill>
                <a:latin typeface="+mn-lt"/>
                <a:ea typeface="+mn-ea"/>
                <a:cs typeface="+mn-cs"/>
              </a:defRPr>
            </a:lvl1pPr>
            <a:lvl2pPr marL="864000" indent="-432000" algn="l" defTabSz="126000" rtl="0" eaLnBrk="1" latinLnBrk="0" hangingPunct="1">
              <a:lnSpc>
                <a:spcPct val="110000"/>
              </a:lnSpc>
              <a:spcBef>
                <a:spcPts val="0"/>
              </a:spcBef>
              <a:spcAft>
                <a:spcPts val="100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2pPr>
            <a:lvl3pPr marL="864000" indent="-432000" algn="l" defTabSz="126000" rtl="0" eaLnBrk="1" latinLnBrk="0" hangingPunct="1">
              <a:lnSpc>
                <a:spcPct val="110000"/>
              </a:lnSpc>
              <a:spcBef>
                <a:spcPts val="0"/>
              </a:spcBef>
              <a:spcAft>
                <a:spcPts val="1000"/>
              </a:spcAft>
              <a:buClrTx/>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3pPr>
            <a:lvl4pPr marL="432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defRPr sz="2400" kern="1200" spc="-10" baseline="0">
                <a:solidFill>
                  <a:schemeClr val="tx1"/>
                </a:solidFill>
                <a:latin typeface="+mn-lt"/>
                <a:ea typeface="+mn-ea"/>
                <a:cs typeface="+mn-cs"/>
              </a:defRPr>
            </a:lvl4pPr>
            <a:lvl5pPr marL="864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5pPr>
            <a:lvl6pPr marL="864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6pPr>
            <a:lvl7pPr marL="432000" indent="-432000" algn="l" defTabSz="126000" rtl="0" eaLnBrk="1" latinLnBrk="0" hangingPunct="1">
              <a:lnSpc>
                <a:spcPct val="110000"/>
              </a:lnSpc>
              <a:spcBef>
                <a:spcPts val="0"/>
              </a:spcBef>
              <a:buFont typeface="+mj-lt"/>
              <a:buAutoNum type="arabicPeriod"/>
              <a:tabLst>
                <a:tab pos="126000" algn="l"/>
              </a:tabLst>
              <a:defRPr sz="2400" kern="1200" spc="-10" baseline="0">
                <a:solidFill>
                  <a:schemeClr val="tx1"/>
                </a:solidFill>
                <a:latin typeface="+mn-lt"/>
                <a:ea typeface="+mn-ea"/>
                <a:cs typeface="+mn-cs"/>
              </a:defRPr>
            </a:lvl7pPr>
            <a:lvl8pPr marL="0" indent="0" algn="l" defTabSz="126000" rtl="0" eaLnBrk="1" latinLnBrk="0" hangingPunct="1">
              <a:lnSpc>
                <a:spcPct val="110000"/>
              </a:lnSpc>
              <a:spcBef>
                <a:spcPts val="0"/>
              </a:spcBef>
              <a:buFont typeface="Arial" panose="020B0604020202020204" pitchFamily="34" charset="0"/>
              <a:buNone/>
              <a:tabLst>
                <a:tab pos="126000" algn="l"/>
              </a:tabLst>
              <a:defRPr sz="2400" b="1" kern="1200" spc="-10" baseline="0">
                <a:solidFill>
                  <a:schemeClr val="tx1"/>
                </a:solidFill>
                <a:latin typeface="+mn-lt"/>
                <a:ea typeface="+mn-ea"/>
                <a:cs typeface="+mn-cs"/>
              </a:defRPr>
            </a:lvl8pPr>
            <a:lvl9pPr marL="0" indent="0" algn="l" defTabSz="126000" rtl="0" eaLnBrk="1" latinLnBrk="0" hangingPunct="1">
              <a:lnSpc>
                <a:spcPct val="110000"/>
              </a:lnSpc>
              <a:spcBef>
                <a:spcPts val="0"/>
              </a:spcBef>
              <a:buFont typeface="Arial" panose="020B0604020202020204" pitchFamily="34" charset="0"/>
              <a:buNone/>
              <a:tabLst>
                <a:tab pos="126000" algn="l"/>
              </a:tabLst>
              <a:defRPr sz="2400" kern="1200" spc="-10" baseline="0">
                <a:solidFill>
                  <a:schemeClr val="tx1"/>
                </a:solidFill>
                <a:latin typeface="+mn-lt"/>
                <a:ea typeface="+mn-ea"/>
                <a:cs typeface="+mn-cs"/>
              </a:defRPr>
            </a:lvl9pPr>
          </a:lstStyle>
          <a:p>
            <a:r>
              <a:rPr lang="en-GB" dirty="0"/>
              <a:t>Javier Conde Pascual | 14</a:t>
            </a:r>
            <a:r>
              <a:rPr lang="en-GB" baseline="30000" dirty="0"/>
              <a:t>th</a:t>
            </a:r>
            <a:r>
              <a:rPr lang="en-GB" dirty="0"/>
              <a:t> April 2022</a:t>
            </a:r>
          </a:p>
        </p:txBody>
      </p:sp>
      <p:sp>
        <p:nvSpPr>
          <p:cNvPr id="15" name="TextBox 14">
            <a:extLst>
              <a:ext uri="{FF2B5EF4-FFF2-40B4-BE49-F238E27FC236}">
                <a16:creationId xmlns:a16="http://schemas.microsoft.com/office/drawing/2014/main" id="{BF16CA88-EF97-3447-8624-CE85BEAC9EC4}"/>
              </a:ext>
            </a:extLst>
          </p:cNvPr>
          <p:cNvSpPr txBox="1"/>
          <p:nvPr/>
        </p:nvSpPr>
        <p:spPr>
          <a:xfrm>
            <a:off x="431831" y="6177872"/>
            <a:ext cx="6303445" cy="914400"/>
          </a:xfrm>
          <a:prstGeom prst="rect">
            <a:avLst/>
          </a:prstGeom>
          <a:noFill/>
        </p:spPr>
        <p:txBody>
          <a:bodyPr wrap="none" lIns="0" tIns="0" rIns="0" bIns="0" rtlCol="0" anchor="t" anchorCtr="0">
            <a:noAutofit/>
          </a:bodyPr>
          <a:lstStyle/>
          <a:p>
            <a:pPr algn="l"/>
            <a:endParaRPr lang="en-US" sz="2400" dirty="0"/>
          </a:p>
        </p:txBody>
      </p:sp>
      <p:pic>
        <p:nvPicPr>
          <p:cNvPr id="17" name="Picture 16">
            <a:extLst>
              <a:ext uri="{FF2B5EF4-FFF2-40B4-BE49-F238E27FC236}">
                <a16:creationId xmlns:a16="http://schemas.microsoft.com/office/drawing/2014/main" id="{0ABE9EA6-CBE8-034F-80C8-BBFD68701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31" y="381155"/>
            <a:ext cx="982176" cy="1000364"/>
          </a:xfrm>
          <a:prstGeom prst="rect">
            <a:avLst/>
          </a:prstGeom>
        </p:spPr>
      </p:pic>
      <p:pic>
        <p:nvPicPr>
          <p:cNvPr id="19" name="Picture 18">
            <a:extLst>
              <a:ext uri="{FF2B5EF4-FFF2-40B4-BE49-F238E27FC236}">
                <a16:creationId xmlns:a16="http://schemas.microsoft.com/office/drawing/2014/main" id="{2547EF30-8768-C44A-B326-F2B70CAD46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9256" y="381155"/>
            <a:ext cx="1511300" cy="698500"/>
          </a:xfrm>
          <a:prstGeom prst="rect">
            <a:avLst/>
          </a:prstGeom>
        </p:spPr>
      </p:pic>
      <p:sp>
        <p:nvSpPr>
          <p:cNvPr id="16" name="Title 1">
            <a:extLst>
              <a:ext uri="{FF2B5EF4-FFF2-40B4-BE49-F238E27FC236}">
                <a16:creationId xmlns:a16="http://schemas.microsoft.com/office/drawing/2014/main" id="{D13A27B5-8B17-4A26-18F3-AB0C34A0E6D6}"/>
              </a:ext>
            </a:extLst>
          </p:cNvPr>
          <p:cNvSpPr txBox="1">
            <a:spLocks/>
          </p:cNvSpPr>
          <p:nvPr/>
        </p:nvSpPr>
        <p:spPr>
          <a:xfrm>
            <a:off x="525622" y="5195109"/>
            <a:ext cx="12054468" cy="1213219"/>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800" b="1" kern="1200" spc="-10" baseline="0">
                <a:solidFill>
                  <a:schemeClr val="bg1"/>
                </a:solidFill>
                <a:latin typeface="+mj-lt"/>
                <a:ea typeface="+mj-ea"/>
                <a:cs typeface="+mj-cs"/>
              </a:defRPr>
            </a:lvl1pPr>
          </a:lstStyle>
          <a:p>
            <a:r>
              <a:rPr lang="en-GB" sz="3600" dirty="0"/>
              <a:t>Thank You</a:t>
            </a:r>
          </a:p>
        </p:txBody>
      </p:sp>
    </p:spTree>
    <p:extLst>
      <p:ext uri="{BB962C8B-B14F-4D97-AF65-F5344CB8AC3E}">
        <p14:creationId xmlns:p14="http://schemas.microsoft.com/office/powerpoint/2010/main" val="3324925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FAE096-CFD9-944F-98F4-56417B68B0BF}"/>
              </a:ext>
            </a:extLst>
          </p:cNvPr>
          <p:cNvSpPr/>
          <p:nvPr/>
        </p:nvSpPr>
        <p:spPr>
          <a:xfrm>
            <a:off x="350196" y="6177872"/>
            <a:ext cx="2529191" cy="55422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descr="Shape, circle&#10;&#10;Description automatically generated">
            <a:extLst>
              <a:ext uri="{FF2B5EF4-FFF2-40B4-BE49-F238E27FC236}">
                <a16:creationId xmlns:a16="http://schemas.microsoft.com/office/drawing/2014/main" id="{12FE384A-7C07-7741-92CA-330981D6DE3A}"/>
              </a:ext>
            </a:extLst>
          </p:cNvPr>
          <p:cNvPicPr>
            <a:picLocks noChangeAspect="1"/>
          </p:cNvPicPr>
          <p:nvPr/>
        </p:nvPicPr>
        <p:blipFill>
          <a:blip r:embed="rId2"/>
          <a:stretch>
            <a:fillRect/>
          </a:stretch>
        </p:blipFill>
        <p:spPr>
          <a:xfrm>
            <a:off x="535697" y="6135586"/>
            <a:ext cx="560069" cy="554223"/>
          </a:xfrm>
          <a:prstGeom prst="rect">
            <a:avLst/>
          </a:prstGeom>
        </p:spPr>
      </p:pic>
      <p:sp>
        <p:nvSpPr>
          <p:cNvPr id="5" name="Rectangle 4">
            <a:extLst>
              <a:ext uri="{FF2B5EF4-FFF2-40B4-BE49-F238E27FC236}">
                <a16:creationId xmlns:a16="http://schemas.microsoft.com/office/drawing/2014/main" id="{29CB2FA8-952D-9541-A292-0284FD0C36F0}"/>
              </a:ext>
            </a:extLst>
          </p:cNvPr>
          <p:cNvSpPr/>
          <p:nvPr/>
        </p:nvSpPr>
        <p:spPr>
          <a:xfrm>
            <a:off x="350196" y="6135586"/>
            <a:ext cx="927761" cy="5965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ubtitle 2">
            <a:extLst>
              <a:ext uri="{FF2B5EF4-FFF2-40B4-BE49-F238E27FC236}">
                <a16:creationId xmlns:a16="http://schemas.microsoft.com/office/drawing/2014/main" id="{F12820C7-E714-A649-8C99-9FD449994DD3}"/>
              </a:ext>
            </a:extLst>
          </p:cNvPr>
          <p:cNvSpPr txBox="1">
            <a:spLocks/>
          </p:cNvSpPr>
          <p:nvPr/>
        </p:nvSpPr>
        <p:spPr>
          <a:xfrm>
            <a:off x="424019" y="6135586"/>
            <a:ext cx="11232284" cy="971700"/>
          </a:xfrm>
          <a:prstGeom prst="rect">
            <a:avLst/>
          </a:prstGeom>
        </p:spPr>
        <p:txBody>
          <a:bodyPr vert="horz" lIns="0" tIns="0" rIns="0" bIns="0" rtlCol="0" anchor="t">
            <a:noAutofit/>
          </a:bodyPr>
          <a:lstStyle>
            <a:lvl1pPr marL="432000" indent="-432000" algn="l" defTabSz="126000" rtl="0" eaLnBrk="1" latinLnBrk="0" hangingPunct="1">
              <a:lnSpc>
                <a:spcPct val="110000"/>
              </a:lnSpc>
              <a:spcBef>
                <a:spcPts val="0"/>
              </a:spcBef>
              <a:spcAft>
                <a:spcPts val="1200"/>
              </a:spcAft>
              <a:buClr>
                <a:schemeClr val="tx1"/>
              </a:buClr>
              <a:buSzPct val="80000"/>
              <a:buFont typeface="Wingdings 2" panose="05020102010507070707" pitchFamily="18" charset="2"/>
              <a:buChar char="¢"/>
              <a:tabLst/>
              <a:defRPr sz="2400" kern="1200" spc="-10" baseline="0">
                <a:solidFill>
                  <a:schemeClr val="tx1"/>
                </a:solidFill>
                <a:latin typeface="+mn-lt"/>
                <a:ea typeface="+mn-ea"/>
                <a:cs typeface="+mn-cs"/>
              </a:defRPr>
            </a:lvl1pPr>
            <a:lvl2pPr marL="864000" indent="-432000" algn="l" defTabSz="126000" rtl="0" eaLnBrk="1" latinLnBrk="0" hangingPunct="1">
              <a:lnSpc>
                <a:spcPct val="110000"/>
              </a:lnSpc>
              <a:spcBef>
                <a:spcPts val="0"/>
              </a:spcBef>
              <a:spcAft>
                <a:spcPts val="100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2pPr>
            <a:lvl3pPr marL="864000" indent="-432000" algn="l" defTabSz="126000" rtl="0" eaLnBrk="1" latinLnBrk="0" hangingPunct="1">
              <a:lnSpc>
                <a:spcPct val="110000"/>
              </a:lnSpc>
              <a:spcBef>
                <a:spcPts val="0"/>
              </a:spcBef>
              <a:spcAft>
                <a:spcPts val="1000"/>
              </a:spcAft>
              <a:buClrTx/>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3pPr>
            <a:lvl4pPr marL="432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defRPr sz="2400" kern="1200" spc="-10" baseline="0">
                <a:solidFill>
                  <a:schemeClr val="tx1"/>
                </a:solidFill>
                <a:latin typeface="+mn-lt"/>
                <a:ea typeface="+mn-ea"/>
                <a:cs typeface="+mn-cs"/>
              </a:defRPr>
            </a:lvl4pPr>
            <a:lvl5pPr marL="864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5pPr>
            <a:lvl6pPr marL="864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6pPr>
            <a:lvl7pPr marL="432000" indent="-432000" algn="l" defTabSz="126000" rtl="0" eaLnBrk="1" latinLnBrk="0" hangingPunct="1">
              <a:lnSpc>
                <a:spcPct val="110000"/>
              </a:lnSpc>
              <a:spcBef>
                <a:spcPts val="0"/>
              </a:spcBef>
              <a:buFont typeface="+mj-lt"/>
              <a:buAutoNum type="arabicPeriod"/>
              <a:tabLst>
                <a:tab pos="126000" algn="l"/>
              </a:tabLst>
              <a:defRPr sz="2400" kern="1200" spc="-10" baseline="0">
                <a:solidFill>
                  <a:schemeClr val="tx1"/>
                </a:solidFill>
                <a:latin typeface="+mn-lt"/>
                <a:ea typeface="+mn-ea"/>
                <a:cs typeface="+mn-cs"/>
              </a:defRPr>
            </a:lvl7pPr>
            <a:lvl8pPr marL="0" indent="0" algn="l" defTabSz="126000" rtl="0" eaLnBrk="1" latinLnBrk="0" hangingPunct="1">
              <a:lnSpc>
                <a:spcPct val="110000"/>
              </a:lnSpc>
              <a:spcBef>
                <a:spcPts val="0"/>
              </a:spcBef>
              <a:buFont typeface="Arial" panose="020B0604020202020204" pitchFamily="34" charset="0"/>
              <a:buNone/>
              <a:tabLst>
                <a:tab pos="126000" algn="l"/>
              </a:tabLst>
              <a:defRPr sz="2400" b="1" kern="1200" spc="-10" baseline="0">
                <a:solidFill>
                  <a:schemeClr val="tx1"/>
                </a:solidFill>
                <a:latin typeface="+mn-lt"/>
                <a:ea typeface="+mn-ea"/>
                <a:cs typeface="+mn-cs"/>
              </a:defRPr>
            </a:lvl8pPr>
            <a:lvl9pPr marL="0" indent="0" algn="l" defTabSz="126000" rtl="0" eaLnBrk="1" latinLnBrk="0" hangingPunct="1">
              <a:lnSpc>
                <a:spcPct val="110000"/>
              </a:lnSpc>
              <a:spcBef>
                <a:spcPts val="0"/>
              </a:spcBef>
              <a:buFont typeface="Arial" panose="020B0604020202020204" pitchFamily="34" charset="0"/>
              <a:buNone/>
              <a:tabLst>
                <a:tab pos="126000" algn="l"/>
              </a:tabLst>
              <a:defRPr sz="2400" kern="1200" spc="-10" baseline="0">
                <a:solidFill>
                  <a:schemeClr val="tx1"/>
                </a:solidFill>
                <a:latin typeface="+mn-lt"/>
                <a:ea typeface="+mn-ea"/>
                <a:cs typeface="+mn-cs"/>
              </a:defRPr>
            </a:lvl9pPr>
          </a:lstStyle>
          <a:p>
            <a:pPr marL="0" indent="0">
              <a:buNone/>
            </a:pPr>
            <a:r>
              <a:rPr lang="en-GB" sz="1600" i="1" dirty="0"/>
              <a:t>Javier Conde | 11</a:t>
            </a:r>
            <a:r>
              <a:rPr lang="en-GB" sz="1600" i="1" baseline="30000" dirty="0"/>
              <a:t>th</a:t>
            </a:r>
            <a:r>
              <a:rPr lang="en-GB" sz="1600" i="1" dirty="0"/>
              <a:t> July 2022</a:t>
            </a:r>
          </a:p>
        </p:txBody>
      </p:sp>
      <p:pic>
        <p:nvPicPr>
          <p:cNvPr id="7" name="Picture 6">
            <a:extLst>
              <a:ext uri="{FF2B5EF4-FFF2-40B4-BE49-F238E27FC236}">
                <a16:creationId xmlns:a16="http://schemas.microsoft.com/office/drawing/2014/main" id="{AFADE74D-9C33-9262-F3C5-DB0AE5058E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956" y="679556"/>
            <a:ext cx="9329195" cy="4524459"/>
          </a:xfrm>
          <a:prstGeom prst="rect">
            <a:avLst/>
          </a:prstGeom>
        </p:spPr>
      </p:pic>
      <p:sp>
        <p:nvSpPr>
          <p:cNvPr id="10" name="Right Arrow 9">
            <a:extLst>
              <a:ext uri="{FF2B5EF4-FFF2-40B4-BE49-F238E27FC236}">
                <a16:creationId xmlns:a16="http://schemas.microsoft.com/office/drawing/2014/main" id="{65508A90-F174-126D-34BE-875D91D53137}"/>
              </a:ext>
            </a:extLst>
          </p:cNvPr>
          <p:cNvSpPr/>
          <p:nvPr/>
        </p:nvSpPr>
        <p:spPr>
          <a:xfrm rot="10800000">
            <a:off x="6456554" y="1929161"/>
            <a:ext cx="1505415" cy="802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7D7DE000-0305-D331-0A27-CC5437F2FC91}"/>
              </a:ext>
            </a:extLst>
          </p:cNvPr>
          <p:cNvSpPr/>
          <p:nvPr/>
        </p:nvSpPr>
        <p:spPr>
          <a:xfrm>
            <a:off x="1651648" y="219919"/>
            <a:ext cx="9633668" cy="5443734"/>
          </a:xfrm>
          <a:prstGeom prst="rect">
            <a:avLst/>
          </a:prstGeom>
        </p:spPr>
        <p:txBody>
          <a:bodyPr wrap="square">
            <a:spAutoFit/>
          </a:bodyPr>
          <a:lstStyle/>
          <a:p>
            <a:pPr marL="228600" algn="ctr">
              <a:lnSpc>
                <a:spcPct val="150000"/>
              </a:lnSpc>
            </a:pPr>
            <a:r>
              <a:rPr lang="en-US" i="1" u="sng" dirty="0">
                <a:latin typeface="Arial" panose="020B0604020202020204" pitchFamily="34" charset="0"/>
                <a:ea typeface="Times New Roman" panose="02020603050405020304" pitchFamily="18" charset="0"/>
              </a:rPr>
              <a:t>Figure 1.2:</a:t>
            </a:r>
            <a:r>
              <a:rPr lang="en-US" i="1" dirty="0">
                <a:latin typeface="Arial" panose="020B0604020202020204" pitchFamily="34" charset="0"/>
                <a:ea typeface="Times New Roman" panose="02020603050405020304" pitchFamily="18" charset="0"/>
              </a:rPr>
              <a:t> Project Github repository (I)</a:t>
            </a:r>
          </a:p>
          <a:p>
            <a:pPr marL="228600" algn="ctr">
              <a:lnSpc>
                <a:spcPct val="150000"/>
              </a:lnSpc>
            </a:pPr>
            <a:endParaRPr lang="en-US" i="1" dirty="0">
              <a:latin typeface="Arial" panose="020B0604020202020204" pitchFamily="34" charset="0"/>
              <a:ea typeface="Times New Roman" panose="02020603050405020304" pitchFamily="18" charset="0"/>
            </a:endParaRPr>
          </a:p>
          <a:p>
            <a:pPr marL="228600"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r>
              <a:rPr lang="en-US" i="1" dirty="0">
                <a:latin typeface="Arial" panose="020B0604020202020204" pitchFamily="34" charset="0"/>
                <a:ea typeface="Times New Roman" panose="02020603050405020304" pitchFamily="18" charset="0"/>
              </a:rPr>
              <a:t>Source: Javier Conde (2022)</a:t>
            </a:r>
            <a:endParaRPr lang="en-GB"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71512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FAE096-CFD9-944F-98F4-56417B68B0BF}"/>
              </a:ext>
            </a:extLst>
          </p:cNvPr>
          <p:cNvSpPr/>
          <p:nvPr/>
        </p:nvSpPr>
        <p:spPr>
          <a:xfrm>
            <a:off x="350196" y="6177872"/>
            <a:ext cx="2529191" cy="55422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descr="Shape, circle&#10;&#10;Description automatically generated">
            <a:extLst>
              <a:ext uri="{FF2B5EF4-FFF2-40B4-BE49-F238E27FC236}">
                <a16:creationId xmlns:a16="http://schemas.microsoft.com/office/drawing/2014/main" id="{12FE384A-7C07-7741-92CA-330981D6DE3A}"/>
              </a:ext>
            </a:extLst>
          </p:cNvPr>
          <p:cNvPicPr>
            <a:picLocks noChangeAspect="1"/>
          </p:cNvPicPr>
          <p:nvPr/>
        </p:nvPicPr>
        <p:blipFill>
          <a:blip r:embed="rId2"/>
          <a:stretch>
            <a:fillRect/>
          </a:stretch>
        </p:blipFill>
        <p:spPr>
          <a:xfrm>
            <a:off x="535697" y="6135586"/>
            <a:ext cx="560069" cy="554223"/>
          </a:xfrm>
          <a:prstGeom prst="rect">
            <a:avLst/>
          </a:prstGeom>
        </p:spPr>
      </p:pic>
      <p:sp>
        <p:nvSpPr>
          <p:cNvPr id="5" name="Rectangle 4">
            <a:extLst>
              <a:ext uri="{FF2B5EF4-FFF2-40B4-BE49-F238E27FC236}">
                <a16:creationId xmlns:a16="http://schemas.microsoft.com/office/drawing/2014/main" id="{29CB2FA8-952D-9541-A292-0284FD0C36F0}"/>
              </a:ext>
            </a:extLst>
          </p:cNvPr>
          <p:cNvSpPr/>
          <p:nvPr/>
        </p:nvSpPr>
        <p:spPr>
          <a:xfrm>
            <a:off x="350196" y="6135586"/>
            <a:ext cx="927761" cy="5965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ubtitle 2">
            <a:extLst>
              <a:ext uri="{FF2B5EF4-FFF2-40B4-BE49-F238E27FC236}">
                <a16:creationId xmlns:a16="http://schemas.microsoft.com/office/drawing/2014/main" id="{F12820C7-E714-A649-8C99-9FD449994DD3}"/>
              </a:ext>
            </a:extLst>
          </p:cNvPr>
          <p:cNvSpPr txBox="1">
            <a:spLocks/>
          </p:cNvSpPr>
          <p:nvPr/>
        </p:nvSpPr>
        <p:spPr>
          <a:xfrm>
            <a:off x="424019" y="6135586"/>
            <a:ext cx="11232284" cy="971700"/>
          </a:xfrm>
          <a:prstGeom prst="rect">
            <a:avLst/>
          </a:prstGeom>
        </p:spPr>
        <p:txBody>
          <a:bodyPr vert="horz" lIns="0" tIns="0" rIns="0" bIns="0" rtlCol="0" anchor="t">
            <a:noAutofit/>
          </a:bodyPr>
          <a:lstStyle>
            <a:lvl1pPr marL="432000" indent="-432000" algn="l" defTabSz="126000" rtl="0" eaLnBrk="1" latinLnBrk="0" hangingPunct="1">
              <a:lnSpc>
                <a:spcPct val="110000"/>
              </a:lnSpc>
              <a:spcBef>
                <a:spcPts val="0"/>
              </a:spcBef>
              <a:spcAft>
                <a:spcPts val="1200"/>
              </a:spcAft>
              <a:buClr>
                <a:schemeClr val="tx1"/>
              </a:buClr>
              <a:buSzPct val="80000"/>
              <a:buFont typeface="Wingdings 2" panose="05020102010507070707" pitchFamily="18" charset="2"/>
              <a:buChar char="¢"/>
              <a:tabLst/>
              <a:defRPr sz="2400" kern="1200" spc="-10" baseline="0">
                <a:solidFill>
                  <a:schemeClr val="tx1"/>
                </a:solidFill>
                <a:latin typeface="+mn-lt"/>
                <a:ea typeface="+mn-ea"/>
                <a:cs typeface="+mn-cs"/>
              </a:defRPr>
            </a:lvl1pPr>
            <a:lvl2pPr marL="864000" indent="-432000" algn="l" defTabSz="126000" rtl="0" eaLnBrk="1" latinLnBrk="0" hangingPunct="1">
              <a:lnSpc>
                <a:spcPct val="110000"/>
              </a:lnSpc>
              <a:spcBef>
                <a:spcPts val="0"/>
              </a:spcBef>
              <a:spcAft>
                <a:spcPts val="100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2pPr>
            <a:lvl3pPr marL="864000" indent="-432000" algn="l" defTabSz="126000" rtl="0" eaLnBrk="1" latinLnBrk="0" hangingPunct="1">
              <a:lnSpc>
                <a:spcPct val="110000"/>
              </a:lnSpc>
              <a:spcBef>
                <a:spcPts val="0"/>
              </a:spcBef>
              <a:spcAft>
                <a:spcPts val="1000"/>
              </a:spcAft>
              <a:buClrTx/>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3pPr>
            <a:lvl4pPr marL="432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defRPr sz="2400" kern="1200" spc="-10" baseline="0">
                <a:solidFill>
                  <a:schemeClr val="tx1"/>
                </a:solidFill>
                <a:latin typeface="+mn-lt"/>
                <a:ea typeface="+mn-ea"/>
                <a:cs typeface="+mn-cs"/>
              </a:defRPr>
            </a:lvl4pPr>
            <a:lvl5pPr marL="864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5pPr>
            <a:lvl6pPr marL="864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6pPr>
            <a:lvl7pPr marL="432000" indent="-432000" algn="l" defTabSz="126000" rtl="0" eaLnBrk="1" latinLnBrk="0" hangingPunct="1">
              <a:lnSpc>
                <a:spcPct val="110000"/>
              </a:lnSpc>
              <a:spcBef>
                <a:spcPts val="0"/>
              </a:spcBef>
              <a:buFont typeface="+mj-lt"/>
              <a:buAutoNum type="arabicPeriod"/>
              <a:tabLst>
                <a:tab pos="126000" algn="l"/>
              </a:tabLst>
              <a:defRPr sz="2400" kern="1200" spc="-10" baseline="0">
                <a:solidFill>
                  <a:schemeClr val="tx1"/>
                </a:solidFill>
                <a:latin typeface="+mn-lt"/>
                <a:ea typeface="+mn-ea"/>
                <a:cs typeface="+mn-cs"/>
              </a:defRPr>
            </a:lvl7pPr>
            <a:lvl8pPr marL="0" indent="0" algn="l" defTabSz="126000" rtl="0" eaLnBrk="1" latinLnBrk="0" hangingPunct="1">
              <a:lnSpc>
                <a:spcPct val="110000"/>
              </a:lnSpc>
              <a:spcBef>
                <a:spcPts val="0"/>
              </a:spcBef>
              <a:buFont typeface="Arial" panose="020B0604020202020204" pitchFamily="34" charset="0"/>
              <a:buNone/>
              <a:tabLst>
                <a:tab pos="126000" algn="l"/>
              </a:tabLst>
              <a:defRPr sz="2400" b="1" kern="1200" spc="-10" baseline="0">
                <a:solidFill>
                  <a:schemeClr val="tx1"/>
                </a:solidFill>
                <a:latin typeface="+mn-lt"/>
                <a:ea typeface="+mn-ea"/>
                <a:cs typeface="+mn-cs"/>
              </a:defRPr>
            </a:lvl8pPr>
            <a:lvl9pPr marL="0" indent="0" algn="l" defTabSz="126000" rtl="0" eaLnBrk="1" latinLnBrk="0" hangingPunct="1">
              <a:lnSpc>
                <a:spcPct val="110000"/>
              </a:lnSpc>
              <a:spcBef>
                <a:spcPts val="0"/>
              </a:spcBef>
              <a:buFont typeface="Arial" panose="020B0604020202020204" pitchFamily="34" charset="0"/>
              <a:buNone/>
              <a:tabLst>
                <a:tab pos="126000" algn="l"/>
              </a:tabLst>
              <a:defRPr sz="2400" kern="1200" spc="-10" baseline="0">
                <a:solidFill>
                  <a:schemeClr val="tx1"/>
                </a:solidFill>
                <a:latin typeface="+mn-lt"/>
                <a:ea typeface="+mn-ea"/>
                <a:cs typeface="+mn-cs"/>
              </a:defRPr>
            </a:lvl9pPr>
          </a:lstStyle>
          <a:p>
            <a:pPr marL="0" indent="0">
              <a:buNone/>
            </a:pPr>
            <a:r>
              <a:rPr lang="en-GB" sz="1600" i="1" dirty="0"/>
              <a:t>Javier Conde | 11</a:t>
            </a:r>
            <a:r>
              <a:rPr lang="en-GB" sz="1600" i="1" baseline="30000" dirty="0"/>
              <a:t>th</a:t>
            </a:r>
            <a:r>
              <a:rPr lang="en-GB" sz="1600" i="1" dirty="0"/>
              <a:t> July 2022</a:t>
            </a:r>
          </a:p>
        </p:txBody>
      </p:sp>
      <p:pic>
        <p:nvPicPr>
          <p:cNvPr id="9" name="Picture 8" descr="Graphical user interface, text, application, email&#10;&#10;Description automatically generated">
            <a:extLst>
              <a:ext uri="{FF2B5EF4-FFF2-40B4-BE49-F238E27FC236}">
                <a16:creationId xmlns:a16="http://schemas.microsoft.com/office/drawing/2014/main" id="{60835B4A-907E-0E36-126E-22F9172E1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799" y="1085087"/>
            <a:ext cx="9974402" cy="4279847"/>
          </a:xfrm>
          <a:prstGeom prst="rect">
            <a:avLst/>
          </a:prstGeom>
        </p:spPr>
      </p:pic>
      <p:sp>
        <p:nvSpPr>
          <p:cNvPr id="12" name="Right Arrow 11">
            <a:extLst>
              <a:ext uri="{FF2B5EF4-FFF2-40B4-BE49-F238E27FC236}">
                <a16:creationId xmlns:a16="http://schemas.microsoft.com/office/drawing/2014/main" id="{D44CEDF1-32DB-4A76-CB11-EE5BB4D26316}"/>
              </a:ext>
            </a:extLst>
          </p:cNvPr>
          <p:cNvSpPr/>
          <p:nvPr/>
        </p:nvSpPr>
        <p:spPr>
          <a:xfrm>
            <a:off x="811288" y="2422123"/>
            <a:ext cx="1505415" cy="802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8C3E4345-AC71-A54A-7566-333DB08F3551}"/>
              </a:ext>
            </a:extLst>
          </p:cNvPr>
          <p:cNvSpPr/>
          <p:nvPr/>
        </p:nvSpPr>
        <p:spPr>
          <a:xfrm>
            <a:off x="1651648" y="219919"/>
            <a:ext cx="9633668" cy="5859233"/>
          </a:xfrm>
          <a:prstGeom prst="rect">
            <a:avLst/>
          </a:prstGeom>
        </p:spPr>
        <p:txBody>
          <a:bodyPr wrap="square">
            <a:spAutoFit/>
          </a:bodyPr>
          <a:lstStyle/>
          <a:p>
            <a:pPr marL="228600" algn="ctr">
              <a:lnSpc>
                <a:spcPct val="150000"/>
              </a:lnSpc>
            </a:pPr>
            <a:r>
              <a:rPr lang="en-US" i="1" u="sng" dirty="0">
                <a:latin typeface="Arial" panose="020B0604020202020204" pitchFamily="34" charset="0"/>
                <a:ea typeface="Times New Roman" panose="02020603050405020304" pitchFamily="18" charset="0"/>
              </a:rPr>
              <a:t>Figure 1.3:</a:t>
            </a:r>
            <a:r>
              <a:rPr lang="en-US" i="1" dirty="0">
                <a:latin typeface="Arial" panose="020B0604020202020204" pitchFamily="34" charset="0"/>
                <a:ea typeface="Times New Roman" panose="02020603050405020304" pitchFamily="18" charset="0"/>
              </a:rPr>
              <a:t> Project Github repository (II)</a:t>
            </a:r>
          </a:p>
          <a:p>
            <a:pPr marL="228600" algn="ctr">
              <a:lnSpc>
                <a:spcPct val="150000"/>
              </a:lnSpc>
            </a:pPr>
            <a:endParaRPr lang="en-US" i="1" dirty="0">
              <a:latin typeface="Arial" panose="020B0604020202020204" pitchFamily="34" charset="0"/>
              <a:ea typeface="Times New Roman" panose="02020603050405020304" pitchFamily="18" charset="0"/>
            </a:endParaRPr>
          </a:p>
          <a:p>
            <a:pPr marL="228600"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r>
              <a:rPr lang="en-US" i="1" dirty="0">
                <a:latin typeface="Arial" panose="020B0604020202020204" pitchFamily="34" charset="0"/>
                <a:ea typeface="Times New Roman" panose="02020603050405020304" pitchFamily="18" charset="0"/>
              </a:rPr>
              <a:t>Source: Javier Conde (2022)</a:t>
            </a:r>
            <a:endParaRPr lang="en-GB"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8734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FAE096-CFD9-944F-98F4-56417B68B0BF}"/>
              </a:ext>
            </a:extLst>
          </p:cNvPr>
          <p:cNvSpPr/>
          <p:nvPr/>
        </p:nvSpPr>
        <p:spPr>
          <a:xfrm>
            <a:off x="350196" y="6177872"/>
            <a:ext cx="2529191" cy="55422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descr="Shape, circle&#10;&#10;Description automatically generated">
            <a:extLst>
              <a:ext uri="{FF2B5EF4-FFF2-40B4-BE49-F238E27FC236}">
                <a16:creationId xmlns:a16="http://schemas.microsoft.com/office/drawing/2014/main" id="{12FE384A-7C07-7741-92CA-330981D6DE3A}"/>
              </a:ext>
            </a:extLst>
          </p:cNvPr>
          <p:cNvPicPr>
            <a:picLocks noChangeAspect="1"/>
          </p:cNvPicPr>
          <p:nvPr/>
        </p:nvPicPr>
        <p:blipFill>
          <a:blip r:embed="rId2"/>
          <a:stretch>
            <a:fillRect/>
          </a:stretch>
        </p:blipFill>
        <p:spPr>
          <a:xfrm>
            <a:off x="535697" y="6135586"/>
            <a:ext cx="560069" cy="554223"/>
          </a:xfrm>
          <a:prstGeom prst="rect">
            <a:avLst/>
          </a:prstGeom>
        </p:spPr>
      </p:pic>
      <p:sp>
        <p:nvSpPr>
          <p:cNvPr id="5" name="Rectangle 4">
            <a:extLst>
              <a:ext uri="{FF2B5EF4-FFF2-40B4-BE49-F238E27FC236}">
                <a16:creationId xmlns:a16="http://schemas.microsoft.com/office/drawing/2014/main" id="{29CB2FA8-952D-9541-A292-0284FD0C36F0}"/>
              </a:ext>
            </a:extLst>
          </p:cNvPr>
          <p:cNvSpPr/>
          <p:nvPr/>
        </p:nvSpPr>
        <p:spPr>
          <a:xfrm>
            <a:off x="350196" y="6135586"/>
            <a:ext cx="927761" cy="5965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ubtitle 2">
            <a:extLst>
              <a:ext uri="{FF2B5EF4-FFF2-40B4-BE49-F238E27FC236}">
                <a16:creationId xmlns:a16="http://schemas.microsoft.com/office/drawing/2014/main" id="{F12820C7-E714-A649-8C99-9FD449994DD3}"/>
              </a:ext>
            </a:extLst>
          </p:cNvPr>
          <p:cNvSpPr txBox="1">
            <a:spLocks/>
          </p:cNvSpPr>
          <p:nvPr/>
        </p:nvSpPr>
        <p:spPr>
          <a:xfrm>
            <a:off x="424019" y="6135586"/>
            <a:ext cx="11232284" cy="971700"/>
          </a:xfrm>
          <a:prstGeom prst="rect">
            <a:avLst/>
          </a:prstGeom>
        </p:spPr>
        <p:txBody>
          <a:bodyPr vert="horz" lIns="0" tIns="0" rIns="0" bIns="0" rtlCol="0" anchor="t">
            <a:noAutofit/>
          </a:bodyPr>
          <a:lstStyle>
            <a:lvl1pPr marL="432000" indent="-432000" algn="l" defTabSz="126000" rtl="0" eaLnBrk="1" latinLnBrk="0" hangingPunct="1">
              <a:lnSpc>
                <a:spcPct val="110000"/>
              </a:lnSpc>
              <a:spcBef>
                <a:spcPts val="0"/>
              </a:spcBef>
              <a:spcAft>
                <a:spcPts val="1200"/>
              </a:spcAft>
              <a:buClr>
                <a:schemeClr val="tx1"/>
              </a:buClr>
              <a:buSzPct val="80000"/>
              <a:buFont typeface="Wingdings 2" panose="05020102010507070707" pitchFamily="18" charset="2"/>
              <a:buChar char="¢"/>
              <a:tabLst/>
              <a:defRPr sz="2400" kern="1200" spc="-10" baseline="0">
                <a:solidFill>
                  <a:schemeClr val="tx1"/>
                </a:solidFill>
                <a:latin typeface="+mn-lt"/>
                <a:ea typeface="+mn-ea"/>
                <a:cs typeface="+mn-cs"/>
              </a:defRPr>
            </a:lvl1pPr>
            <a:lvl2pPr marL="864000" indent="-432000" algn="l" defTabSz="126000" rtl="0" eaLnBrk="1" latinLnBrk="0" hangingPunct="1">
              <a:lnSpc>
                <a:spcPct val="110000"/>
              </a:lnSpc>
              <a:spcBef>
                <a:spcPts val="0"/>
              </a:spcBef>
              <a:spcAft>
                <a:spcPts val="100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2pPr>
            <a:lvl3pPr marL="864000" indent="-432000" algn="l" defTabSz="126000" rtl="0" eaLnBrk="1" latinLnBrk="0" hangingPunct="1">
              <a:lnSpc>
                <a:spcPct val="110000"/>
              </a:lnSpc>
              <a:spcBef>
                <a:spcPts val="0"/>
              </a:spcBef>
              <a:spcAft>
                <a:spcPts val="1000"/>
              </a:spcAft>
              <a:buClrTx/>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3pPr>
            <a:lvl4pPr marL="432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defRPr sz="2400" kern="1200" spc="-10" baseline="0">
                <a:solidFill>
                  <a:schemeClr val="tx1"/>
                </a:solidFill>
                <a:latin typeface="+mn-lt"/>
                <a:ea typeface="+mn-ea"/>
                <a:cs typeface="+mn-cs"/>
              </a:defRPr>
            </a:lvl4pPr>
            <a:lvl5pPr marL="864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5pPr>
            <a:lvl6pPr marL="864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6pPr>
            <a:lvl7pPr marL="432000" indent="-432000" algn="l" defTabSz="126000" rtl="0" eaLnBrk="1" latinLnBrk="0" hangingPunct="1">
              <a:lnSpc>
                <a:spcPct val="110000"/>
              </a:lnSpc>
              <a:spcBef>
                <a:spcPts val="0"/>
              </a:spcBef>
              <a:buFont typeface="+mj-lt"/>
              <a:buAutoNum type="arabicPeriod"/>
              <a:tabLst>
                <a:tab pos="126000" algn="l"/>
              </a:tabLst>
              <a:defRPr sz="2400" kern="1200" spc="-10" baseline="0">
                <a:solidFill>
                  <a:schemeClr val="tx1"/>
                </a:solidFill>
                <a:latin typeface="+mn-lt"/>
                <a:ea typeface="+mn-ea"/>
                <a:cs typeface="+mn-cs"/>
              </a:defRPr>
            </a:lvl7pPr>
            <a:lvl8pPr marL="0" indent="0" algn="l" defTabSz="126000" rtl="0" eaLnBrk="1" latinLnBrk="0" hangingPunct="1">
              <a:lnSpc>
                <a:spcPct val="110000"/>
              </a:lnSpc>
              <a:spcBef>
                <a:spcPts val="0"/>
              </a:spcBef>
              <a:buFont typeface="Arial" panose="020B0604020202020204" pitchFamily="34" charset="0"/>
              <a:buNone/>
              <a:tabLst>
                <a:tab pos="126000" algn="l"/>
              </a:tabLst>
              <a:defRPr sz="2400" b="1" kern="1200" spc="-10" baseline="0">
                <a:solidFill>
                  <a:schemeClr val="tx1"/>
                </a:solidFill>
                <a:latin typeface="+mn-lt"/>
                <a:ea typeface="+mn-ea"/>
                <a:cs typeface="+mn-cs"/>
              </a:defRPr>
            </a:lvl8pPr>
            <a:lvl9pPr marL="0" indent="0" algn="l" defTabSz="126000" rtl="0" eaLnBrk="1" latinLnBrk="0" hangingPunct="1">
              <a:lnSpc>
                <a:spcPct val="110000"/>
              </a:lnSpc>
              <a:spcBef>
                <a:spcPts val="0"/>
              </a:spcBef>
              <a:buFont typeface="Arial" panose="020B0604020202020204" pitchFamily="34" charset="0"/>
              <a:buNone/>
              <a:tabLst>
                <a:tab pos="126000" algn="l"/>
              </a:tabLst>
              <a:defRPr sz="2400" kern="1200" spc="-10" baseline="0">
                <a:solidFill>
                  <a:schemeClr val="tx1"/>
                </a:solidFill>
                <a:latin typeface="+mn-lt"/>
                <a:ea typeface="+mn-ea"/>
                <a:cs typeface="+mn-cs"/>
              </a:defRPr>
            </a:lvl9pPr>
          </a:lstStyle>
          <a:p>
            <a:pPr marL="0" indent="0">
              <a:buNone/>
            </a:pPr>
            <a:r>
              <a:rPr lang="en-GB" sz="1600" i="1" dirty="0"/>
              <a:t>Javier Conde | 11</a:t>
            </a:r>
            <a:r>
              <a:rPr lang="en-GB" sz="1600" i="1" baseline="30000" dirty="0"/>
              <a:t>th</a:t>
            </a:r>
            <a:r>
              <a:rPr lang="en-GB" sz="1600" i="1" dirty="0"/>
              <a:t> July 2022</a:t>
            </a:r>
          </a:p>
        </p:txBody>
      </p:sp>
      <p:pic>
        <p:nvPicPr>
          <p:cNvPr id="10" name="Picture 9" descr="Table&#10;&#10;Description automatically generated">
            <a:extLst>
              <a:ext uri="{FF2B5EF4-FFF2-40B4-BE49-F238E27FC236}">
                <a16:creationId xmlns:a16="http://schemas.microsoft.com/office/drawing/2014/main" id="{6C816C47-6714-645A-3992-C954C3E08E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7967" y="744023"/>
            <a:ext cx="8836065" cy="4846918"/>
          </a:xfrm>
          <a:prstGeom prst="rect">
            <a:avLst/>
          </a:prstGeom>
        </p:spPr>
      </p:pic>
      <p:sp>
        <p:nvSpPr>
          <p:cNvPr id="8" name="Rectangle 7">
            <a:extLst>
              <a:ext uri="{FF2B5EF4-FFF2-40B4-BE49-F238E27FC236}">
                <a16:creationId xmlns:a16="http://schemas.microsoft.com/office/drawing/2014/main" id="{7A373C70-EB42-D483-0C58-9F3AFE85A269}"/>
              </a:ext>
            </a:extLst>
          </p:cNvPr>
          <p:cNvSpPr/>
          <p:nvPr/>
        </p:nvSpPr>
        <p:spPr>
          <a:xfrm>
            <a:off x="926592" y="237865"/>
            <a:ext cx="10321867" cy="5859233"/>
          </a:xfrm>
          <a:prstGeom prst="rect">
            <a:avLst/>
          </a:prstGeom>
        </p:spPr>
        <p:txBody>
          <a:bodyPr wrap="square">
            <a:spAutoFit/>
          </a:bodyPr>
          <a:lstStyle/>
          <a:p>
            <a:pPr marL="228600" algn="ctr">
              <a:lnSpc>
                <a:spcPct val="150000"/>
              </a:lnSpc>
            </a:pPr>
            <a:r>
              <a:rPr lang="en-US" i="1" u="sng" dirty="0">
                <a:latin typeface="Arial" panose="020B0604020202020204" pitchFamily="34" charset="0"/>
                <a:ea typeface="Times New Roman" panose="02020603050405020304" pitchFamily="18" charset="0"/>
              </a:rPr>
              <a:t>Figure 2.1:</a:t>
            </a:r>
            <a:r>
              <a:rPr lang="en-US" i="1" dirty="0">
                <a:latin typeface="Arial" panose="020B0604020202020204" pitchFamily="34" charset="0"/>
                <a:ea typeface="Times New Roman" panose="02020603050405020304" pitchFamily="18" charset="0"/>
              </a:rPr>
              <a:t> Overview of COVID cases x UK province </a:t>
            </a:r>
          </a:p>
          <a:p>
            <a:pPr marL="228600" algn="ctr">
              <a:lnSpc>
                <a:spcPct val="150000"/>
              </a:lnSpc>
            </a:pPr>
            <a:endParaRPr lang="en-US" i="1" dirty="0">
              <a:latin typeface="Arial" panose="020B0604020202020204" pitchFamily="34" charset="0"/>
              <a:ea typeface="Times New Roman" panose="02020603050405020304" pitchFamily="18" charset="0"/>
            </a:endParaRPr>
          </a:p>
          <a:p>
            <a:pPr marL="228600"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r>
              <a:rPr lang="en-US" i="1" dirty="0">
                <a:latin typeface="Arial" panose="020B0604020202020204" pitchFamily="34" charset="0"/>
                <a:ea typeface="Times New Roman" panose="02020603050405020304" pitchFamily="18" charset="0"/>
              </a:rPr>
              <a:t>Source: Javier Conde (2022)</a:t>
            </a:r>
            <a:endParaRPr lang="en-GB"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75771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FAE096-CFD9-944F-98F4-56417B68B0BF}"/>
              </a:ext>
            </a:extLst>
          </p:cNvPr>
          <p:cNvSpPr/>
          <p:nvPr/>
        </p:nvSpPr>
        <p:spPr>
          <a:xfrm>
            <a:off x="350196" y="6177872"/>
            <a:ext cx="2529191" cy="55422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descr="Shape, circle&#10;&#10;Description automatically generated">
            <a:extLst>
              <a:ext uri="{FF2B5EF4-FFF2-40B4-BE49-F238E27FC236}">
                <a16:creationId xmlns:a16="http://schemas.microsoft.com/office/drawing/2014/main" id="{12FE384A-7C07-7741-92CA-330981D6DE3A}"/>
              </a:ext>
            </a:extLst>
          </p:cNvPr>
          <p:cNvPicPr>
            <a:picLocks noChangeAspect="1"/>
          </p:cNvPicPr>
          <p:nvPr/>
        </p:nvPicPr>
        <p:blipFill>
          <a:blip r:embed="rId2"/>
          <a:stretch>
            <a:fillRect/>
          </a:stretch>
        </p:blipFill>
        <p:spPr>
          <a:xfrm>
            <a:off x="535697" y="6135586"/>
            <a:ext cx="560069" cy="554223"/>
          </a:xfrm>
          <a:prstGeom prst="rect">
            <a:avLst/>
          </a:prstGeom>
        </p:spPr>
      </p:pic>
      <p:sp>
        <p:nvSpPr>
          <p:cNvPr id="5" name="Rectangle 4">
            <a:extLst>
              <a:ext uri="{FF2B5EF4-FFF2-40B4-BE49-F238E27FC236}">
                <a16:creationId xmlns:a16="http://schemas.microsoft.com/office/drawing/2014/main" id="{29CB2FA8-952D-9541-A292-0284FD0C36F0}"/>
              </a:ext>
            </a:extLst>
          </p:cNvPr>
          <p:cNvSpPr/>
          <p:nvPr/>
        </p:nvSpPr>
        <p:spPr>
          <a:xfrm>
            <a:off x="350196" y="6135586"/>
            <a:ext cx="927761" cy="5965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ubtitle 2">
            <a:extLst>
              <a:ext uri="{FF2B5EF4-FFF2-40B4-BE49-F238E27FC236}">
                <a16:creationId xmlns:a16="http://schemas.microsoft.com/office/drawing/2014/main" id="{F12820C7-E714-A649-8C99-9FD449994DD3}"/>
              </a:ext>
            </a:extLst>
          </p:cNvPr>
          <p:cNvSpPr txBox="1">
            <a:spLocks/>
          </p:cNvSpPr>
          <p:nvPr/>
        </p:nvSpPr>
        <p:spPr>
          <a:xfrm>
            <a:off x="424019" y="6135586"/>
            <a:ext cx="11232284" cy="971700"/>
          </a:xfrm>
          <a:prstGeom prst="rect">
            <a:avLst/>
          </a:prstGeom>
        </p:spPr>
        <p:txBody>
          <a:bodyPr vert="horz" lIns="0" tIns="0" rIns="0" bIns="0" rtlCol="0" anchor="t">
            <a:noAutofit/>
          </a:bodyPr>
          <a:lstStyle>
            <a:lvl1pPr marL="432000" indent="-432000" algn="l" defTabSz="126000" rtl="0" eaLnBrk="1" latinLnBrk="0" hangingPunct="1">
              <a:lnSpc>
                <a:spcPct val="110000"/>
              </a:lnSpc>
              <a:spcBef>
                <a:spcPts val="0"/>
              </a:spcBef>
              <a:spcAft>
                <a:spcPts val="1200"/>
              </a:spcAft>
              <a:buClr>
                <a:schemeClr val="tx1"/>
              </a:buClr>
              <a:buSzPct val="80000"/>
              <a:buFont typeface="Wingdings 2" panose="05020102010507070707" pitchFamily="18" charset="2"/>
              <a:buChar char="¢"/>
              <a:tabLst/>
              <a:defRPr sz="2400" kern="1200" spc="-10" baseline="0">
                <a:solidFill>
                  <a:schemeClr val="tx1"/>
                </a:solidFill>
                <a:latin typeface="+mn-lt"/>
                <a:ea typeface="+mn-ea"/>
                <a:cs typeface="+mn-cs"/>
              </a:defRPr>
            </a:lvl1pPr>
            <a:lvl2pPr marL="864000" indent="-432000" algn="l" defTabSz="126000" rtl="0" eaLnBrk="1" latinLnBrk="0" hangingPunct="1">
              <a:lnSpc>
                <a:spcPct val="110000"/>
              </a:lnSpc>
              <a:spcBef>
                <a:spcPts val="0"/>
              </a:spcBef>
              <a:spcAft>
                <a:spcPts val="100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2pPr>
            <a:lvl3pPr marL="864000" indent="-432000" algn="l" defTabSz="126000" rtl="0" eaLnBrk="1" latinLnBrk="0" hangingPunct="1">
              <a:lnSpc>
                <a:spcPct val="110000"/>
              </a:lnSpc>
              <a:spcBef>
                <a:spcPts val="0"/>
              </a:spcBef>
              <a:spcAft>
                <a:spcPts val="1000"/>
              </a:spcAft>
              <a:buClrTx/>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3pPr>
            <a:lvl4pPr marL="432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defRPr sz="2400" kern="1200" spc="-10" baseline="0">
                <a:solidFill>
                  <a:schemeClr val="tx1"/>
                </a:solidFill>
                <a:latin typeface="+mn-lt"/>
                <a:ea typeface="+mn-ea"/>
                <a:cs typeface="+mn-cs"/>
              </a:defRPr>
            </a:lvl4pPr>
            <a:lvl5pPr marL="864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5pPr>
            <a:lvl6pPr marL="864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6pPr>
            <a:lvl7pPr marL="432000" indent="-432000" algn="l" defTabSz="126000" rtl="0" eaLnBrk="1" latinLnBrk="0" hangingPunct="1">
              <a:lnSpc>
                <a:spcPct val="110000"/>
              </a:lnSpc>
              <a:spcBef>
                <a:spcPts val="0"/>
              </a:spcBef>
              <a:buFont typeface="+mj-lt"/>
              <a:buAutoNum type="arabicPeriod"/>
              <a:tabLst>
                <a:tab pos="126000" algn="l"/>
              </a:tabLst>
              <a:defRPr sz="2400" kern="1200" spc="-10" baseline="0">
                <a:solidFill>
                  <a:schemeClr val="tx1"/>
                </a:solidFill>
                <a:latin typeface="+mn-lt"/>
                <a:ea typeface="+mn-ea"/>
                <a:cs typeface="+mn-cs"/>
              </a:defRPr>
            </a:lvl7pPr>
            <a:lvl8pPr marL="0" indent="0" algn="l" defTabSz="126000" rtl="0" eaLnBrk="1" latinLnBrk="0" hangingPunct="1">
              <a:lnSpc>
                <a:spcPct val="110000"/>
              </a:lnSpc>
              <a:spcBef>
                <a:spcPts val="0"/>
              </a:spcBef>
              <a:buFont typeface="Arial" panose="020B0604020202020204" pitchFamily="34" charset="0"/>
              <a:buNone/>
              <a:tabLst>
                <a:tab pos="126000" algn="l"/>
              </a:tabLst>
              <a:defRPr sz="2400" b="1" kern="1200" spc="-10" baseline="0">
                <a:solidFill>
                  <a:schemeClr val="tx1"/>
                </a:solidFill>
                <a:latin typeface="+mn-lt"/>
                <a:ea typeface="+mn-ea"/>
                <a:cs typeface="+mn-cs"/>
              </a:defRPr>
            </a:lvl8pPr>
            <a:lvl9pPr marL="0" indent="0" algn="l" defTabSz="126000" rtl="0" eaLnBrk="1" latinLnBrk="0" hangingPunct="1">
              <a:lnSpc>
                <a:spcPct val="110000"/>
              </a:lnSpc>
              <a:spcBef>
                <a:spcPts val="0"/>
              </a:spcBef>
              <a:buFont typeface="Arial" panose="020B0604020202020204" pitchFamily="34" charset="0"/>
              <a:buNone/>
              <a:tabLst>
                <a:tab pos="126000" algn="l"/>
              </a:tabLst>
              <a:defRPr sz="2400" kern="1200" spc="-10" baseline="0">
                <a:solidFill>
                  <a:schemeClr val="tx1"/>
                </a:solidFill>
                <a:latin typeface="+mn-lt"/>
                <a:ea typeface="+mn-ea"/>
                <a:cs typeface="+mn-cs"/>
              </a:defRPr>
            </a:lvl9pPr>
          </a:lstStyle>
          <a:p>
            <a:pPr marL="0" indent="0">
              <a:buNone/>
            </a:pPr>
            <a:r>
              <a:rPr lang="en-GB" sz="1600" i="1" dirty="0"/>
              <a:t>Javier Conde | 11</a:t>
            </a:r>
            <a:r>
              <a:rPr lang="en-GB" sz="1600" i="1" baseline="30000" dirty="0"/>
              <a:t>th</a:t>
            </a:r>
            <a:r>
              <a:rPr lang="en-GB" sz="1600" i="1" dirty="0"/>
              <a:t> July 2022</a:t>
            </a:r>
          </a:p>
        </p:txBody>
      </p:sp>
      <p:pic>
        <p:nvPicPr>
          <p:cNvPr id="8" name="Picture 7" descr="Graphical user interface, table&#10;&#10;Description automatically generated">
            <a:extLst>
              <a:ext uri="{FF2B5EF4-FFF2-40B4-BE49-F238E27FC236}">
                <a16:creationId xmlns:a16="http://schemas.microsoft.com/office/drawing/2014/main" id="{C7E8E5DD-F620-074D-B2D1-2991119428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4791" y="604436"/>
            <a:ext cx="8762200" cy="5051787"/>
          </a:xfrm>
          <a:prstGeom prst="rect">
            <a:avLst/>
          </a:prstGeom>
        </p:spPr>
      </p:pic>
      <p:sp>
        <p:nvSpPr>
          <p:cNvPr id="9" name="Rectangle 8">
            <a:extLst>
              <a:ext uri="{FF2B5EF4-FFF2-40B4-BE49-F238E27FC236}">
                <a16:creationId xmlns:a16="http://schemas.microsoft.com/office/drawing/2014/main" id="{3671C730-BD2E-C621-6223-0E47A24A1C1C}"/>
              </a:ext>
            </a:extLst>
          </p:cNvPr>
          <p:cNvSpPr/>
          <p:nvPr/>
        </p:nvSpPr>
        <p:spPr>
          <a:xfrm>
            <a:off x="879227" y="168191"/>
            <a:ext cx="10321867" cy="5859233"/>
          </a:xfrm>
          <a:prstGeom prst="rect">
            <a:avLst/>
          </a:prstGeom>
        </p:spPr>
        <p:txBody>
          <a:bodyPr wrap="square">
            <a:spAutoFit/>
          </a:bodyPr>
          <a:lstStyle/>
          <a:p>
            <a:pPr marL="228600" algn="ctr">
              <a:lnSpc>
                <a:spcPct val="150000"/>
              </a:lnSpc>
            </a:pPr>
            <a:r>
              <a:rPr lang="en-US" i="1" u="sng" dirty="0">
                <a:latin typeface="Arial" panose="020B0604020202020204" pitchFamily="34" charset="0"/>
                <a:ea typeface="Times New Roman" panose="02020603050405020304" pitchFamily="18" charset="0"/>
              </a:rPr>
              <a:t>Figure 2.2:</a:t>
            </a:r>
            <a:r>
              <a:rPr lang="en-US" i="1" dirty="0">
                <a:latin typeface="Arial" panose="020B0604020202020204" pitchFamily="34" charset="0"/>
                <a:ea typeface="Times New Roman" panose="02020603050405020304" pitchFamily="18" charset="0"/>
              </a:rPr>
              <a:t> Overview of vaccinations x UK province </a:t>
            </a:r>
          </a:p>
          <a:p>
            <a:pPr marL="228600" algn="ctr">
              <a:lnSpc>
                <a:spcPct val="150000"/>
              </a:lnSpc>
            </a:pPr>
            <a:endParaRPr lang="en-US" i="1" dirty="0">
              <a:latin typeface="Arial" panose="020B0604020202020204" pitchFamily="34" charset="0"/>
              <a:ea typeface="Times New Roman" panose="02020603050405020304" pitchFamily="18" charset="0"/>
            </a:endParaRPr>
          </a:p>
          <a:p>
            <a:pPr marL="228600"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r>
              <a:rPr lang="en-US" i="1" dirty="0">
                <a:latin typeface="Arial" panose="020B0604020202020204" pitchFamily="34" charset="0"/>
                <a:ea typeface="Times New Roman" panose="02020603050405020304" pitchFamily="18" charset="0"/>
              </a:rPr>
              <a:t>Source: Javier Conde (2022)</a:t>
            </a:r>
            <a:endParaRPr lang="en-GB"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24021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FAE096-CFD9-944F-98F4-56417B68B0BF}"/>
              </a:ext>
            </a:extLst>
          </p:cNvPr>
          <p:cNvSpPr/>
          <p:nvPr/>
        </p:nvSpPr>
        <p:spPr>
          <a:xfrm>
            <a:off x="350196" y="6177872"/>
            <a:ext cx="2529191" cy="55422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descr="Shape, circle&#10;&#10;Description automatically generated">
            <a:extLst>
              <a:ext uri="{FF2B5EF4-FFF2-40B4-BE49-F238E27FC236}">
                <a16:creationId xmlns:a16="http://schemas.microsoft.com/office/drawing/2014/main" id="{12FE384A-7C07-7741-92CA-330981D6DE3A}"/>
              </a:ext>
            </a:extLst>
          </p:cNvPr>
          <p:cNvPicPr>
            <a:picLocks noChangeAspect="1"/>
          </p:cNvPicPr>
          <p:nvPr/>
        </p:nvPicPr>
        <p:blipFill>
          <a:blip r:embed="rId2"/>
          <a:stretch>
            <a:fillRect/>
          </a:stretch>
        </p:blipFill>
        <p:spPr>
          <a:xfrm>
            <a:off x="535697" y="6135586"/>
            <a:ext cx="560069" cy="554223"/>
          </a:xfrm>
          <a:prstGeom prst="rect">
            <a:avLst/>
          </a:prstGeom>
        </p:spPr>
      </p:pic>
      <p:sp>
        <p:nvSpPr>
          <p:cNvPr id="5" name="Rectangle 4">
            <a:extLst>
              <a:ext uri="{FF2B5EF4-FFF2-40B4-BE49-F238E27FC236}">
                <a16:creationId xmlns:a16="http://schemas.microsoft.com/office/drawing/2014/main" id="{29CB2FA8-952D-9541-A292-0284FD0C36F0}"/>
              </a:ext>
            </a:extLst>
          </p:cNvPr>
          <p:cNvSpPr/>
          <p:nvPr/>
        </p:nvSpPr>
        <p:spPr>
          <a:xfrm>
            <a:off x="350196" y="6135586"/>
            <a:ext cx="927761" cy="5965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ubtitle 2">
            <a:extLst>
              <a:ext uri="{FF2B5EF4-FFF2-40B4-BE49-F238E27FC236}">
                <a16:creationId xmlns:a16="http://schemas.microsoft.com/office/drawing/2014/main" id="{F12820C7-E714-A649-8C99-9FD449994DD3}"/>
              </a:ext>
            </a:extLst>
          </p:cNvPr>
          <p:cNvSpPr txBox="1">
            <a:spLocks/>
          </p:cNvSpPr>
          <p:nvPr/>
        </p:nvSpPr>
        <p:spPr>
          <a:xfrm>
            <a:off x="424019" y="6135586"/>
            <a:ext cx="11232284" cy="971700"/>
          </a:xfrm>
          <a:prstGeom prst="rect">
            <a:avLst/>
          </a:prstGeom>
        </p:spPr>
        <p:txBody>
          <a:bodyPr vert="horz" lIns="0" tIns="0" rIns="0" bIns="0" rtlCol="0" anchor="t">
            <a:noAutofit/>
          </a:bodyPr>
          <a:lstStyle>
            <a:lvl1pPr marL="432000" indent="-432000" algn="l" defTabSz="126000" rtl="0" eaLnBrk="1" latinLnBrk="0" hangingPunct="1">
              <a:lnSpc>
                <a:spcPct val="110000"/>
              </a:lnSpc>
              <a:spcBef>
                <a:spcPts val="0"/>
              </a:spcBef>
              <a:spcAft>
                <a:spcPts val="1200"/>
              </a:spcAft>
              <a:buClr>
                <a:schemeClr val="tx1"/>
              </a:buClr>
              <a:buSzPct val="80000"/>
              <a:buFont typeface="Wingdings 2" panose="05020102010507070707" pitchFamily="18" charset="2"/>
              <a:buChar char="¢"/>
              <a:tabLst/>
              <a:defRPr sz="2400" kern="1200" spc="-10" baseline="0">
                <a:solidFill>
                  <a:schemeClr val="tx1"/>
                </a:solidFill>
                <a:latin typeface="+mn-lt"/>
                <a:ea typeface="+mn-ea"/>
                <a:cs typeface="+mn-cs"/>
              </a:defRPr>
            </a:lvl1pPr>
            <a:lvl2pPr marL="864000" indent="-432000" algn="l" defTabSz="126000" rtl="0" eaLnBrk="1" latinLnBrk="0" hangingPunct="1">
              <a:lnSpc>
                <a:spcPct val="110000"/>
              </a:lnSpc>
              <a:spcBef>
                <a:spcPts val="0"/>
              </a:spcBef>
              <a:spcAft>
                <a:spcPts val="100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2pPr>
            <a:lvl3pPr marL="864000" indent="-432000" algn="l" defTabSz="126000" rtl="0" eaLnBrk="1" latinLnBrk="0" hangingPunct="1">
              <a:lnSpc>
                <a:spcPct val="110000"/>
              </a:lnSpc>
              <a:spcBef>
                <a:spcPts val="0"/>
              </a:spcBef>
              <a:spcAft>
                <a:spcPts val="1000"/>
              </a:spcAft>
              <a:buClrTx/>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3pPr>
            <a:lvl4pPr marL="432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defRPr sz="2400" kern="1200" spc="-10" baseline="0">
                <a:solidFill>
                  <a:schemeClr val="tx1"/>
                </a:solidFill>
                <a:latin typeface="+mn-lt"/>
                <a:ea typeface="+mn-ea"/>
                <a:cs typeface="+mn-cs"/>
              </a:defRPr>
            </a:lvl4pPr>
            <a:lvl5pPr marL="864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5pPr>
            <a:lvl6pPr marL="864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6pPr>
            <a:lvl7pPr marL="432000" indent="-432000" algn="l" defTabSz="126000" rtl="0" eaLnBrk="1" latinLnBrk="0" hangingPunct="1">
              <a:lnSpc>
                <a:spcPct val="110000"/>
              </a:lnSpc>
              <a:spcBef>
                <a:spcPts val="0"/>
              </a:spcBef>
              <a:buFont typeface="+mj-lt"/>
              <a:buAutoNum type="arabicPeriod"/>
              <a:tabLst>
                <a:tab pos="126000" algn="l"/>
              </a:tabLst>
              <a:defRPr sz="2400" kern="1200" spc="-10" baseline="0">
                <a:solidFill>
                  <a:schemeClr val="tx1"/>
                </a:solidFill>
                <a:latin typeface="+mn-lt"/>
                <a:ea typeface="+mn-ea"/>
                <a:cs typeface="+mn-cs"/>
              </a:defRPr>
            </a:lvl7pPr>
            <a:lvl8pPr marL="0" indent="0" algn="l" defTabSz="126000" rtl="0" eaLnBrk="1" latinLnBrk="0" hangingPunct="1">
              <a:lnSpc>
                <a:spcPct val="110000"/>
              </a:lnSpc>
              <a:spcBef>
                <a:spcPts val="0"/>
              </a:spcBef>
              <a:buFont typeface="Arial" panose="020B0604020202020204" pitchFamily="34" charset="0"/>
              <a:buNone/>
              <a:tabLst>
                <a:tab pos="126000" algn="l"/>
              </a:tabLst>
              <a:defRPr sz="2400" b="1" kern="1200" spc="-10" baseline="0">
                <a:solidFill>
                  <a:schemeClr val="tx1"/>
                </a:solidFill>
                <a:latin typeface="+mn-lt"/>
                <a:ea typeface="+mn-ea"/>
                <a:cs typeface="+mn-cs"/>
              </a:defRPr>
            </a:lvl8pPr>
            <a:lvl9pPr marL="0" indent="0" algn="l" defTabSz="126000" rtl="0" eaLnBrk="1" latinLnBrk="0" hangingPunct="1">
              <a:lnSpc>
                <a:spcPct val="110000"/>
              </a:lnSpc>
              <a:spcBef>
                <a:spcPts val="0"/>
              </a:spcBef>
              <a:buFont typeface="Arial" panose="020B0604020202020204" pitchFamily="34" charset="0"/>
              <a:buNone/>
              <a:tabLst>
                <a:tab pos="126000" algn="l"/>
              </a:tabLst>
              <a:defRPr sz="2400" kern="1200" spc="-10" baseline="0">
                <a:solidFill>
                  <a:schemeClr val="tx1"/>
                </a:solidFill>
                <a:latin typeface="+mn-lt"/>
                <a:ea typeface="+mn-ea"/>
                <a:cs typeface="+mn-cs"/>
              </a:defRPr>
            </a:lvl9pPr>
          </a:lstStyle>
          <a:p>
            <a:pPr marL="0" indent="0">
              <a:buNone/>
            </a:pPr>
            <a:r>
              <a:rPr lang="en-GB" sz="1600" i="1" dirty="0"/>
              <a:t>Javier Conde | 11</a:t>
            </a:r>
            <a:r>
              <a:rPr lang="en-GB" sz="1600" i="1" baseline="30000" dirty="0"/>
              <a:t>th</a:t>
            </a:r>
            <a:r>
              <a:rPr lang="en-GB" sz="1600" i="1" dirty="0"/>
              <a:t> July 2022</a:t>
            </a:r>
          </a:p>
        </p:txBody>
      </p:sp>
      <p:pic>
        <p:nvPicPr>
          <p:cNvPr id="4" name="Picture 3" descr="Graphical user interface, application&#10;&#10;Description automatically generated">
            <a:extLst>
              <a:ext uri="{FF2B5EF4-FFF2-40B4-BE49-F238E27FC236}">
                <a16:creationId xmlns:a16="http://schemas.microsoft.com/office/drawing/2014/main" id="{01C2159A-386C-A9AC-7DF9-50641A71F9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196" y="644738"/>
            <a:ext cx="11439786" cy="5011485"/>
          </a:xfrm>
          <a:prstGeom prst="rect">
            <a:avLst/>
          </a:prstGeom>
        </p:spPr>
      </p:pic>
      <p:sp>
        <p:nvSpPr>
          <p:cNvPr id="8" name="Rectangle 7">
            <a:extLst>
              <a:ext uri="{FF2B5EF4-FFF2-40B4-BE49-F238E27FC236}">
                <a16:creationId xmlns:a16="http://schemas.microsoft.com/office/drawing/2014/main" id="{49A0194E-A4CD-313B-1B95-DAA3C9D7F287}"/>
              </a:ext>
            </a:extLst>
          </p:cNvPr>
          <p:cNvSpPr/>
          <p:nvPr/>
        </p:nvSpPr>
        <p:spPr>
          <a:xfrm>
            <a:off x="231648" y="168191"/>
            <a:ext cx="11716511" cy="5859233"/>
          </a:xfrm>
          <a:prstGeom prst="rect">
            <a:avLst/>
          </a:prstGeom>
        </p:spPr>
        <p:txBody>
          <a:bodyPr wrap="square">
            <a:spAutoFit/>
          </a:bodyPr>
          <a:lstStyle/>
          <a:p>
            <a:pPr marL="228600" algn="ctr">
              <a:lnSpc>
                <a:spcPct val="150000"/>
              </a:lnSpc>
            </a:pPr>
            <a:r>
              <a:rPr lang="en-US" i="1" u="sng" dirty="0">
                <a:latin typeface="Arial" panose="020B0604020202020204" pitchFamily="34" charset="0"/>
                <a:ea typeface="Times New Roman" panose="02020603050405020304" pitchFamily="18" charset="0"/>
              </a:rPr>
              <a:t>Figure 2.3:</a:t>
            </a:r>
            <a:r>
              <a:rPr lang="en-US" i="1" dirty="0">
                <a:latin typeface="Arial" panose="020B0604020202020204" pitchFamily="34" charset="0"/>
                <a:ea typeface="Times New Roman" panose="02020603050405020304" pitchFamily="18" charset="0"/>
              </a:rPr>
              <a:t> Cumulative deaths reported in UK province Gibraltar </a:t>
            </a:r>
          </a:p>
          <a:p>
            <a:pPr marL="228600" algn="ctr">
              <a:lnSpc>
                <a:spcPct val="150000"/>
              </a:lnSpc>
            </a:pPr>
            <a:endParaRPr lang="en-US" i="1" dirty="0">
              <a:latin typeface="Arial" panose="020B0604020202020204" pitchFamily="34" charset="0"/>
              <a:ea typeface="Times New Roman" panose="02020603050405020304" pitchFamily="18" charset="0"/>
            </a:endParaRPr>
          </a:p>
          <a:p>
            <a:pPr marL="228600"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r>
              <a:rPr lang="en-US" i="1" dirty="0">
                <a:latin typeface="Arial" panose="020B0604020202020204" pitchFamily="34" charset="0"/>
                <a:ea typeface="Times New Roman" panose="02020603050405020304" pitchFamily="18" charset="0"/>
              </a:rPr>
              <a:t>Source: DataCommons.org (2022)</a:t>
            </a:r>
            <a:endParaRPr lang="en-GB"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62382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FAE096-CFD9-944F-98F4-56417B68B0BF}"/>
              </a:ext>
            </a:extLst>
          </p:cNvPr>
          <p:cNvSpPr/>
          <p:nvPr/>
        </p:nvSpPr>
        <p:spPr>
          <a:xfrm>
            <a:off x="350196" y="6177872"/>
            <a:ext cx="2529191" cy="55422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descr="Shape, circle&#10;&#10;Description automatically generated">
            <a:extLst>
              <a:ext uri="{FF2B5EF4-FFF2-40B4-BE49-F238E27FC236}">
                <a16:creationId xmlns:a16="http://schemas.microsoft.com/office/drawing/2014/main" id="{12FE384A-7C07-7741-92CA-330981D6DE3A}"/>
              </a:ext>
            </a:extLst>
          </p:cNvPr>
          <p:cNvPicPr>
            <a:picLocks noChangeAspect="1"/>
          </p:cNvPicPr>
          <p:nvPr/>
        </p:nvPicPr>
        <p:blipFill>
          <a:blip r:embed="rId2"/>
          <a:stretch>
            <a:fillRect/>
          </a:stretch>
        </p:blipFill>
        <p:spPr>
          <a:xfrm>
            <a:off x="535697" y="6135586"/>
            <a:ext cx="560069" cy="554223"/>
          </a:xfrm>
          <a:prstGeom prst="rect">
            <a:avLst/>
          </a:prstGeom>
        </p:spPr>
      </p:pic>
      <p:sp>
        <p:nvSpPr>
          <p:cNvPr id="5" name="Rectangle 4">
            <a:extLst>
              <a:ext uri="{FF2B5EF4-FFF2-40B4-BE49-F238E27FC236}">
                <a16:creationId xmlns:a16="http://schemas.microsoft.com/office/drawing/2014/main" id="{29CB2FA8-952D-9541-A292-0284FD0C36F0}"/>
              </a:ext>
            </a:extLst>
          </p:cNvPr>
          <p:cNvSpPr/>
          <p:nvPr/>
        </p:nvSpPr>
        <p:spPr>
          <a:xfrm>
            <a:off x="350196" y="6135586"/>
            <a:ext cx="927761" cy="5965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ubtitle 2">
            <a:extLst>
              <a:ext uri="{FF2B5EF4-FFF2-40B4-BE49-F238E27FC236}">
                <a16:creationId xmlns:a16="http://schemas.microsoft.com/office/drawing/2014/main" id="{F12820C7-E714-A649-8C99-9FD449994DD3}"/>
              </a:ext>
            </a:extLst>
          </p:cNvPr>
          <p:cNvSpPr txBox="1">
            <a:spLocks/>
          </p:cNvSpPr>
          <p:nvPr/>
        </p:nvSpPr>
        <p:spPr>
          <a:xfrm>
            <a:off x="424019" y="6135586"/>
            <a:ext cx="11232284" cy="971700"/>
          </a:xfrm>
          <a:prstGeom prst="rect">
            <a:avLst/>
          </a:prstGeom>
        </p:spPr>
        <p:txBody>
          <a:bodyPr vert="horz" lIns="0" tIns="0" rIns="0" bIns="0" rtlCol="0" anchor="t">
            <a:noAutofit/>
          </a:bodyPr>
          <a:lstStyle>
            <a:lvl1pPr marL="432000" indent="-432000" algn="l" defTabSz="126000" rtl="0" eaLnBrk="1" latinLnBrk="0" hangingPunct="1">
              <a:lnSpc>
                <a:spcPct val="110000"/>
              </a:lnSpc>
              <a:spcBef>
                <a:spcPts val="0"/>
              </a:spcBef>
              <a:spcAft>
                <a:spcPts val="1200"/>
              </a:spcAft>
              <a:buClr>
                <a:schemeClr val="tx1"/>
              </a:buClr>
              <a:buSzPct val="80000"/>
              <a:buFont typeface="Wingdings 2" panose="05020102010507070707" pitchFamily="18" charset="2"/>
              <a:buChar char="¢"/>
              <a:tabLst/>
              <a:defRPr sz="2400" kern="1200" spc="-10" baseline="0">
                <a:solidFill>
                  <a:schemeClr val="tx1"/>
                </a:solidFill>
                <a:latin typeface="+mn-lt"/>
                <a:ea typeface="+mn-ea"/>
                <a:cs typeface="+mn-cs"/>
              </a:defRPr>
            </a:lvl1pPr>
            <a:lvl2pPr marL="864000" indent="-432000" algn="l" defTabSz="126000" rtl="0" eaLnBrk="1" latinLnBrk="0" hangingPunct="1">
              <a:lnSpc>
                <a:spcPct val="110000"/>
              </a:lnSpc>
              <a:spcBef>
                <a:spcPts val="0"/>
              </a:spcBef>
              <a:spcAft>
                <a:spcPts val="100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2pPr>
            <a:lvl3pPr marL="864000" indent="-432000" algn="l" defTabSz="126000" rtl="0" eaLnBrk="1" latinLnBrk="0" hangingPunct="1">
              <a:lnSpc>
                <a:spcPct val="110000"/>
              </a:lnSpc>
              <a:spcBef>
                <a:spcPts val="0"/>
              </a:spcBef>
              <a:spcAft>
                <a:spcPts val="1000"/>
              </a:spcAft>
              <a:buClrTx/>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3pPr>
            <a:lvl4pPr marL="432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defRPr sz="2400" kern="1200" spc="-10" baseline="0">
                <a:solidFill>
                  <a:schemeClr val="tx1"/>
                </a:solidFill>
                <a:latin typeface="+mn-lt"/>
                <a:ea typeface="+mn-ea"/>
                <a:cs typeface="+mn-cs"/>
              </a:defRPr>
            </a:lvl4pPr>
            <a:lvl5pPr marL="864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5pPr>
            <a:lvl6pPr marL="864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6pPr>
            <a:lvl7pPr marL="432000" indent="-432000" algn="l" defTabSz="126000" rtl="0" eaLnBrk="1" latinLnBrk="0" hangingPunct="1">
              <a:lnSpc>
                <a:spcPct val="110000"/>
              </a:lnSpc>
              <a:spcBef>
                <a:spcPts val="0"/>
              </a:spcBef>
              <a:buFont typeface="+mj-lt"/>
              <a:buAutoNum type="arabicPeriod"/>
              <a:tabLst>
                <a:tab pos="126000" algn="l"/>
              </a:tabLst>
              <a:defRPr sz="2400" kern="1200" spc="-10" baseline="0">
                <a:solidFill>
                  <a:schemeClr val="tx1"/>
                </a:solidFill>
                <a:latin typeface="+mn-lt"/>
                <a:ea typeface="+mn-ea"/>
                <a:cs typeface="+mn-cs"/>
              </a:defRPr>
            </a:lvl7pPr>
            <a:lvl8pPr marL="0" indent="0" algn="l" defTabSz="126000" rtl="0" eaLnBrk="1" latinLnBrk="0" hangingPunct="1">
              <a:lnSpc>
                <a:spcPct val="110000"/>
              </a:lnSpc>
              <a:spcBef>
                <a:spcPts val="0"/>
              </a:spcBef>
              <a:buFont typeface="Arial" panose="020B0604020202020204" pitchFamily="34" charset="0"/>
              <a:buNone/>
              <a:tabLst>
                <a:tab pos="126000" algn="l"/>
              </a:tabLst>
              <a:defRPr sz="2400" b="1" kern="1200" spc="-10" baseline="0">
                <a:solidFill>
                  <a:schemeClr val="tx1"/>
                </a:solidFill>
                <a:latin typeface="+mn-lt"/>
                <a:ea typeface="+mn-ea"/>
                <a:cs typeface="+mn-cs"/>
              </a:defRPr>
            </a:lvl8pPr>
            <a:lvl9pPr marL="0" indent="0" algn="l" defTabSz="126000" rtl="0" eaLnBrk="1" latinLnBrk="0" hangingPunct="1">
              <a:lnSpc>
                <a:spcPct val="110000"/>
              </a:lnSpc>
              <a:spcBef>
                <a:spcPts val="0"/>
              </a:spcBef>
              <a:buFont typeface="Arial" panose="020B0604020202020204" pitchFamily="34" charset="0"/>
              <a:buNone/>
              <a:tabLst>
                <a:tab pos="126000" algn="l"/>
              </a:tabLst>
              <a:defRPr sz="2400" kern="1200" spc="-10" baseline="0">
                <a:solidFill>
                  <a:schemeClr val="tx1"/>
                </a:solidFill>
                <a:latin typeface="+mn-lt"/>
                <a:ea typeface="+mn-ea"/>
                <a:cs typeface="+mn-cs"/>
              </a:defRPr>
            </a:lvl9pPr>
          </a:lstStyle>
          <a:p>
            <a:pPr marL="0" indent="0">
              <a:buNone/>
            </a:pPr>
            <a:r>
              <a:rPr lang="en-GB" sz="1600" i="1" dirty="0"/>
              <a:t>Javier Conde | 11</a:t>
            </a:r>
            <a:r>
              <a:rPr lang="en-GB" sz="1600" i="1" baseline="30000" dirty="0"/>
              <a:t>th</a:t>
            </a:r>
            <a:r>
              <a:rPr lang="en-GB" sz="1600" i="1" dirty="0"/>
              <a:t> July 2022</a:t>
            </a:r>
          </a:p>
        </p:txBody>
      </p:sp>
      <p:pic>
        <p:nvPicPr>
          <p:cNvPr id="8" name="Picture 7" descr="Graphical user interface, text, application, email&#10;&#10;Description automatically generated">
            <a:extLst>
              <a:ext uri="{FF2B5EF4-FFF2-40B4-BE49-F238E27FC236}">
                <a16:creationId xmlns:a16="http://schemas.microsoft.com/office/drawing/2014/main" id="{5F7653D2-8A59-3DE4-3DD3-4B74E6F7BB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1048512"/>
            <a:ext cx="10248760" cy="4406138"/>
          </a:xfrm>
          <a:prstGeom prst="rect">
            <a:avLst/>
          </a:prstGeom>
        </p:spPr>
      </p:pic>
      <p:sp>
        <p:nvSpPr>
          <p:cNvPr id="10" name="Right Arrow 9">
            <a:extLst>
              <a:ext uri="{FF2B5EF4-FFF2-40B4-BE49-F238E27FC236}">
                <a16:creationId xmlns:a16="http://schemas.microsoft.com/office/drawing/2014/main" id="{3D52AF22-4692-7E59-1B6F-6694266486F2}"/>
              </a:ext>
            </a:extLst>
          </p:cNvPr>
          <p:cNvSpPr/>
          <p:nvPr/>
        </p:nvSpPr>
        <p:spPr>
          <a:xfrm>
            <a:off x="1095766" y="2626113"/>
            <a:ext cx="1505415" cy="802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Arrow 11">
            <a:extLst>
              <a:ext uri="{FF2B5EF4-FFF2-40B4-BE49-F238E27FC236}">
                <a16:creationId xmlns:a16="http://schemas.microsoft.com/office/drawing/2014/main" id="{0B556808-0A5F-9D29-9F13-D199824CA236}"/>
              </a:ext>
            </a:extLst>
          </p:cNvPr>
          <p:cNvSpPr/>
          <p:nvPr/>
        </p:nvSpPr>
        <p:spPr>
          <a:xfrm>
            <a:off x="1095765" y="4495339"/>
            <a:ext cx="1505415" cy="802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DC08555-3573-6256-5229-F2BCA6EFB26C}"/>
              </a:ext>
            </a:extLst>
          </p:cNvPr>
          <p:cNvSpPr/>
          <p:nvPr/>
        </p:nvSpPr>
        <p:spPr>
          <a:xfrm>
            <a:off x="879227" y="168191"/>
            <a:ext cx="11020165" cy="5859233"/>
          </a:xfrm>
          <a:prstGeom prst="rect">
            <a:avLst/>
          </a:prstGeom>
        </p:spPr>
        <p:txBody>
          <a:bodyPr wrap="square">
            <a:spAutoFit/>
          </a:bodyPr>
          <a:lstStyle/>
          <a:p>
            <a:pPr marL="228600" algn="ctr">
              <a:lnSpc>
                <a:spcPct val="150000"/>
              </a:lnSpc>
            </a:pPr>
            <a:r>
              <a:rPr lang="en-US" i="1" u="sng" dirty="0">
                <a:latin typeface="Arial" panose="020B0604020202020204" pitchFamily="34" charset="0"/>
                <a:ea typeface="Times New Roman" panose="02020603050405020304" pitchFamily="18" charset="0"/>
              </a:rPr>
              <a:t>Figure 2.4:</a:t>
            </a:r>
            <a:r>
              <a:rPr lang="en-US" i="1" dirty="0">
                <a:latin typeface="Arial" panose="020B0604020202020204" pitchFamily="34" charset="0"/>
                <a:ea typeface="Times New Roman" panose="02020603050405020304" pitchFamily="18" charset="0"/>
              </a:rPr>
              <a:t> Overview of total country vaccinations</a:t>
            </a:r>
          </a:p>
          <a:p>
            <a:pPr marL="228600" algn="ctr">
              <a:lnSpc>
                <a:spcPct val="150000"/>
              </a:lnSpc>
            </a:pPr>
            <a:endParaRPr lang="en-US" i="1" dirty="0">
              <a:latin typeface="Arial" panose="020B0604020202020204" pitchFamily="34" charset="0"/>
              <a:ea typeface="Times New Roman" panose="02020603050405020304" pitchFamily="18" charset="0"/>
            </a:endParaRPr>
          </a:p>
          <a:p>
            <a:pPr marL="228600"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r>
              <a:rPr lang="en-US" i="1" dirty="0">
                <a:latin typeface="Arial" panose="020B0604020202020204" pitchFamily="34" charset="0"/>
                <a:ea typeface="Times New Roman" panose="02020603050405020304" pitchFamily="18" charset="0"/>
              </a:rPr>
              <a:t>Source: Javier Conde (2022)</a:t>
            </a:r>
            <a:endParaRPr lang="en-GB"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48399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FAE096-CFD9-944F-98F4-56417B68B0BF}"/>
              </a:ext>
            </a:extLst>
          </p:cNvPr>
          <p:cNvSpPr/>
          <p:nvPr/>
        </p:nvSpPr>
        <p:spPr>
          <a:xfrm>
            <a:off x="350196" y="6177872"/>
            <a:ext cx="2529191" cy="55422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descr="Shape, circle&#10;&#10;Description automatically generated">
            <a:extLst>
              <a:ext uri="{FF2B5EF4-FFF2-40B4-BE49-F238E27FC236}">
                <a16:creationId xmlns:a16="http://schemas.microsoft.com/office/drawing/2014/main" id="{12FE384A-7C07-7741-92CA-330981D6DE3A}"/>
              </a:ext>
            </a:extLst>
          </p:cNvPr>
          <p:cNvPicPr>
            <a:picLocks noChangeAspect="1"/>
          </p:cNvPicPr>
          <p:nvPr/>
        </p:nvPicPr>
        <p:blipFill>
          <a:blip r:embed="rId2"/>
          <a:stretch>
            <a:fillRect/>
          </a:stretch>
        </p:blipFill>
        <p:spPr>
          <a:xfrm>
            <a:off x="535697" y="6135586"/>
            <a:ext cx="560069" cy="554223"/>
          </a:xfrm>
          <a:prstGeom prst="rect">
            <a:avLst/>
          </a:prstGeom>
        </p:spPr>
      </p:pic>
      <p:sp>
        <p:nvSpPr>
          <p:cNvPr id="5" name="Rectangle 4">
            <a:extLst>
              <a:ext uri="{FF2B5EF4-FFF2-40B4-BE49-F238E27FC236}">
                <a16:creationId xmlns:a16="http://schemas.microsoft.com/office/drawing/2014/main" id="{29CB2FA8-952D-9541-A292-0284FD0C36F0}"/>
              </a:ext>
            </a:extLst>
          </p:cNvPr>
          <p:cNvSpPr/>
          <p:nvPr/>
        </p:nvSpPr>
        <p:spPr>
          <a:xfrm>
            <a:off x="350196" y="6135586"/>
            <a:ext cx="927761" cy="5965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ubtitle 2">
            <a:extLst>
              <a:ext uri="{FF2B5EF4-FFF2-40B4-BE49-F238E27FC236}">
                <a16:creationId xmlns:a16="http://schemas.microsoft.com/office/drawing/2014/main" id="{F12820C7-E714-A649-8C99-9FD449994DD3}"/>
              </a:ext>
            </a:extLst>
          </p:cNvPr>
          <p:cNvSpPr txBox="1">
            <a:spLocks/>
          </p:cNvSpPr>
          <p:nvPr/>
        </p:nvSpPr>
        <p:spPr>
          <a:xfrm>
            <a:off x="424019" y="6135586"/>
            <a:ext cx="11232284" cy="971700"/>
          </a:xfrm>
          <a:prstGeom prst="rect">
            <a:avLst/>
          </a:prstGeom>
        </p:spPr>
        <p:txBody>
          <a:bodyPr vert="horz" lIns="0" tIns="0" rIns="0" bIns="0" rtlCol="0" anchor="t">
            <a:noAutofit/>
          </a:bodyPr>
          <a:lstStyle>
            <a:lvl1pPr marL="432000" indent="-432000" algn="l" defTabSz="126000" rtl="0" eaLnBrk="1" latinLnBrk="0" hangingPunct="1">
              <a:lnSpc>
                <a:spcPct val="110000"/>
              </a:lnSpc>
              <a:spcBef>
                <a:spcPts val="0"/>
              </a:spcBef>
              <a:spcAft>
                <a:spcPts val="1200"/>
              </a:spcAft>
              <a:buClr>
                <a:schemeClr val="tx1"/>
              </a:buClr>
              <a:buSzPct val="80000"/>
              <a:buFont typeface="Wingdings 2" panose="05020102010507070707" pitchFamily="18" charset="2"/>
              <a:buChar char="¢"/>
              <a:tabLst/>
              <a:defRPr sz="2400" kern="1200" spc="-10" baseline="0">
                <a:solidFill>
                  <a:schemeClr val="tx1"/>
                </a:solidFill>
                <a:latin typeface="+mn-lt"/>
                <a:ea typeface="+mn-ea"/>
                <a:cs typeface="+mn-cs"/>
              </a:defRPr>
            </a:lvl1pPr>
            <a:lvl2pPr marL="864000" indent="-432000" algn="l" defTabSz="126000" rtl="0" eaLnBrk="1" latinLnBrk="0" hangingPunct="1">
              <a:lnSpc>
                <a:spcPct val="110000"/>
              </a:lnSpc>
              <a:spcBef>
                <a:spcPts val="0"/>
              </a:spcBef>
              <a:spcAft>
                <a:spcPts val="100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2pPr>
            <a:lvl3pPr marL="864000" indent="-432000" algn="l" defTabSz="126000" rtl="0" eaLnBrk="1" latinLnBrk="0" hangingPunct="1">
              <a:lnSpc>
                <a:spcPct val="110000"/>
              </a:lnSpc>
              <a:spcBef>
                <a:spcPts val="0"/>
              </a:spcBef>
              <a:spcAft>
                <a:spcPts val="1000"/>
              </a:spcAft>
              <a:buClrTx/>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3pPr>
            <a:lvl4pPr marL="432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defRPr sz="2400" kern="1200" spc="-10" baseline="0">
                <a:solidFill>
                  <a:schemeClr val="tx1"/>
                </a:solidFill>
                <a:latin typeface="+mn-lt"/>
                <a:ea typeface="+mn-ea"/>
                <a:cs typeface="+mn-cs"/>
              </a:defRPr>
            </a:lvl4pPr>
            <a:lvl5pPr marL="864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5pPr>
            <a:lvl6pPr marL="864000" indent="-432000" algn="l" defTabSz="126000" rtl="0" eaLnBrk="1" latinLnBrk="0" hangingPunct="1">
              <a:lnSpc>
                <a:spcPct val="110000"/>
              </a:lnSpc>
              <a:spcBef>
                <a:spcPts val="0"/>
              </a:spcBef>
              <a:spcAft>
                <a:spcPts val="0"/>
              </a:spcAft>
              <a:buClr>
                <a:schemeClr val="tx1"/>
              </a:buClr>
              <a:buSzPct val="80000"/>
              <a:buFont typeface="Wingdings 2" panose="05020102010507070707" pitchFamily="18" charset="2"/>
              <a:buChar char="£"/>
              <a:tabLst>
                <a:tab pos="126000" algn="l"/>
              </a:tabLst>
              <a:defRPr sz="2400" kern="1200" spc="-10" baseline="0">
                <a:solidFill>
                  <a:schemeClr val="tx1"/>
                </a:solidFill>
                <a:latin typeface="+mn-lt"/>
                <a:ea typeface="+mn-ea"/>
                <a:cs typeface="+mn-cs"/>
              </a:defRPr>
            </a:lvl6pPr>
            <a:lvl7pPr marL="432000" indent="-432000" algn="l" defTabSz="126000" rtl="0" eaLnBrk="1" latinLnBrk="0" hangingPunct="1">
              <a:lnSpc>
                <a:spcPct val="110000"/>
              </a:lnSpc>
              <a:spcBef>
                <a:spcPts val="0"/>
              </a:spcBef>
              <a:buFont typeface="+mj-lt"/>
              <a:buAutoNum type="arabicPeriod"/>
              <a:tabLst>
                <a:tab pos="126000" algn="l"/>
              </a:tabLst>
              <a:defRPr sz="2400" kern="1200" spc="-10" baseline="0">
                <a:solidFill>
                  <a:schemeClr val="tx1"/>
                </a:solidFill>
                <a:latin typeface="+mn-lt"/>
                <a:ea typeface="+mn-ea"/>
                <a:cs typeface="+mn-cs"/>
              </a:defRPr>
            </a:lvl7pPr>
            <a:lvl8pPr marL="0" indent="0" algn="l" defTabSz="126000" rtl="0" eaLnBrk="1" latinLnBrk="0" hangingPunct="1">
              <a:lnSpc>
                <a:spcPct val="110000"/>
              </a:lnSpc>
              <a:spcBef>
                <a:spcPts val="0"/>
              </a:spcBef>
              <a:buFont typeface="Arial" panose="020B0604020202020204" pitchFamily="34" charset="0"/>
              <a:buNone/>
              <a:tabLst>
                <a:tab pos="126000" algn="l"/>
              </a:tabLst>
              <a:defRPr sz="2400" b="1" kern="1200" spc="-10" baseline="0">
                <a:solidFill>
                  <a:schemeClr val="tx1"/>
                </a:solidFill>
                <a:latin typeface="+mn-lt"/>
                <a:ea typeface="+mn-ea"/>
                <a:cs typeface="+mn-cs"/>
              </a:defRPr>
            </a:lvl8pPr>
            <a:lvl9pPr marL="0" indent="0" algn="l" defTabSz="126000" rtl="0" eaLnBrk="1" latinLnBrk="0" hangingPunct="1">
              <a:lnSpc>
                <a:spcPct val="110000"/>
              </a:lnSpc>
              <a:spcBef>
                <a:spcPts val="0"/>
              </a:spcBef>
              <a:buFont typeface="Arial" panose="020B0604020202020204" pitchFamily="34" charset="0"/>
              <a:buNone/>
              <a:tabLst>
                <a:tab pos="126000" algn="l"/>
              </a:tabLst>
              <a:defRPr sz="2400" kern="1200" spc="-10" baseline="0">
                <a:solidFill>
                  <a:schemeClr val="tx1"/>
                </a:solidFill>
                <a:latin typeface="+mn-lt"/>
                <a:ea typeface="+mn-ea"/>
                <a:cs typeface="+mn-cs"/>
              </a:defRPr>
            </a:lvl9pPr>
          </a:lstStyle>
          <a:p>
            <a:pPr marL="0" indent="0">
              <a:buNone/>
            </a:pPr>
            <a:r>
              <a:rPr lang="en-GB" sz="1600" i="1" dirty="0"/>
              <a:t>Javier Conde | 23</a:t>
            </a:r>
            <a:r>
              <a:rPr lang="en-GB" sz="1600" i="1" baseline="30000" dirty="0"/>
              <a:t>rd</a:t>
            </a:r>
            <a:r>
              <a:rPr lang="en-GB" sz="1600" i="1" dirty="0"/>
              <a:t> May 2022</a:t>
            </a:r>
          </a:p>
        </p:txBody>
      </p:sp>
      <p:sp>
        <p:nvSpPr>
          <p:cNvPr id="4" name="Rectangle 3">
            <a:extLst>
              <a:ext uri="{FF2B5EF4-FFF2-40B4-BE49-F238E27FC236}">
                <a16:creationId xmlns:a16="http://schemas.microsoft.com/office/drawing/2014/main" id="{3728FDD4-9A75-E258-5BBA-996445954054}"/>
              </a:ext>
            </a:extLst>
          </p:cNvPr>
          <p:cNvSpPr/>
          <p:nvPr/>
        </p:nvSpPr>
        <p:spPr>
          <a:xfrm>
            <a:off x="512720" y="168192"/>
            <a:ext cx="10847412" cy="58591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300" b="1" dirty="0">
              <a:solidFill>
                <a:schemeClr val="tx1"/>
              </a:solidFill>
            </a:endParaRPr>
          </a:p>
          <a:p>
            <a:r>
              <a:rPr lang="en-GB" sz="1300" b="1" dirty="0">
                <a:solidFill>
                  <a:schemeClr val="tx1"/>
                </a:solidFill>
              </a:rPr>
              <a:t>GENERAL FINDINGS  FROM FILE covid_19_uk_cases.csv </a:t>
            </a:r>
          </a:p>
          <a:p>
            <a:endParaRPr lang="en-GB" sz="1300" dirty="0">
              <a:solidFill>
                <a:schemeClr val="tx1"/>
              </a:solidFill>
            </a:endParaRPr>
          </a:p>
          <a:p>
            <a:pPr marL="285750" indent="-285750">
              <a:buFontTx/>
              <a:buChar char="-"/>
            </a:pPr>
            <a:r>
              <a:rPr lang="en-GB" sz="1300" dirty="0">
                <a:solidFill>
                  <a:schemeClr val="tx1"/>
                </a:solidFill>
              </a:rPr>
              <a:t>Total numbers:</a:t>
            </a:r>
          </a:p>
          <a:p>
            <a:pPr marL="742950" lvl="1" indent="-285750">
              <a:buFontTx/>
              <a:buChar char="-"/>
            </a:pPr>
            <a:r>
              <a:rPr lang="en-GB" sz="1300" dirty="0">
                <a:solidFill>
                  <a:schemeClr val="tx1"/>
                </a:solidFill>
              </a:rPr>
              <a:t>44,848,345 of complete vaccination cycles, 95,5% of vaccinated with the first dose decided to go ahead with the second</a:t>
            </a:r>
          </a:p>
          <a:p>
            <a:pPr marL="742950" lvl="1" indent="-285750">
              <a:buFontTx/>
              <a:buChar char="-"/>
            </a:pPr>
            <a:r>
              <a:rPr lang="en-GB" sz="1300" dirty="0">
                <a:solidFill>
                  <a:schemeClr val="tx1"/>
                </a:solidFill>
              </a:rPr>
              <a:t>Total of 8,356,596 reported COVID cases in the UK, with 138,648 reported deaths COVID-related (1,6% of reported cases), 39,255 reported hospitalisations (0,5% of cases) and 25,037 reported recoveries.</a:t>
            </a:r>
          </a:p>
          <a:p>
            <a:pPr marL="742950" lvl="1" indent="-285750">
              <a:buFontTx/>
              <a:buChar char="-"/>
            </a:pPr>
            <a:r>
              <a:rPr lang="en-GB" sz="1300" dirty="0">
                <a:solidFill>
                  <a:schemeClr val="tx1"/>
                </a:solidFill>
              </a:rPr>
              <a:t>Key finding as province ‘Other’ values are not in line with rest of the provinces – outliers to be taken in account with calculations further along</a:t>
            </a:r>
            <a:endParaRPr lang="en-GB" sz="1300" b="1" dirty="0">
              <a:solidFill>
                <a:schemeClr val="tx1"/>
              </a:solidFill>
            </a:endParaRPr>
          </a:p>
          <a:p>
            <a:endParaRPr lang="en-GB" sz="1300" b="1" dirty="0">
              <a:solidFill>
                <a:schemeClr val="tx1"/>
              </a:solidFill>
            </a:endParaRPr>
          </a:p>
          <a:p>
            <a:r>
              <a:rPr lang="en-GB" sz="1300" b="1" dirty="0">
                <a:solidFill>
                  <a:schemeClr val="tx1"/>
                </a:solidFill>
              </a:rPr>
              <a:t>FINDINGS FROM FILE covid_19_uk_cases.csv </a:t>
            </a:r>
          </a:p>
          <a:p>
            <a:endParaRPr lang="en-GB" sz="1300" dirty="0">
              <a:solidFill>
                <a:schemeClr val="tx1"/>
              </a:solidFill>
            </a:endParaRPr>
          </a:p>
          <a:p>
            <a:pPr marL="285750" indent="-285750">
              <a:buFontTx/>
              <a:buChar char="-"/>
            </a:pPr>
            <a:r>
              <a:rPr lang="en-GB" sz="1300" dirty="0">
                <a:solidFill>
                  <a:schemeClr val="tx1"/>
                </a:solidFill>
              </a:rPr>
              <a:t>Data cumulative already so no need for extra cumulative calculations</a:t>
            </a:r>
          </a:p>
          <a:p>
            <a:pPr marL="285750" indent="-285750">
              <a:buFontTx/>
              <a:buChar char="-"/>
            </a:pPr>
            <a:r>
              <a:rPr lang="en-GB" sz="1300" dirty="0">
                <a:solidFill>
                  <a:schemeClr val="tx1"/>
                </a:solidFill>
              </a:rPr>
              <a:t>1st case reported in Gibraltar 2020-03-03</a:t>
            </a:r>
          </a:p>
          <a:p>
            <a:pPr marL="285750" indent="-285750">
              <a:buFontTx/>
              <a:buChar char="-"/>
            </a:pPr>
            <a:r>
              <a:rPr lang="en-GB" sz="1300" dirty="0">
                <a:solidFill>
                  <a:schemeClr val="tx1"/>
                </a:solidFill>
              </a:rPr>
              <a:t>Data available only until 14 Oct 2021</a:t>
            </a:r>
          </a:p>
          <a:p>
            <a:pPr marL="285750" indent="-285750">
              <a:buFontTx/>
              <a:buChar char="-"/>
            </a:pPr>
            <a:r>
              <a:rPr lang="en-GB" sz="1300" dirty="0">
                <a:solidFill>
                  <a:schemeClr val="tx1"/>
                </a:solidFill>
              </a:rPr>
              <a:t>Peak in year 2020: 31 December 2040 reported cases; peak 2021: increase of 280% with 5727 reported cases on 14 October (Figure 2.1)</a:t>
            </a:r>
          </a:p>
          <a:p>
            <a:pPr marL="285750" indent="-285750">
              <a:buFontTx/>
              <a:buChar char="-"/>
            </a:pPr>
            <a:r>
              <a:rPr lang="en-GB" sz="1300" dirty="0">
                <a:solidFill>
                  <a:schemeClr val="tx1"/>
                </a:solidFill>
              </a:rPr>
              <a:t>Others’ region may be outlier on ‘Deaths’ (138,237) and ‘Cases’ (8,317,439) columns as very out of range with rest of the regions</a:t>
            </a:r>
          </a:p>
          <a:p>
            <a:br>
              <a:rPr lang="en-GB" sz="1300" dirty="0">
                <a:solidFill>
                  <a:schemeClr val="tx1"/>
                </a:solidFill>
              </a:rPr>
            </a:br>
            <a:r>
              <a:rPr lang="en-GB" sz="1300" b="1" dirty="0">
                <a:solidFill>
                  <a:schemeClr val="tx1"/>
                </a:solidFill>
              </a:rPr>
              <a:t>FINDINGS FROM FILE covid_19_uk_vaccinated.csv</a:t>
            </a:r>
            <a:br>
              <a:rPr lang="en-GB" sz="1300" dirty="0">
                <a:solidFill>
                  <a:schemeClr val="tx1"/>
                </a:solidFill>
              </a:rPr>
            </a:br>
            <a:endParaRPr lang="en-GB" sz="1300" dirty="0">
              <a:solidFill>
                <a:schemeClr val="tx1"/>
              </a:solidFill>
            </a:endParaRPr>
          </a:p>
          <a:p>
            <a:pPr marL="285750" indent="-285750">
              <a:buFontTx/>
              <a:buChar char="-"/>
            </a:pPr>
            <a:r>
              <a:rPr lang="en-GB" sz="1300" dirty="0">
                <a:solidFill>
                  <a:schemeClr val="tx1"/>
                </a:solidFill>
              </a:rPr>
              <a:t>First vaccinations on 2021-01-11</a:t>
            </a:r>
          </a:p>
          <a:p>
            <a:pPr marL="285750" indent="-285750">
              <a:buFontTx/>
              <a:buChar char="-"/>
            </a:pPr>
            <a:r>
              <a:rPr lang="en-GB" sz="1300" dirty="0">
                <a:solidFill>
                  <a:schemeClr val="tx1"/>
                </a:solidFill>
              </a:rPr>
              <a:t>Data quality questions as possible discrepancies on vaccination info vs real population uncovered: i.e., Gibraltar, 5,606,041 complete vaccination cycle (CVC) on total population of Gibraltar of 33,691 (Figure 2.2) (Source: https://datatopics.worldbank.org/). Cumulative deaths in line with real data (Figure 2.3) (Source: DataCommons.org)</a:t>
            </a:r>
          </a:p>
          <a:p>
            <a:pPr marL="285750" indent="-285750">
              <a:buFontTx/>
              <a:buChar char="-"/>
            </a:pPr>
            <a:r>
              <a:rPr lang="en-GB" sz="1300" dirty="0">
                <a:solidFill>
                  <a:schemeClr val="tx1"/>
                </a:solidFill>
              </a:rPr>
              <a:t>CVC percentage (95.5%) consistent across all United Kingdom provinces</a:t>
            </a:r>
          </a:p>
        </p:txBody>
      </p:sp>
      <p:sp>
        <p:nvSpPr>
          <p:cNvPr id="9" name="Rectangle 8">
            <a:extLst>
              <a:ext uri="{FF2B5EF4-FFF2-40B4-BE49-F238E27FC236}">
                <a16:creationId xmlns:a16="http://schemas.microsoft.com/office/drawing/2014/main" id="{A2FBDD83-ACA1-6A9F-2E9C-833BD0B0065D}"/>
              </a:ext>
            </a:extLst>
          </p:cNvPr>
          <p:cNvSpPr/>
          <p:nvPr/>
        </p:nvSpPr>
        <p:spPr>
          <a:xfrm>
            <a:off x="2708031" y="224417"/>
            <a:ext cx="6096000" cy="5859168"/>
          </a:xfrm>
          <a:prstGeom prst="rect">
            <a:avLst/>
          </a:prstGeom>
        </p:spPr>
        <p:txBody>
          <a:bodyPr>
            <a:spAutoFit/>
          </a:bodyPr>
          <a:lstStyle/>
          <a:p>
            <a:pPr marL="228600" algn="ctr">
              <a:lnSpc>
                <a:spcPct val="150000"/>
              </a:lnSpc>
            </a:pPr>
            <a:r>
              <a:rPr lang="en-US" i="1" u="sng" dirty="0">
                <a:latin typeface="Arial" panose="020B0604020202020204" pitchFamily="34" charset="0"/>
                <a:ea typeface="Times New Roman" panose="02020603050405020304" pitchFamily="18" charset="0"/>
              </a:rPr>
              <a:t>Figure 2.5:</a:t>
            </a:r>
            <a:r>
              <a:rPr lang="en-US" i="1" dirty="0">
                <a:latin typeface="Arial" panose="020B0604020202020204" pitchFamily="34" charset="0"/>
                <a:ea typeface="Times New Roman" panose="02020603050405020304" pitchFamily="18" charset="0"/>
              </a:rPr>
              <a:t> First findings</a:t>
            </a:r>
            <a:endParaRPr lang="en-GB" sz="2800" dirty="0">
              <a:latin typeface="Times New Roman" panose="02020603050405020304" pitchFamily="18"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endParaRPr lang="en-US" i="1" dirty="0">
              <a:latin typeface="Arial" panose="020B0604020202020204" pitchFamily="34" charset="0"/>
              <a:ea typeface="Times New Roman" panose="02020603050405020304" pitchFamily="18" charset="0"/>
            </a:endParaRPr>
          </a:p>
          <a:p>
            <a:pPr algn="ctr">
              <a:lnSpc>
                <a:spcPct val="150000"/>
              </a:lnSpc>
            </a:pPr>
            <a:r>
              <a:rPr lang="en-US" i="1" dirty="0">
                <a:latin typeface="Arial" panose="020B0604020202020204" pitchFamily="34" charset="0"/>
                <a:ea typeface="Times New Roman" panose="02020603050405020304" pitchFamily="18" charset="0"/>
              </a:rPr>
              <a:t>Source: Javier Conde (2022)</a:t>
            </a:r>
            <a:endParaRPr lang="en-GB" sz="2800"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31D68516-3258-B4DB-1C1E-7A1F4A27E981}"/>
              </a:ext>
            </a:extLst>
          </p:cNvPr>
          <p:cNvSpPr txBox="1"/>
          <p:nvPr/>
        </p:nvSpPr>
        <p:spPr>
          <a:xfrm>
            <a:off x="13179552" y="463296"/>
            <a:ext cx="0" cy="0"/>
          </a:xfrm>
          <a:prstGeom prst="rect">
            <a:avLst/>
          </a:prstGeom>
          <a:noFill/>
        </p:spPr>
        <p:txBody>
          <a:bodyPr wrap="none" lIns="0" tIns="0" rIns="0" bIns="0" rtlCol="0" anchor="t" anchorCtr="0">
            <a:noAutofit/>
          </a:bodyPr>
          <a:lstStyle/>
          <a:p>
            <a:pPr algn="l"/>
            <a:endParaRPr lang="en-ES" sz="2400" dirty="0"/>
          </a:p>
        </p:txBody>
      </p:sp>
    </p:spTree>
    <p:extLst>
      <p:ext uri="{BB962C8B-B14F-4D97-AF65-F5344CB8AC3E}">
        <p14:creationId xmlns:p14="http://schemas.microsoft.com/office/powerpoint/2010/main" val="386319655"/>
      </p:ext>
    </p:extLst>
  </p:cSld>
  <p:clrMapOvr>
    <a:masterClrMapping/>
  </p:clrMapOvr>
</p:sld>
</file>

<file path=ppt/theme/theme1.xml><?xml version="1.0" encoding="utf-8"?>
<a:theme xmlns:a="http://schemas.openxmlformats.org/drawingml/2006/main" name="UAL Theme">
  <a:themeElements>
    <a:clrScheme name="UAL">
      <a:dk1>
        <a:srgbClr val="000000"/>
      </a:dk1>
      <a:lt1>
        <a:srgbClr val="FFFFFF"/>
      </a:lt1>
      <a:dk2>
        <a:srgbClr val="FFD022"/>
      </a:dk2>
      <a:lt2>
        <a:srgbClr val="E71657"/>
      </a:lt2>
      <a:accent1>
        <a:srgbClr val="FF8500"/>
      </a:accent1>
      <a:accent2>
        <a:srgbClr val="9E65FB"/>
      </a:accent2>
      <a:accent3>
        <a:srgbClr val="20BCFF"/>
      </a:accent3>
      <a:accent4>
        <a:srgbClr val="1F4EDC"/>
      </a:accent4>
      <a:accent5>
        <a:srgbClr val="00C73E"/>
      </a:accent5>
      <a:accent6>
        <a:srgbClr val="19A3A3"/>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chor="t" anchorCtr="0">
        <a:noAutofit/>
      </a:bodyPr>
      <a:lstStyle>
        <a:defPPr algn="l">
          <a:defRPr sz="2400" dirty="0" smtClean="0"/>
        </a:defPPr>
      </a:lstStyle>
    </a:txDef>
  </a:objectDefaults>
  <a:extraClrSchemeLst/>
  <a:extLst>
    <a:ext uri="{05A4C25C-085E-4340-85A3-A5531E510DB2}">
      <thm15:themeFamily xmlns:thm15="http://schemas.microsoft.com/office/thememl/2012/main" name="Presentation2" id="{A1CE7FB9-D79B-AE41-9E63-DE645A617876}" vid="{B418A23E-D958-AD41-8FCE-8472335123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CE6FD8723CC5847A7FE7425C9B8BD82" ma:contentTypeVersion="12" ma:contentTypeDescription="Create a new document." ma:contentTypeScope="" ma:versionID="5c5645eea39d4a1e01d5af50e283fdd2">
  <xsd:schema xmlns:xsd="http://www.w3.org/2001/XMLSchema" xmlns:xs="http://www.w3.org/2001/XMLSchema" xmlns:p="http://schemas.microsoft.com/office/2006/metadata/properties" xmlns:ns2="8a4ba4df-95ed-4241-b54f-04803280e80d" xmlns:ns3="10f681cd-7b05-4387-997a-3889df02cc60" targetNamespace="http://schemas.microsoft.com/office/2006/metadata/properties" ma:root="true" ma:fieldsID="e0fae72e0dfc38515368dd092ff95479" ns2:_="" ns3:_="">
    <xsd:import namespace="8a4ba4df-95ed-4241-b54f-04803280e80d"/>
    <xsd:import namespace="10f681cd-7b05-4387-997a-3889df02cc6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AutoKeyPoints" minOccurs="0"/>
                <xsd:element ref="ns2:MediaServiceKeyPoint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4ba4df-95ed-4241-b54f-04803280e8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f681cd-7b05-4387-997a-3889df02cc60"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29317F-2F4A-42DE-A1C0-3B31ECAA10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4ba4df-95ed-4241-b54f-04803280e80d"/>
    <ds:schemaRef ds:uri="10f681cd-7b05-4387-997a-3889df02cc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122AF0A-C75B-47C2-82B4-D0D616E8E34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FC71C0E-110D-4433-9233-B4A830CD2EF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PowerPoint-Template-LCF-202101</Template>
  <TotalTime>46529</TotalTime>
  <Words>1282</Words>
  <Application>Microsoft Macintosh PowerPoint</Application>
  <PresentationFormat>Widescreen</PresentationFormat>
  <Paragraphs>391</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Times New Roman</vt:lpstr>
      <vt:lpstr>Wingdings 2</vt:lpstr>
      <vt:lpstr>UAL Theme</vt:lpstr>
      <vt:lpstr>PowerPoint Presentation</vt:lpstr>
      <vt:lpstr>1. Background/context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James Clark</dc:creator>
  <cp:lastModifiedBy>Javier Conde</cp:lastModifiedBy>
  <cp:revision>88</cp:revision>
  <dcterms:created xsi:type="dcterms:W3CDTF">2021-07-12T08:31:01Z</dcterms:created>
  <dcterms:modified xsi:type="dcterms:W3CDTF">2022-07-11T11:44:28Z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0x0101009CE6FD8723CC5847A7FE7425C9B8BD82</vt:lpwstr>
  </property>
</Properties>
</file>