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8T16:33:2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1 24575,'-9'2'0,"0"0"0,0 1 0,1 0 0,-1 0 0,1 1 0,0 0 0,0 0 0,1 1 0,-1 0 0,-7 7 0,-12 6 0,-21 15 0,1 3 0,2 1 0,-67 72 0,98-93 0,0 1 0,-18 30 0,-22 27 0,34-50 34,-26 42 0,16-21-1467,17-26-5393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8T16:33:29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24575,'17'2'0,"-1"2"0,0-1 0,0 2 0,0 0 0,-1 1 0,1 0 0,-1 1 0,-1 1 0,15 10 0,27 12 0,10 4 0,0 3 0,-3 3 0,114 94 0,-148-112 0,2 0 0,1-3 0,62 30 0,-89-47-151,0 0-1,-1 1 0,1 0 0,-1 0 1,0 0-1,1 1 0,-2 0 1,6 5-1,5 10-6674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8T16:33:3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1.xml"/><Relationship Id="rId1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>
                <a:solidFill>
                  <a:schemeClr val="tx1"/>
                </a:solidFill>
              </a:rPr>
              <a:t>Javier Alejandro Contreras Pacheco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28/01/2023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72F74E2-C54D-1C49-1BD0-5318113B9478}"/>
              </a:ext>
            </a:extLst>
          </p:cNvPr>
          <p:cNvGrpSpPr/>
          <p:nvPr/>
        </p:nvGrpSpPr>
        <p:grpSpPr>
          <a:xfrm>
            <a:off x="8963629" y="3809575"/>
            <a:ext cx="303480" cy="212040"/>
            <a:chOff x="8963629" y="3809575"/>
            <a:chExt cx="30348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2A3E24F3-22E0-961B-E43C-1EC06CAECC7A}"/>
                    </a:ext>
                  </a:extLst>
                </p14:cNvPr>
                <p14:cNvContentPartPr/>
                <p14:nvPr/>
              </p14:nvContentPartPr>
              <p14:xfrm>
                <a:off x="9024469" y="3809575"/>
                <a:ext cx="216360" cy="212040"/>
              </p14:xfrm>
            </p:contentPart>
          </mc:Choice>
          <mc:Fallback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2A3E24F3-22E0-961B-E43C-1EC06CAECC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15829" y="3800935"/>
                  <a:ext cx="2340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B2696D9D-49AD-B739-B433-A7C4BB8645F4}"/>
                    </a:ext>
                  </a:extLst>
                </p14:cNvPr>
                <p14:cNvContentPartPr/>
                <p14:nvPr/>
              </p14:nvContentPartPr>
              <p14:xfrm>
                <a:off x="8963629" y="3823975"/>
                <a:ext cx="303480" cy="18144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B2696D9D-49AD-B739-B433-A7C4BB8645F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54629" y="3814975"/>
                  <a:ext cx="32112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13E5E7D7-B440-5284-F697-EF9DBBC60127}"/>
                  </a:ext>
                </a:extLst>
              </p14:cNvPr>
              <p14:cNvContentPartPr/>
              <p14:nvPr/>
            </p14:nvContentPartPr>
            <p14:xfrm>
              <a:off x="-360371" y="4461175"/>
              <a:ext cx="360" cy="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13E5E7D7-B440-5284-F697-EF9DBBC6012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369011" y="445217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A0A683FB-2EA6-72FF-A84B-77CC3744BF88}"/>
              </a:ext>
            </a:extLst>
          </p:cNvPr>
          <p:cNvSpPr txBox="1"/>
          <p:nvPr/>
        </p:nvSpPr>
        <p:spPr>
          <a:xfrm>
            <a:off x="433754" y="5459131"/>
            <a:ext cx="358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 seguir un método de instrucciones de manera especifica y correcta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85BEEB-7875-B9F9-6D2D-25E446AACBDB}"/>
              </a:ext>
            </a:extLst>
          </p:cNvPr>
          <p:cNvSpPr txBox="1"/>
          <p:nvPr/>
        </p:nvSpPr>
        <p:spPr>
          <a:xfrm>
            <a:off x="4302369" y="5459131"/>
            <a:ext cx="3587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1600" dirty="0"/>
              <a:t>El aplicar un análisis de los tubos y el ratón con el queso y que son muchos pasos para hacer bien una carita feliz.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2E6555D-EF0C-1418-6D08-D37C86EDC775}"/>
              </a:ext>
            </a:extLst>
          </p:cNvPr>
          <p:cNvSpPr txBox="1"/>
          <p:nvPr/>
        </p:nvSpPr>
        <p:spPr>
          <a:xfrm>
            <a:off x="8273283" y="5446128"/>
            <a:ext cx="3587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1400" dirty="0"/>
              <a:t>Que tan especifico puede llegar a ser una instrucción para que se pueda realizar correctamente y no perder el objetivo.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142</Words>
  <Application>Microsoft Office PowerPoint</Application>
  <PresentationFormat>Panorámica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JAVIER ALEJANDRO CONTRERAS PACHECO</cp:lastModifiedBy>
  <cp:revision>2</cp:revision>
  <dcterms:created xsi:type="dcterms:W3CDTF">2022-06-15T21:33:47Z</dcterms:created>
  <dcterms:modified xsi:type="dcterms:W3CDTF">2023-01-28T16:37:03Z</dcterms:modified>
</cp:coreProperties>
</file>