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EA0F-408E-6944-80D7-11482367583E}" v="823" dt="2023-05-08T10:37:52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RRAL LIZARRAGA" userId="0ecefa1b-44b2-4552-a45b-bf44730885c8" providerId="ADAL" clId="{5857EA0F-408E-6944-80D7-11482367583E}"/>
    <pc:docChg chg="undo custSel addSld modSld addMainMaster delMainMaster">
      <pc:chgData name="JAVIER CORRAL LIZARRAGA" userId="0ecefa1b-44b2-4552-a45b-bf44730885c8" providerId="ADAL" clId="{5857EA0F-408E-6944-80D7-11482367583E}" dt="2023-05-08T10:47:24.561" v="3336" actId="20577"/>
      <pc:docMkLst>
        <pc:docMk/>
      </pc:docMkLst>
      <pc:sldChg chg="addSp delSp modSp mod setBg modClrScheme chgLayout">
        <pc:chgData name="JAVIER CORRAL LIZARRAGA" userId="0ecefa1b-44b2-4552-a45b-bf44730885c8" providerId="ADAL" clId="{5857EA0F-408E-6944-80D7-11482367583E}" dt="2023-05-07T23:29:12.956" v="891" actId="20577"/>
        <pc:sldMkLst>
          <pc:docMk/>
          <pc:sldMk cId="1770572227" sldId="256"/>
        </pc:sldMkLst>
        <pc:spChg chg="mod">
          <ac:chgData name="JAVIER CORRAL LIZARRAGA" userId="0ecefa1b-44b2-4552-a45b-bf44730885c8" providerId="ADAL" clId="{5857EA0F-408E-6944-80D7-11482367583E}" dt="2023-05-07T23:29:12.956" v="891" actId="20577"/>
          <ac:spMkLst>
            <pc:docMk/>
            <pc:sldMk cId="1770572227" sldId="256"/>
            <ac:spMk id="2" creationId="{850A9D68-703C-562B-A7BC-1179A4EDB60D}"/>
          </ac:spMkLst>
        </pc:spChg>
        <pc:spChg chg="mod">
          <ac:chgData name="JAVIER CORRAL LIZARRAGA" userId="0ecefa1b-44b2-4552-a45b-bf44730885c8" providerId="ADAL" clId="{5857EA0F-408E-6944-80D7-11482367583E}" dt="2023-05-07T23:11:46.076" v="99" actId="20577"/>
          <ac:spMkLst>
            <pc:docMk/>
            <pc:sldMk cId="1770572227" sldId="256"/>
            <ac:spMk id="3" creationId="{05E0679D-7608-AC52-F214-115374361903}"/>
          </ac:spMkLst>
        </pc:spChg>
        <pc:spChg chg="add del mod">
          <ac:chgData name="JAVIER CORRAL LIZARRAGA" userId="0ecefa1b-44b2-4552-a45b-bf44730885c8" providerId="ADAL" clId="{5857EA0F-408E-6944-80D7-11482367583E}" dt="2023-05-07T23:25:12.286" v="887"/>
          <ac:spMkLst>
            <pc:docMk/>
            <pc:sldMk cId="1770572227" sldId="256"/>
            <ac:spMk id="5" creationId="{9F1E12CE-CF5B-1434-63F3-D57392928183}"/>
          </ac:spMkLst>
        </pc:spChg>
        <pc:spChg chg="add">
          <ac:chgData name="JAVIER CORRAL LIZARRAGA" userId="0ecefa1b-44b2-4552-a45b-bf44730885c8" providerId="ADAL" clId="{5857EA0F-408E-6944-80D7-11482367583E}" dt="2023-05-07T23:11:02.807" v="1" actId="26606"/>
          <ac:spMkLst>
            <pc:docMk/>
            <pc:sldMk cId="1770572227" sldId="256"/>
            <ac:spMk id="9" creationId="{60220DBA-8988-4873-8FCD-3FFAC3CF13F6}"/>
          </ac:spMkLst>
        </pc:spChg>
        <pc:picChg chg="add">
          <ac:chgData name="JAVIER CORRAL LIZARRAGA" userId="0ecefa1b-44b2-4552-a45b-bf44730885c8" providerId="ADAL" clId="{5857EA0F-408E-6944-80D7-11482367583E}" dt="2023-05-07T23:11:02.807" v="1" actId="26606"/>
          <ac:picMkLst>
            <pc:docMk/>
            <pc:sldMk cId="1770572227" sldId="256"/>
            <ac:picMk id="4" creationId="{CCF0464D-DC41-B20C-D2FF-A9508D258299}"/>
          </ac:picMkLst>
        </pc:pic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1" creationId="{3A8CB1B5-064D-4590-A7F2-70C604854D32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3" creationId="{923F81E2-AE9A-4D71-87B5-D24817F30684}"/>
          </ac:cxnSpMkLst>
        </pc:cxnChg>
        <pc:cxnChg chg="add">
          <ac:chgData name="JAVIER CORRAL LIZARRAGA" userId="0ecefa1b-44b2-4552-a45b-bf44730885c8" providerId="ADAL" clId="{5857EA0F-408E-6944-80D7-11482367583E}" dt="2023-05-07T23:11:02.807" v="1" actId="26606"/>
          <ac:cxnSpMkLst>
            <pc:docMk/>
            <pc:sldMk cId="1770572227" sldId="256"/>
            <ac:cxnSpMk id="15" creationId="{95C0F619-4F98-49B2-B92F-39B242F38F5D}"/>
          </ac:cxnSpMkLst>
        </pc:cxnChg>
      </pc:sldChg>
      <pc:sldChg chg="addSp delSp modSp new mod">
        <pc:chgData name="JAVIER CORRAL LIZARRAGA" userId="0ecefa1b-44b2-4552-a45b-bf44730885c8" providerId="ADAL" clId="{5857EA0F-408E-6944-80D7-11482367583E}" dt="2023-05-08T05:38:47.865" v="1760" actId="313"/>
        <pc:sldMkLst>
          <pc:docMk/>
          <pc:sldMk cId="3600688020" sldId="257"/>
        </pc:sldMkLst>
        <pc:spChg chg="add del mod">
          <ac:chgData name="JAVIER CORRAL LIZARRAGA" userId="0ecefa1b-44b2-4552-a45b-bf44730885c8" providerId="ADAL" clId="{5857EA0F-408E-6944-80D7-11482367583E}" dt="2023-05-07T23:31:19.460" v="988" actId="1076"/>
          <ac:spMkLst>
            <pc:docMk/>
            <pc:sldMk cId="3600688020" sldId="257"/>
            <ac:spMk id="2" creationId="{FA06DE1E-1A88-72E9-D49B-F124E07D04C1}"/>
          </ac:spMkLst>
        </pc:spChg>
        <pc:spChg chg="add del mod">
          <ac:chgData name="JAVIER CORRAL LIZARRAGA" userId="0ecefa1b-44b2-4552-a45b-bf44730885c8" providerId="ADAL" clId="{5857EA0F-408E-6944-80D7-11482367583E}" dt="2023-05-08T05:38:47.865" v="1760" actId="313"/>
          <ac:spMkLst>
            <pc:docMk/>
            <pc:sldMk cId="3600688020" sldId="257"/>
            <ac:spMk id="3" creationId="{F03200A9-9D19-1E54-F67C-06006C875D87}"/>
          </ac:spMkLst>
        </pc:spChg>
        <pc:spChg chg="add del mod">
          <ac:chgData name="JAVIER CORRAL LIZARRAGA" userId="0ecefa1b-44b2-4552-a45b-bf44730885c8" providerId="ADAL" clId="{5857EA0F-408E-6944-80D7-11482367583E}" dt="2023-05-07T23:31:20.946" v="990"/>
          <ac:spMkLst>
            <pc:docMk/>
            <pc:sldMk cId="3600688020" sldId="257"/>
            <ac:spMk id="4" creationId="{D8811B9D-0253-1829-EBC2-1F6139C660C3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6" creationId="{61E99CB2-0B64-9A96-EE8F-84EB39C43C61}"/>
          </ac:spMkLst>
        </pc:spChg>
        <pc:spChg chg="add del mod">
          <ac:chgData name="JAVIER CORRAL LIZARRAGA" userId="0ecefa1b-44b2-4552-a45b-bf44730885c8" providerId="ADAL" clId="{5857EA0F-408E-6944-80D7-11482367583E}" dt="2023-05-07T23:31:10.934" v="984" actId="478"/>
          <ac:spMkLst>
            <pc:docMk/>
            <pc:sldMk cId="3600688020" sldId="257"/>
            <ac:spMk id="8" creationId="{36F46BA4-BFE8-A7FC-90E2-B6A9EC678A20}"/>
          </ac:spMkLst>
        </pc:spChg>
        <pc:spChg chg="add del mod">
          <ac:chgData name="JAVIER CORRAL LIZARRAGA" userId="0ecefa1b-44b2-4552-a45b-bf44730885c8" providerId="ADAL" clId="{5857EA0F-408E-6944-80D7-11482367583E}" dt="2023-05-07T23:31:24.937" v="993" actId="478"/>
          <ac:spMkLst>
            <pc:docMk/>
            <pc:sldMk cId="3600688020" sldId="257"/>
            <ac:spMk id="9" creationId="{66B8FBDE-9BCB-63A2-8DFF-5BCD584D88C7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10:23:48.071" v="2694"/>
        <pc:sldMkLst>
          <pc:docMk/>
          <pc:sldMk cId="2918832171" sldId="258"/>
        </pc:sldMkLst>
        <pc:spChg chg="mod">
          <ac:chgData name="JAVIER CORRAL LIZARRAGA" userId="0ecefa1b-44b2-4552-a45b-bf44730885c8" providerId="ADAL" clId="{5857EA0F-408E-6944-80D7-11482367583E}" dt="2023-05-07T23:17:49.803" v="802" actId="20577"/>
          <ac:spMkLst>
            <pc:docMk/>
            <pc:sldMk cId="2918832171" sldId="258"/>
            <ac:spMk id="2" creationId="{7426BCA4-B34E-957B-7CA5-FCD61E1CBCC5}"/>
          </ac:spMkLst>
        </pc:spChg>
        <pc:spChg chg="mod">
          <ac:chgData name="JAVIER CORRAL LIZARRAGA" userId="0ecefa1b-44b2-4552-a45b-bf44730885c8" providerId="ADAL" clId="{5857EA0F-408E-6944-80D7-11482367583E}" dt="2023-05-08T10:23:48.071" v="2694"/>
          <ac:spMkLst>
            <pc:docMk/>
            <pc:sldMk cId="2918832171" sldId="258"/>
            <ac:spMk id="3" creationId="{63FDC4DB-8938-E46C-7AF2-BCB3C450ED3C}"/>
          </ac:spMkLst>
        </pc:spChg>
        <pc:spChg chg="add del mod">
          <ac:chgData name="JAVIER CORRAL LIZARRAGA" userId="0ecefa1b-44b2-4552-a45b-bf44730885c8" providerId="ADAL" clId="{5857EA0F-408E-6944-80D7-11482367583E}" dt="2023-05-07T23:15:03.568" v="677"/>
          <ac:spMkLst>
            <pc:docMk/>
            <pc:sldMk cId="2918832171" sldId="258"/>
            <ac:spMk id="4" creationId="{7C57707A-FD02-1441-E129-6981A14DBD8C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7T23:13:47.219" v="479" actId="20577"/>
        <pc:sldMkLst>
          <pc:docMk/>
          <pc:sldMk cId="122469425" sldId="259"/>
        </pc:sldMkLst>
        <pc:spChg chg="mod">
          <ac:chgData name="JAVIER CORRAL LIZARRAGA" userId="0ecefa1b-44b2-4552-a45b-bf44730885c8" providerId="ADAL" clId="{5857EA0F-408E-6944-80D7-11482367583E}" dt="2023-05-07T23:13:46.115" v="475" actId="20577"/>
          <ac:spMkLst>
            <pc:docMk/>
            <pc:sldMk cId="122469425" sldId="259"/>
            <ac:spMk id="2" creationId="{C0C6A2D4-DE72-9248-E717-9B45411F3951}"/>
          </ac:spMkLst>
        </pc:spChg>
        <pc:spChg chg="mod">
          <ac:chgData name="JAVIER CORRAL LIZARRAGA" userId="0ecefa1b-44b2-4552-a45b-bf44730885c8" providerId="ADAL" clId="{5857EA0F-408E-6944-80D7-11482367583E}" dt="2023-05-07T23:13:47.219" v="479" actId="20577"/>
          <ac:spMkLst>
            <pc:docMk/>
            <pc:sldMk cId="122469425" sldId="259"/>
            <ac:spMk id="3" creationId="{197A3465-25C8-F420-F59F-B47C95AC441A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8T10:00:08.667" v="2692" actId="20577"/>
        <pc:sldMkLst>
          <pc:docMk/>
          <pc:sldMk cId="1998731749" sldId="260"/>
        </pc:sldMkLst>
        <pc:spChg chg="mod">
          <ac:chgData name="JAVIER CORRAL LIZARRAGA" userId="0ecefa1b-44b2-4552-a45b-bf44730885c8" providerId="ADAL" clId="{5857EA0F-408E-6944-80D7-11482367583E}" dt="2023-05-08T10:00:08.667" v="2692" actId="20577"/>
          <ac:spMkLst>
            <pc:docMk/>
            <pc:sldMk cId="1998731749" sldId="260"/>
            <ac:spMk id="2" creationId="{956CB1D9-A917-7DA5-5FB9-CA4E6BAD5E3F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7T23:14:08.600" v="623" actId="20577"/>
        <pc:sldMkLst>
          <pc:docMk/>
          <pc:sldMk cId="2501368927" sldId="261"/>
        </pc:sldMkLst>
        <pc:spChg chg="mod">
          <ac:chgData name="JAVIER CORRAL LIZARRAGA" userId="0ecefa1b-44b2-4552-a45b-bf44730885c8" providerId="ADAL" clId="{5857EA0F-408E-6944-80D7-11482367583E}" dt="2023-05-07T23:14:08.600" v="623" actId="20577"/>
          <ac:spMkLst>
            <pc:docMk/>
            <pc:sldMk cId="2501368927" sldId="261"/>
            <ac:spMk id="2" creationId="{19B59A8E-2F4A-2A58-50EE-006638771964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8T09:45:49.390" v="1876" actId="27636"/>
        <pc:sldMkLst>
          <pc:docMk/>
          <pc:sldMk cId="4090102367" sldId="262"/>
        </pc:sldMkLst>
        <pc:spChg chg="mod">
          <ac:chgData name="JAVIER CORRAL LIZARRAGA" userId="0ecefa1b-44b2-4552-a45b-bf44730885c8" providerId="ADAL" clId="{5857EA0F-408E-6944-80D7-11482367583E}" dt="2023-05-08T09:45:49.390" v="1876" actId="27636"/>
          <ac:spMkLst>
            <pc:docMk/>
            <pc:sldMk cId="4090102367" sldId="262"/>
            <ac:spMk id="2" creationId="{E41A817E-F51B-CC91-0552-CD6F17FBE6B5}"/>
          </ac:spMkLst>
        </pc:spChg>
      </pc:sldChg>
      <pc:sldChg chg="modSp new mod">
        <pc:chgData name="JAVIER CORRAL LIZARRAGA" userId="0ecefa1b-44b2-4552-a45b-bf44730885c8" providerId="ADAL" clId="{5857EA0F-408E-6944-80D7-11482367583E}" dt="2023-05-08T10:47:24.561" v="3336" actId="20577"/>
        <pc:sldMkLst>
          <pc:docMk/>
          <pc:sldMk cId="3115729360" sldId="263"/>
        </pc:sldMkLst>
        <pc:spChg chg="mod">
          <ac:chgData name="JAVIER CORRAL LIZARRAGA" userId="0ecefa1b-44b2-4552-a45b-bf44730885c8" providerId="ADAL" clId="{5857EA0F-408E-6944-80D7-11482367583E}" dt="2023-05-07T23:12:47.832" v="303" actId="20577"/>
          <ac:spMkLst>
            <pc:docMk/>
            <pc:sldMk cId="3115729360" sldId="263"/>
            <ac:spMk id="2" creationId="{79398E1D-FCBA-F18D-CCC5-996E2C992E8B}"/>
          </ac:spMkLst>
        </pc:spChg>
        <pc:spChg chg="mod">
          <ac:chgData name="JAVIER CORRAL LIZARRAGA" userId="0ecefa1b-44b2-4552-a45b-bf44730885c8" providerId="ADAL" clId="{5857EA0F-408E-6944-80D7-11482367583E}" dt="2023-05-08T10:47:24.561" v="3336" actId="20577"/>
          <ac:spMkLst>
            <pc:docMk/>
            <pc:sldMk cId="3115729360" sldId="263"/>
            <ac:spMk id="3" creationId="{740E2C60-9649-D9BF-2BD4-DB5B1FE2E1F4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07:47:55.322" v="1764" actId="20577"/>
        <pc:sldMkLst>
          <pc:docMk/>
          <pc:sldMk cId="3866594720" sldId="264"/>
        </pc:sldMkLst>
        <pc:spChg chg="mod">
          <ac:chgData name="JAVIER CORRAL LIZARRAGA" userId="0ecefa1b-44b2-4552-a45b-bf44730885c8" providerId="ADAL" clId="{5857EA0F-408E-6944-80D7-11482367583E}" dt="2023-05-08T03:18:57.081" v="1058" actId="20577"/>
          <ac:spMkLst>
            <pc:docMk/>
            <pc:sldMk cId="3866594720" sldId="264"/>
            <ac:spMk id="2" creationId="{1B8C8573-F77B-E4E9-4435-2D054910B13A}"/>
          </ac:spMkLst>
        </pc:spChg>
        <pc:spChg chg="del">
          <ac:chgData name="JAVIER CORRAL LIZARRAGA" userId="0ecefa1b-44b2-4552-a45b-bf44730885c8" providerId="ADAL" clId="{5857EA0F-408E-6944-80D7-11482367583E}" dt="2023-05-08T03:19:19.480" v="1059"/>
          <ac:spMkLst>
            <pc:docMk/>
            <pc:sldMk cId="3866594720" sldId="264"/>
            <ac:spMk id="3" creationId="{62FE53F1-F366-619F-DD43-53F4C02935AF}"/>
          </ac:spMkLst>
        </pc:spChg>
        <pc:spChg chg="add del mod">
          <ac:chgData name="JAVIER CORRAL LIZARRAGA" userId="0ecefa1b-44b2-4552-a45b-bf44730885c8" providerId="ADAL" clId="{5857EA0F-408E-6944-80D7-11482367583E}" dt="2023-05-08T03:19:20.955" v="1060"/>
          <ac:spMkLst>
            <pc:docMk/>
            <pc:sldMk cId="3866594720" sldId="264"/>
            <ac:spMk id="4" creationId="{06EC9C04-67ED-02C8-3051-3476F6571FE1}"/>
          </ac:spMkLst>
        </pc:spChg>
        <pc:spChg chg="add del mod">
          <ac:chgData name="JAVIER CORRAL LIZARRAGA" userId="0ecefa1b-44b2-4552-a45b-bf44730885c8" providerId="ADAL" clId="{5857EA0F-408E-6944-80D7-11482367583E}" dt="2023-05-08T03:19:47.951" v="1065"/>
          <ac:spMkLst>
            <pc:docMk/>
            <pc:sldMk cId="3866594720" sldId="264"/>
            <ac:spMk id="5" creationId="{243E0A3A-8E09-CE15-57B6-7D022A8E1138}"/>
          </ac:spMkLst>
        </pc:spChg>
        <pc:spChg chg="add del">
          <ac:chgData name="JAVIER CORRAL LIZARRAGA" userId="0ecefa1b-44b2-4552-a45b-bf44730885c8" providerId="ADAL" clId="{5857EA0F-408E-6944-80D7-11482367583E}" dt="2023-05-08T03:19:35.257" v="1062"/>
          <ac:spMkLst>
            <pc:docMk/>
            <pc:sldMk cId="3866594720" sldId="264"/>
            <ac:spMk id="6" creationId="{2612FF99-FDB1-BFA5-37D8-6B219DD3FD72}"/>
          </ac:spMkLst>
        </pc:spChg>
        <pc:spChg chg="add del">
          <ac:chgData name="JAVIER CORRAL LIZARRAGA" userId="0ecefa1b-44b2-4552-a45b-bf44730885c8" providerId="ADAL" clId="{5857EA0F-408E-6944-80D7-11482367583E}" dt="2023-05-08T03:19:47.180" v="1064"/>
          <ac:spMkLst>
            <pc:docMk/>
            <pc:sldMk cId="3866594720" sldId="264"/>
            <ac:spMk id="7" creationId="{795D2D96-4257-E719-5447-01C659AEF78E}"/>
          </ac:spMkLst>
        </pc:spChg>
        <pc:spChg chg="add mod">
          <ac:chgData name="JAVIER CORRAL LIZARRAGA" userId="0ecefa1b-44b2-4552-a45b-bf44730885c8" providerId="ADAL" clId="{5857EA0F-408E-6944-80D7-11482367583E}" dt="2023-05-08T07:47:55.322" v="1764" actId="20577"/>
          <ac:spMkLst>
            <pc:docMk/>
            <pc:sldMk cId="3866594720" sldId="264"/>
            <ac:spMk id="8" creationId="{E39C8C4E-4062-D79F-2C26-E205161D8332}"/>
          </ac:spMkLst>
        </pc:spChg>
        <pc:spChg chg="add mod">
          <ac:chgData name="JAVIER CORRAL LIZARRAGA" userId="0ecefa1b-44b2-4552-a45b-bf44730885c8" providerId="ADAL" clId="{5857EA0F-408E-6944-80D7-11482367583E}" dt="2023-05-08T05:38:21.574" v="1756" actId="14100"/>
          <ac:spMkLst>
            <pc:docMk/>
            <pc:sldMk cId="3866594720" sldId="264"/>
            <ac:spMk id="9" creationId="{B1234B5D-8958-4889-64FF-30A89598710B}"/>
          </ac:spMkLst>
        </pc:spChg>
      </pc:sldChg>
      <pc:sldChg chg="addSp modSp new mod">
        <pc:chgData name="JAVIER CORRAL LIZARRAGA" userId="0ecefa1b-44b2-4552-a45b-bf44730885c8" providerId="ADAL" clId="{5857EA0F-408E-6944-80D7-11482367583E}" dt="2023-05-08T10:34:13.708" v="2910" actId="20577"/>
        <pc:sldMkLst>
          <pc:docMk/>
          <pc:sldMk cId="3855995809" sldId="265"/>
        </pc:sldMkLst>
        <pc:spChg chg="mod">
          <ac:chgData name="JAVIER CORRAL LIZARRAGA" userId="0ecefa1b-44b2-4552-a45b-bf44730885c8" providerId="ADAL" clId="{5857EA0F-408E-6944-80D7-11482367583E}" dt="2023-05-08T10:32:40.548" v="2731" actId="20577"/>
          <ac:spMkLst>
            <pc:docMk/>
            <pc:sldMk cId="3855995809" sldId="265"/>
            <ac:spMk id="2" creationId="{C99E81AC-583B-1199-3C3C-5DA62F062139}"/>
          </ac:spMkLst>
        </pc:spChg>
        <pc:spChg chg="mod">
          <ac:chgData name="JAVIER CORRAL LIZARRAGA" userId="0ecefa1b-44b2-4552-a45b-bf44730885c8" providerId="ADAL" clId="{5857EA0F-408E-6944-80D7-11482367583E}" dt="2023-05-08T10:34:03.425" v="2903" actId="20577"/>
          <ac:spMkLst>
            <pc:docMk/>
            <pc:sldMk cId="3855995809" sldId="265"/>
            <ac:spMk id="3" creationId="{B51B1ABA-B230-BFDE-2540-162EA0358B85}"/>
          </ac:spMkLst>
        </pc:spChg>
        <pc:spChg chg="add mod">
          <ac:chgData name="JAVIER CORRAL LIZARRAGA" userId="0ecefa1b-44b2-4552-a45b-bf44730885c8" providerId="ADAL" clId="{5857EA0F-408E-6944-80D7-11482367583E}" dt="2023-05-08T10:34:13.708" v="2910" actId="20577"/>
          <ac:spMkLst>
            <pc:docMk/>
            <pc:sldMk cId="3855995809" sldId="265"/>
            <ac:spMk id="4" creationId="{A3F68E71-A018-2176-88DE-0B5B00AE64DE}"/>
          </ac:spMkLst>
        </pc:spChg>
      </pc:sldChg>
      <pc:sldChg chg="addSp delSp modSp new mod">
        <pc:chgData name="JAVIER CORRAL LIZARRAGA" userId="0ecefa1b-44b2-4552-a45b-bf44730885c8" providerId="ADAL" clId="{5857EA0F-408E-6944-80D7-11482367583E}" dt="2023-05-08T10:44:41.377" v="3137" actId="113"/>
        <pc:sldMkLst>
          <pc:docMk/>
          <pc:sldMk cId="1782613940" sldId="266"/>
        </pc:sldMkLst>
        <pc:spChg chg="mod">
          <ac:chgData name="JAVIER CORRAL LIZARRAGA" userId="0ecefa1b-44b2-4552-a45b-bf44730885c8" providerId="ADAL" clId="{5857EA0F-408E-6944-80D7-11482367583E}" dt="2023-05-08T10:44:12.643" v="3130" actId="14100"/>
          <ac:spMkLst>
            <pc:docMk/>
            <pc:sldMk cId="1782613940" sldId="266"/>
            <ac:spMk id="2" creationId="{6400A5F9-9B7A-97FF-1DB0-C5571B95B630}"/>
          </ac:spMkLst>
        </pc:spChg>
        <pc:spChg chg="del mod">
          <ac:chgData name="JAVIER CORRAL LIZARRAGA" userId="0ecefa1b-44b2-4552-a45b-bf44730885c8" providerId="ADAL" clId="{5857EA0F-408E-6944-80D7-11482367583E}" dt="2023-05-08T10:38:07.846" v="3024" actId="478"/>
          <ac:spMkLst>
            <pc:docMk/>
            <pc:sldMk cId="1782613940" sldId="266"/>
            <ac:spMk id="3" creationId="{73BEF38D-6334-6921-D7FB-EB7FC3AB0C82}"/>
          </ac:spMkLst>
        </pc:spChg>
        <pc:spChg chg="add mod">
          <ac:chgData name="JAVIER CORRAL LIZARRAGA" userId="0ecefa1b-44b2-4552-a45b-bf44730885c8" providerId="ADAL" clId="{5857EA0F-408E-6944-80D7-11482367583E}" dt="2023-05-08T10:33:45.188" v="2896" actId="20577"/>
          <ac:spMkLst>
            <pc:docMk/>
            <pc:sldMk cId="1782613940" sldId="266"/>
            <ac:spMk id="4" creationId="{56435A6C-A9FC-6161-4FC8-828DF0589826}"/>
          </ac:spMkLst>
        </pc:spChg>
        <pc:graphicFrameChg chg="add mod modGraphic">
          <ac:chgData name="JAVIER CORRAL LIZARRAGA" userId="0ecefa1b-44b2-4552-a45b-bf44730885c8" providerId="ADAL" clId="{5857EA0F-408E-6944-80D7-11482367583E}" dt="2023-05-08T10:44:41.377" v="3137" actId="113"/>
          <ac:graphicFrameMkLst>
            <pc:docMk/>
            <pc:sldMk cId="1782613940" sldId="266"/>
            <ac:graphicFrameMk id="5" creationId="{64C6ECD4-B29C-A83C-C24E-1FC7E00B23FF}"/>
          </ac:graphicFrameMkLst>
        </pc:graphicFrameChg>
      </pc:sldChg>
      <pc:sldMasterChg chg="del del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4125914523" sldId="2147483648"/>
        </pc:sldMasterMkLst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693072135" sldId="2147483649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4135845032" sldId="2147483650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69197738" sldId="2147483651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210815234" sldId="2147483652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478661636" sldId="2147483653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730638937" sldId="2147483654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3057450907" sldId="2147483655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1786967538" sldId="2147483656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811370625" sldId="2147483657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593512186" sldId="2147483658"/>
          </pc:sldLayoutMkLst>
        </pc:sldLayoutChg>
        <pc:sldLayoutChg chg="del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4125914523" sldId="2147483648"/>
            <pc:sldLayoutMk cId="270678833" sldId="2147483659"/>
          </pc:sldLayoutMkLst>
        </pc:sldLayoutChg>
      </pc:sldMasterChg>
      <pc:sldMasterChg chg="add addSldLayout">
        <pc:chgData name="JAVIER CORRAL LIZARRAGA" userId="0ecefa1b-44b2-4552-a45b-bf44730885c8" providerId="ADAL" clId="{5857EA0F-408E-6944-80D7-11482367583E}" dt="2023-05-07T23:11:02.807" v="1" actId="26606"/>
        <pc:sldMasterMkLst>
          <pc:docMk/>
          <pc:sldMasterMk cId="876682670" sldId="2147483738"/>
        </pc:sldMasterMkLst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060544063" sldId="2147483727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260285259" sldId="2147483728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4082010502" sldId="2147483729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3917093645" sldId="2147483730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048586742" sldId="2147483731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394405581" sldId="2147483732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2787763936" sldId="2147483733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077654694" sldId="2147483734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543239434" sldId="2147483735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66800452" sldId="2147483736"/>
          </pc:sldLayoutMkLst>
        </pc:sldLayoutChg>
        <pc:sldLayoutChg chg="add">
          <pc:chgData name="JAVIER CORRAL LIZARRAGA" userId="0ecefa1b-44b2-4552-a45b-bf44730885c8" providerId="ADAL" clId="{5857EA0F-408E-6944-80D7-11482367583E}" dt="2023-05-07T23:11:02.807" v="1" actId="26606"/>
          <pc:sldLayoutMkLst>
            <pc:docMk/>
            <pc:sldMasterMk cId="876682670" sldId="2147483738"/>
            <pc:sldLayoutMk cId="1659506571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3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0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5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1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8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8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CF0464D-DC41-B20C-D2FF-A9508D258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07" r="-1" b="1812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A9D68-703C-562B-A7BC-1179A4ED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es-ES_tradnl" sz="6000" dirty="0">
                <a:solidFill>
                  <a:srgbClr val="FFFFFF"/>
                </a:solidFill>
              </a:rPr>
              <a:t>Resolviendo problemas  de </a:t>
            </a:r>
            <a:r>
              <a:rPr lang="es-ES_tradnl" sz="6000" dirty="0" err="1">
                <a:solidFill>
                  <a:srgbClr val="FFFFFF"/>
                </a:solidFill>
              </a:rPr>
              <a:t>Cripto-aritmética</a:t>
            </a:r>
            <a:br>
              <a:rPr lang="es-ES_tradnl" sz="6000">
                <a:solidFill>
                  <a:srgbClr val="FFFFFF"/>
                </a:solidFill>
              </a:rPr>
            </a:br>
            <a:endParaRPr lang="es-ES_tradnl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679D-7608-AC52-F214-11537436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en-MX">
                <a:solidFill>
                  <a:srgbClr val="FFFFFF"/>
                </a:solidFill>
              </a:rPr>
              <a:t>Javier Corral Lizarraga</a:t>
            </a:r>
          </a:p>
          <a:p>
            <a:r>
              <a:rPr lang="en-MX">
                <a:solidFill>
                  <a:srgbClr val="FFFFFF"/>
                </a:solidFill>
              </a:rPr>
              <a:t>188190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9A8E-2F4A-2A58-50EE-00663877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X"/>
              <a:t>Replicando la funcionalidad de propagacion de restricciones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FB3D-E623-87B2-400B-2460BD97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136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817E-F51B-CC91-0552-CD6F17FB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54E2-05BE-062F-5E34-D207743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901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DE1E-1A88-72E9-D49B-F124E07D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10" y="666987"/>
            <a:ext cx="11049000" cy="1084101"/>
          </a:xfrm>
        </p:spPr>
        <p:txBody>
          <a:bodyPr/>
          <a:lstStyle/>
          <a:p>
            <a:r>
              <a:rPr lang="es-ES_tradnl"/>
              <a:t>Definiciones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00A9-9D19-1E54-F67C-06006C87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85962"/>
            <a:ext cx="11059811" cy="3910987"/>
          </a:xfrm>
        </p:spPr>
        <p:txBody>
          <a:bodyPr/>
          <a:lstStyle/>
          <a:p>
            <a:r>
              <a:rPr lang="es-ES_tradnl" b="1" dirty="0"/>
              <a:t>Cripto-aritmética</a:t>
            </a:r>
          </a:p>
          <a:p>
            <a:pPr lvl="1"/>
            <a:r>
              <a:rPr lang="es-ES_tradnl" dirty="0" err="1"/>
              <a:t>asdkj</a:t>
            </a:r>
            <a:endParaRPr lang="es-ES_tradnl" dirty="0"/>
          </a:p>
          <a:p>
            <a:r>
              <a:rPr lang="es-ES_tradnl" b="1" dirty="0"/>
              <a:t>Algoritmo </a:t>
            </a:r>
          </a:p>
          <a:p>
            <a:pPr lvl="1"/>
            <a:r>
              <a:rPr lang="es-ES_tradnl" dirty="0" err="1"/>
              <a:t>askdj</a:t>
            </a:r>
            <a:endParaRPr lang="es-ES_tradnl" dirty="0"/>
          </a:p>
          <a:p>
            <a:r>
              <a:rPr lang="es-ES_tradnl" b="1" dirty="0" err="1"/>
              <a:t>Heuristica</a:t>
            </a:r>
            <a:endParaRPr lang="es-ES_tradnl" b="1" dirty="0"/>
          </a:p>
          <a:p>
            <a:pPr lvl="1"/>
            <a:r>
              <a:rPr lang="es-ES_tradnl" dirty="0" err="1"/>
              <a:t>jkashd</a:t>
            </a:r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06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573-F77B-E4E9-4435-2D054910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Problemas de Cripto-</a:t>
            </a:r>
            <a:r>
              <a:rPr lang="es-ES_tradnl" err="1"/>
              <a:t>Aritmetica</a:t>
            </a:r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𝑠𝑒𝑛𝑑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𝑚𝑜𝑟𝑒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𝑚𝑜𝑛𝑒𝑦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</a:p>
              <a:p>
                <a:pPr marL="0" indent="0">
                  <a:buNone/>
                </a:pPr>
                <a:r>
                  <a:rPr lang="es-ES_tradnl" sz="1600" dirty="0"/>
                  <a:t>O = 0, M = 1, Y = 2, E = 5, N = 6, D = 7, R = 8, S = 9.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𝑔𝑜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U=0, O=1, T=2, G=9</a:t>
                </a:r>
                <a:endParaRPr lang="es-ES_tradnl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𝑏𝑒𝑒</m:t>
                        </m:r>
                      </m:den>
                    </m:f>
                  </m:oMath>
                </a14:m>
                <a:r>
                  <a:rPr lang="es-ES" sz="1800" dirty="0"/>
                  <a:t>  </a:t>
                </a:r>
                <a:r>
                  <a:rPr lang="es-ES" sz="1600" dirty="0"/>
                  <a:t>B=1, E=0, M=5</a:t>
                </a:r>
                <a:endParaRPr lang="es-ES" sz="1800" dirty="0"/>
              </a:p>
              <a:p>
                <a:endParaRPr lang="es-ES_tradnl" sz="2400" dirty="0"/>
              </a:p>
              <a:p>
                <a:endParaRPr lang="es-ES_tradnl" sz="2400" dirty="0"/>
              </a:p>
              <a:p>
                <a:endParaRPr lang="es-ES_tradnl" sz="2400" dirty="0"/>
              </a:p>
            </p:txBody>
          </p:sp>
        </mc:Choice>
        <mc:Fallback>
          <p:sp>
            <p:nvSpPr>
              <p:cNvPr id="8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E39C8C4E-4062-D79F-2C26-E205161D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71500" y="2075688"/>
                <a:ext cx="5284770" cy="3910987"/>
              </a:xfrm>
              <a:prstGeom prst="rect">
                <a:avLst/>
              </a:prstGeom>
              <a:blipFill>
                <a:blip r:embed="rId2"/>
                <a:stretch>
                  <a:fillRect l="-95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𝑏𝑎𝑙𝑙</m:t>
                            </m:r>
                          </m:e>
                        </m:eqArr>
                      </m:num>
                      <m:den>
                        <m:r>
                          <a:rPr lang="es-E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𝑔𝑎𝑚𝑒𝑠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B=7, A=4, S=8, E=3, L=5, G=1, M=9</a:t>
                </a:r>
                <a:r>
                  <a:rPr lang="es-ES_tradnl" sz="24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_trad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𝑦𝑜𝑢𝑟</m:t>
                            </m:r>
                          </m:e>
                          <m:e>
                            <m:r>
                              <a:rPr lang="es-ES" sz="240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𝑦𝑜𝑢</m:t>
                            </m:r>
                          </m:e>
                        </m:eqAr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h𝑒𝑎𝑟𝑡</m:t>
                        </m:r>
                      </m:den>
                    </m:f>
                  </m:oMath>
                </a14:m>
                <a:r>
                  <a:rPr lang="es-ES_tradnl" sz="2400" dirty="0"/>
                  <a:t> </a:t>
                </a:r>
                <a:r>
                  <a:rPr lang="es-ES_tradnl" sz="1600" dirty="0"/>
                  <a:t>Y=9, O=4, U=2, R=6, H=1, E=0, A=3, T=8</a:t>
                </a:r>
                <a:endParaRPr lang="es-ES_tradnl" sz="2400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h𝑒𝑟𝑒</m:t>
                            </m:r>
                          </m:e>
                          <m:e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s-E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𝑠h𝑒</m:t>
                            </m:r>
                          </m:e>
                        </m:eqArr>
                      </m:num>
                      <m:den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 </m:t>
                        </m:r>
                        <m:r>
                          <a:rPr kumimoji="0" lang="es-E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𝑐𝑜𝑚𝑒𝑠</m:t>
                        </m:r>
                      </m:den>
                    </m:f>
                  </m:oMath>
                </a14:m>
                <a:r>
                  <a:rPr kumimoji="0" lang="es-E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 </a:t>
                </a:r>
                <a:r>
                  <a:rPr kumimoji="0" lang="es-E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rPr>
                  <a:t>H = 9, E = 4, R = 5, S = 8, C = 1, O = 0, M = 3</a:t>
                </a:r>
                <a:endParaRPr kumimoji="0" lang="es-E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  <a:p>
                <a:endParaRPr lang="es-ES_tradnl" sz="2400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9" name="AutoShape 10" descr="{\begin{matrix}&amp;&amp;{\text{S}}&amp;{\text{E}}&amp;{\text{N}}&amp;{\text{D}}\\+&amp;&amp;{\text{M}}&amp;{\text{O}}&amp;{\text{R}}&amp;{\text{E}}\\\hline =&amp;{\text{M}}&amp;{\text{O}}&amp;{\text{N}}&amp;{\text{E}}&amp;{\text{Y}}\\\end{matrix}}">
                <a:extLst>
                  <a:ext uri="{FF2B5EF4-FFF2-40B4-BE49-F238E27FC236}">
                    <a16:creationId xmlns:a16="http://schemas.microsoft.com/office/drawing/2014/main" id="{B1234B5D-8958-4889-64FF-30A89598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798" y="2073978"/>
                <a:ext cx="5584420" cy="3910987"/>
              </a:xfrm>
              <a:prstGeom prst="rect">
                <a:avLst/>
              </a:prstGeom>
              <a:blipFill>
                <a:blip r:embed="rId3"/>
                <a:stretch>
                  <a:fillRect l="-90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5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8E1D-FCBA-F18D-CCC5-996E2C99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 Inocencia de la </a:t>
            </a:r>
            <a:r>
              <a:rPr lang="en-MX"/>
              <a:t>fuerza bruta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2C60-9649-D9BF-2BD4-DB5B1FE2E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X" dirty="0"/>
              <a:t>Descubriendo las restricciones</a:t>
            </a:r>
          </a:p>
          <a:p>
            <a:r>
              <a:rPr lang="en-US" dirty="0"/>
              <a:t>R</a:t>
            </a:r>
            <a:r>
              <a:rPr lang="en-MX" dirty="0"/>
              <a:t>estricciones independientes de las letras</a:t>
            </a:r>
          </a:p>
          <a:p>
            <a:pPr lvl="1"/>
            <a:r>
              <a:rPr lang="en-US" dirty="0"/>
              <a:t>L</a:t>
            </a:r>
            <a:r>
              <a:rPr lang="en-MX" dirty="0"/>
              <a:t>a suma de dos numeros de 4 digitos da un numero (</a:t>
            </a:r>
            <a:r>
              <a:rPr lang="en-MX" b="1" dirty="0"/>
              <a:t>12,698,280 </a:t>
            </a:r>
            <a:r>
              <a:rPr lang="en-MX" dirty="0"/>
              <a:t>posibilidades)</a:t>
            </a:r>
          </a:p>
          <a:p>
            <a:pPr lvl="1"/>
            <a:r>
              <a:rPr lang="en-US" dirty="0"/>
              <a:t>E</a:t>
            </a:r>
            <a:r>
              <a:rPr lang="en-MX" dirty="0"/>
              <a:t>l resultado es de 5 digitos (</a:t>
            </a:r>
            <a:r>
              <a:rPr lang="en-MX" b="1" dirty="0"/>
              <a:t>6,347,880 </a:t>
            </a:r>
            <a:r>
              <a:rPr lang="en-MX" dirty="0"/>
              <a:t>posibilidades)</a:t>
            </a:r>
          </a:p>
          <a:p>
            <a:pPr lvl="1"/>
            <a:r>
              <a:rPr lang="en-MX" dirty="0"/>
              <a:t>Todos los digitos son distintos entre si (</a:t>
            </a:r>
            <a:r>
              <a:rPr lang="en-MX" b="1" dirty="0"/>
              <a:t>1,683,926</a:t>
            </a:r>
            <a:r>
              <a:rPr lang="en-MX" dirty="0"/>
              <a:t> posibilidades)</a:t>
            </a:r>
          </a:p>
          <a:p>
            <a:pPr lvl="1"/>
            <a:r>
              <a:rPr lang="en-MX" dirty="0"/>
              <a:t>Ninguno de los digitos puede comenzar en 0 (restriccion inalcanzable porque ya fue satisfecha por la restriccion de resultado necesariamente de tamaño 5 digitos)</a:t>
            </a:r>
          </a:p>
        </p:txBody>
      </p:sp>
    </p:spTree>
    <p:extLst>
      <p:ext uri="{BB962C8B-B14F-4D97-AF65-F5344CB8AC3E}">
        <p14:creationId xmlns:p14="http://schemas.microsoft.com/office/powerpoint/2010/main" val="311572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1AC-583B-1199-3C3C-5DA62F06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Satisfacción de restricciones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B1ABA-B230-BFDE-2540-162EA0358B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1000∗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+ 1000∗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+ 10∗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3600" b="1" i="1" dirty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eqAr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= 10000∗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+ 10∗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3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m:rPr>
                              <m:nor/>
                            </m:rPr>
                            <a:rPr lang="es-ES_tradnl" sz="3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ES_tradnl" sz="36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≠ 0 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es-ES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ES_tradnl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B1ABA-B230-BFDE-2540-162EA0358B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3F68E71-A018-2176-88DE-0B5B00AE64DE}"/>
              </a:ext>
            </a:extLst>
          </p:cNvPr>
          <p:cNvSpPr txBox="1"/>
          <p:nvPr/>
        </p:nvSpPr>
        <p:spPr>
          <a:xfrm>
            <a:off x="8743308" y="6384468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*Se utiliza en la función </a:t>
            </a:r>
            <a:r>
              <a:rPr lang="es-ES_tradnl" b="1" i="1" dirty="0"/>
              <a:t>cons1</a:t>
            </a:r>
          </a:p>
        </p:txBody>
      </p:sp>
    </p:spTree>
    <p:extLst>
      <p:ext uri="{BB962C8B-B14F-4D97-AF65-F5344CB8AC3E}">
        <p14:creationId xmlns:p14="http://schemas.microsoft.com/office/powerpoint/2010/main" val="385599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5F9-9B7A-97FF-1DB0-C5571B95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689289"/>
            <a:ext cx="11233507" cy="1084101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Otro acercamiento a las restricciones (por columnas)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435A6C-A9FC-6161-4FC8-828DF0589826}"/>
              </a:ext>
            </a:extLst>
          </p:cNvPr>
          <p:cNvSpPr txBox="1"/>
          <p:nvPr/>
        </p:nvSpPr>
        <p:spPr>
          <a:xfrm>
            <a:off x="8743308" y="6384468"/>
            <a:ext cx="4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*Se utiliza en la función </a:t>
            </a:r>
            <a:r>
              <a:rPr lang="es-ES_tradnl" b="1" i="1" dirty="0"/>
              <a:t>cons2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C6ECD4-B29C-A83C-C24E-1FC7E00B2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74988"/>
              </p:ext>
            </p:extLst>
          </p:nvPr>
        </p:nvGraphicFramePr>
        <p:xfrm>
          <a:off x="2946400" y="2189435"/>
          <a:ext cx="6053765" cy="337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753">
                  <a:extLst>
                    <a:ext uri="{9D8B030D-6E8A-4147-A177-3AD203B41FA5}">
                      <a16:colId xmlns:a16="http://schemas.microsoft.com/office/drawing/2014/main" val="3931566835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2069260612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2940315613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3601458779"/>
                    </a:ext>
                  </a:extLst>
                </a:gridCol>
                <a:gridCol w="1210753">
                  <a:extLst>
                    <a:ext uri="{9D8B030D-6E8A-4147-A177-3AD203B41FA5}">
                      <a16:colId xmlns:a16="http://schemas.microsoft.com/office/drawing/2014/main" val="4042483749"/>
                    </a:ext>
                  </a:extLst>
                </a:gridCol>
              </a:tblGrid>
              <a:tr h="674293"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>
                          <a:solidFill>
                            <a:srgbClr val="FF0000"/>
                          </a:solidFill>
                        </a:rPr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148628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06360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95739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b="1" dirty="0"/>
                        <a:t>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1" dirty="0"/>
                        <a:t>--------------</a:t>
                      </a:r>
                    </a:p>
                    <a:p>
                      <a:endParaRPr lang="es-ES_trad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10725"/>
                  </a:ext>
                </a:extLst>
              </a:tr>
              <a:tr h="674293">
                <a:tc>
                  <a:txBody>
                    <a:bodyPr/>
                    <a:lstStyle/>
                    <a:p>
                      <a:r>
                        <a:rPr lang="es-ES_tradnl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8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1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CA4-B34E-957B-7CA5-FCD61E1C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X" dirty="0"/>
              <a:t>Busqueda dirigida (heuristicas potenciales)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C4DB-8938-E46C-7AF2-BCB3C450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X" dirty="0"/>
              <a:t>Backtracking</a:t>
            </a:r>
            <a:endParaRPr lang="en-US" dirty="0"/>
          </a:p>
          <a:p>
            <a:r>
              <a:rPr lang="en-US" dirty="0"/>
              <a:t>P</a:t>
            </a:r>
            <a:r>
              <a:rPr lang="en-MX" dirty="0"/>
              <a:t>ropagacion de restricciones</a:t>
            </a:r>
          </a:p>
          <a:p>
            <a:r>
              <a:rPr lang="es-ES" dirty="0"/>
              <a:t>Recocido simulado</a:t>
            </a:r>
            <a:endParaRPr lang="en-MX" dirty="0"/>
          </a:p>
          <a:p>
            <a:r>
              <a:rPr lang="es-ES_tradnl" dirty="0"/>
              <a:t>Algoritmos</a:t>
            </a:r>
            <a:r>
              <a:rPr lang="en-US" dirty="0"/>
              <a:t> e</a:t>
            </a:r>
            <a:r>
              <a:rPr lang="en-MX" dirty="0"/>
              <a:t>volutivos</a:t>
            </a:r>
          </a:p>
          <a:p>
            <a:r>
              <a:rPr lang="en-US" dirty="0"/>
              <a:t>AC-3 algorithm</a:t>
            </a:r>
          </a:p>
          <a:p>
            <a:br>
              <a:rPr lang="en-US" dirty="0"/>
            </a:br>
            <a:endParaRPr lang="en-MX" dirty="0"/>
          </a:p>
          <a:p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9188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A2D4-DE72-9248-E717-9B45411F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/>
              <a:t>Intentos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3465-25C8-F420-F59F-B47C95AC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224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B1D9-A917-7DA5-5FB9-CA4E6BAD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X" dirty="0"/>
              <a:t>Propagación de restricciones e investigacion de operaciones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18D-12CF-A580-465E-B3C00B36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998731749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340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Batang</vt:lpstr>
      <vt:lpstr>Arial</vt:lpstr>
      <vt:lpstr>Avenir Next LT Pro Light</vt:lpstr>
      <vt:lpstr>Cambria Math</vt:lpstr>
      <vt:lpstr>AlignmentVTI</vt:lpstr>
      <vt:lpstr>Resolviendo problemas  de Cripto-aritmética </vt:lpstr>
      <vt:lpstr>Definiciones</vt:lpstr>
      <vt:lpstr>Problemas de Cripto-Aritmetica</vt:lpstr>
      <vt:lpstr>La Inocencia de la fuerza bruta</vt:lpstr>
      <vt:lpstr>Satisfacción de restricciones </vt:lpstr>
      <vt:lpstr>Otro acercamiento a las restricciones (por columnas)</vt:lpstr>
      <vt:lpstr>Busqueda dirigida (heuristicas potenciales)</vt:lpstr>
      <vt:lpstr>Intentos </vt:lpstr>
      <vt:lpstr>Propagación de restricciones e investigacion de operaciones</vt:lpstr>
      <vt:lpstr>Replicando la funcionalidad de propagacion de restricciones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CORRAL LIZARRAGA</dc:creator>
  <cp:lastModifiedBy>JAVIER CORRAL LIZARRAGA</cp:lastModifiedBy>
  <cp:revision>1</cp:revision>
  <dcterms:created xsi:type="dcterms:W3CDTF">2023-05-07T22:32:24Z</dcterms:created>
  <dcterms:modified xsi:type="dcterms:W3CDTF">2023-05-08T10:47:31Z</dcterms:modified>
</cp:coreProperties>
</file>