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64" r:id="rId4"/>
    <p:sldId id="263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57EA0F-408E-6944-80D7-11482367583E}" v="653" dt="2023-05-08T05:38:29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5"/>
  </p:normalViewPr>
  <p:slideViewPr>
    <p:cSldViewPr snapToGrid="0">
      <p:cViewPr varScale="1">
        <p:scale>
          <a:sx n="124" d="100"/>
          <a:sy n="124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CORRAL LIZARRAGA" userId="0ecefa1b-44b2-4552-a45b-bf44730885c8" providerId="ADAL" clId="{5857EA0F-408E-6944-80D7-11482367583E}"/>
    <pc:docChg chg="undo custSel addSld modSld addMainMaster delMainMaster">
      <pc:chgData name="JAVIER CORRAL LIZARRAGA" userId="0ecefa1b-44b2-4552-a45b-bf44730885c8" providerId="ADAL" clId="{5857EA0F-408E-6944-80D7-11482367583E}" dt="2023-05-08T07:47:55.322" v="1764" actId="20577"/>
      <pc:docMkLst>
        <pc:docMk/>
      </pc:docMkLst>
      <pc:sldChg chg="addSp delSp modSp mod setBg modClrScheme chgLayout">
        <pc:chgData name="JAVIER CORRAL LIZARRAGA" userId="0ecefa1b-44b2-4552-a45b-bf44730885c8" providerId="ADAL" clId="{5857EA0F-408E-6944-80D7-11482367583E}" dt="2023-05-07T23:29:12.956" v="891" actId="20577"/>
        <pc:sldMkLst>
          <pc:docMk/>
          <pc:sldMk cId="1770572227" sldId="256"/>
        </pc:sldMkLst>
        <pc:spChg chg="mod">
          <ac:chgData name="JAVIER CORRAL LIZARRAGA" userId="0ecefa1b-44b2-4552-a45b-bf44730885c8" providerId="ADAL" clId="{5857EA0F-408E-6944-80D7-11482367583E}" dt="2023-05-07T23:29:12.956" v="891" actId="20577"/>
          <ac:spMkLst>
            <pc:docMk/>
            <pc:sldMk cId="1770572227" sldId="256"/>
            <ac:spMk id="2" creationId="{850A9D68-703C-562B-A7BC-1179A4EDB60D}"/>
          </ac:spMkLst>
        </pc:spChg>
        <pc:spChg chg="mod">
          <ac:chgData name="JAVIER CORRAL LIZARRAGA" userId="0ecefa1b-44b2-4552-a45b-bf44730885c8" providerId="ADAL" clId="{5857EA0F-408E-6944-80D7-11482367583E}" dt="2023-05-07T23:11:46.076" v="99" actId="20577"/>
          <ac:spMkLst>
            <pc:docMk/>
            <pc:sldMk cId="1770572227" sldId="256"/>
            <ac:spMk id="3" creationId="{05E0679D-7608-AC52-F214-115374361903}"/>
          </ac:spMkLst>
        </pc:spChg>
        <pc:spChg chg="add del mod">
          <ac:chgData name="JAVIER CORRAL LIZARRAGA" userId="0ecefa1b-44b2-4552-a45b-bf44730885c8" providerId="ADAL" clId="{5857EA0F-408E-6944-80D7-11482367583E}" dt="2023-05-07T23:25:12.286" v="887"/>
          <ac:spMkLst>
            <pc:docMk/>
            <pc:sldMk cId="1770572227" sldId="256"/>
            <ac:spMk id="5" creationId="{9F1E12CE-CF5B-1434-63F3-D57392928183}"/>
          </ac:spMkLst>
        </pc:spChg>
        <pc:spChg chg="add">
          <ac:chgData name="JAVIER CORRAL LIZARRAGA" userId="0ecefa1b-44b2-4552-a45b-bf44730885c8" providerId="ADAL" clId="{5857EA0F-408E-6944-80D7-11482367583E}" dt="2023-05-07T23:11:02.807" v="1" actId="26606"/>
          <ac:spMkLst>
            <pc:docMk/>
            <pc:sldMk cId="1770572227" sldId="256"/>
            <ac:spMk id="9" creationId="{60220DBA-8988-4873-8FCD-3FFAC3CF13F6}"/>
          </ac:spMkLst>
        </pc:spChg>
        <pc:picChg chg="add">
          <ac:chgData name="JAVIER CORRAL LIZARRAGA" userId="0ecefa1b-44b2-4552-a45b-bf44730885c8" providerId="ADAL" clId="{5857EA0F-408E-6944-80D7-11482367583E}" dt="2023-05-07T23:11:02.807" v="1" actId="26606"/>
          <ac:picMkLst>
            <pc:docMk/>
            <pc:sldMk cId="1770572227" sldId="256"/>
            <ac:picMk id="4" creationId="{CCF0464D-DC41-B20C-D2FF-A9508D258299}"/>
          </ac:picMkLst>
        </pc:picChg>
        <pc:cxnChg chg="add">
          <ac:chgData name="JAVIER CORRAL LIZARRAGA" userId="0ecefa1b-44b2-4552-a45b-bf44730885c8" providerId="ADAL" clId="{5857EA0F-408E-6944-80D7-11482367583E}" dt="2023-05-07T23:11:02.807" v="1" actId="26606"/>
          <ac:cxnSpMkLst>
            <pc:docMk/>
            <pc:sldMk cId="1770572227" sldId="256"/>
            <ac:cxnSpMk id="11" creationId="{3A8CB1B5-064D-4590-A7F2-70C604854D32}"/>
          </ac:cxnSpMkLst>
        </pc:cxnChg>
        <pc:cxnChg chg="add">
          <ac:chgData name="JAVIER CORRAL LIZARRAGA" userId="0ecefa1b-44b2-4552-a45b-bf44730885c8" providerId="ADAL" clId="{5857EA0F-408E-6944-80D7-11482367583E}" dt="2023-05-07T23:11:02.807" v="1" actId="26606"/>
          <ac:cxnSpMkLst>
            <pc:docMk/>
            <pc:sldMk cId="1770572227" sldId="256"/>
            <ac:cxnSpMk id="13" creationId="{923F81E2-AE9A-4D71-87B5-D24817F30684}"/>
          </ac:cxnSpMkLst>
        </pc:cxnChg>
        <pc:cxnChg chg="add">
          <ac:chgData name="JAVIER CORRAL LIZARRAGA" userId="0ecefa1b-44b2-4552-a45b-bf44730885c8" providerId="ADAL" clId="{5857EA0F-408E-6944-80D7-11482367583E}" dt="2023-05-07T23:11:02.807" v="1" actId="26606"/>
          <ac:cxnSpMkLst>
            <pc:docMk/>
            <pc:sldMk cId="1770572227" sldId="256"/>
            <ac:cxnSpMk id="15" creationId="{95C0F619-4F98-49B2-B92F-39B242F38F5D}"/>
          </ac:cxnSpMkLst>
        </pc:cxnChg>
      </pc:sldChg>
      <pc:sldChg chg="addSp delSp modSp new mod">
        <pc:chgData name="JAVIER CORRAL LIZARRAGA" userId="0ecefa1b-44b2-4552-a45b-bf44730885c8" providerId="ADAL" clId="{5857EA0F-408E-6944-80D7-11482367583E}" dt="2023-05-08T05:38:47.865" v="1760" actId="313"/>
        <pc:sldMkLst>
          <pc:docMk/>
          <pc:sldMk cId="3600688020" sldId="257"/>
        </pc:sldMkLst>
        <pc:spChg chg="add del mod">
          <ac:chgData name="JAVIER CORRAL LIZARRAGA" userId="0ecefa1b-44b2-4552-a45b-bf44730885c8" providerId="ADAL" clId="{5857EA0F-408E-6944-80D7-11482367583E}" dt="2023-05-07T23:31:19.460" v="988" actId="1076"/>
          <ac:spMkLst>
            <pc:docMk/>
            <pc:sldMk cId="3600688020" sldId="257"/>
            <ac:spMk id="2" creationId="{FA06DE1E-1A88-72E9-D49B-F124E07D04C1}"/>
          </ac:spMkLst>
        </pc:spChg>
        <pc:spChg chg="add del mod">
          <ac:chgData name="JAVIER CORRAL LIZARRAGA" userId="0ecefa1b-44b2-4552-a45b-bf44730885c8" providerId="ADAL" clId="{5857EA0F-408E-6944-80D7-11482367583E}" dt="2023-05-08T05:38:47.865" v="1760" actId="313"/>
          <ac:spMkLst>
            <pc:docMk/>
            <pc:sldMk cId="3600688020" sldId="257"/>
            <ac:spMk id="3" creationId="{F03200A9-9D19-1E54-F67C-06006C875D87}"/>
          </ac:spMkLst>
        </pc:spChg>
        <pc:spChg chg="add del mod">
          <ac:chgData name="JAVIER CORRAL LIZARRAGA" userId="0ecefa1b-44b2-4552-a45b-bf44730885c8" providerId="ADAL" clId="{5857EA0F-408E-6944-80D7-11482367583E}" dt="2023-05-07T23:31:20.946" v="990"/>
          <ac:spMkLst>
            <pc:docMk/>
            <pc:sldMk cId="3600688020" sldId="257"/>
            <ac:spMk id="4" creationId="{D8811B9D-0253-1829-EBC2-1F6139C660C3}"/>
          </ac:spMkLst>
        </pc:spChg>
        <pc:spChg chg="add del mod">
          <ac:chgData name="JAVIER CORRAL LIZARRAGA" userId="0ecefa1b-44b2-4552-a45b-bf44730885c8" providerId="ADAL" clId="{5857EA0F-408E-6944-80D7-11482367583E}" dt="2023-05-07T23:31:10.934" v="984" actId="478"/>
          <ac:spMkLst>
            <pc:docMk/>
            <pc:sldMk cId="3600688020" sldId="257"/>
            <ac:spMk id="6" creationId="{61E99CB2-0B64-9A96-EE8F-84EB39C43C61}"/>
          </ac:spMkLst>
        </pc:spChg>
        <pc:spChg chg="add del mod">
          <ac:chgData name="JAVIER CORRAL LIZARRAGA" userId="0ecefa1b-44b2-4552-a45b-bf44730885c8" providerId="ADAL" clId="{5857EA0F-408E-6944-80D7-11482367583E}" dt="2023-05-07T23:31:10.934" v="984" actId="478"/>
          <ac:spMkLst>
            <pc:docMk/>
            <pc:sldMk cId="3600688020" sldId="257"/>
            <ac:spMk id="8" creationId="{36F46BA4-BFE8-A7FC-90E2-B6A9EC678A20}"/>
          </ac:spMkLst>
        </pc:spChg>
        <pc:spChg chg="add del mod">
          <ac:chgData name="JAVIER CORRAL LIZARRAGA" userId="0ecefa1b-44b2-4552-a45b-bf44730885c8" providerId="ADAL" clId="{5857EA0F-408E-6944-80D7-11482367583E}" dt="2023-05-07T23:31:24.937" v="993" actId="478"/>
          <ac:spMkLst>
            <pc:docMk/>
            <pc:sldMk cId="3600688020" sldId="257"/>
            <ac:spMk id="9" creationId="{66B8FBDE-9BCB-63A2-8DFF-5BCD584D88C7}"/>
          </ac:spMkLst>
        </pc:spChg>
      </pc:sldChg>
      <pc:sldChg chg="addSp delSp modSp new mod">
        <pc:chgData name="JAVIER CORRAL LIZARRAGA" userId="0ecefa1b-44b2-4552-a45b-bf44730885c8" providerId="ADAL" clId="{5857EA0F-408E-6944-80D7-11482367583E}" dt="2023-05-07T23:29:46.886" v="893" actId="790"/>
        <pc:sldMkLst>
          <pc:docMk/>
          <pc:sldMk cId="2918832171" sldId="258"/>
        </pc:sldMkLst>
        <pc:spChg chg="mod">
          <ac:chgData name="JAVIER CORRAL LIZARRAGA" userId="0ecefa1b-44b2-4552-a45b-bf44730885c8" providerId="ADAL" clId="{5857EA0F-408E-6944-80D7-11482367583E}" dt="2023-05-07T23:17:49.803" v="802" actId="20577"/>
          <ac:spMkLst>
            <pc:docMk/>
            <pc:sldMk cId="2918832171" sldId="258"/>
            <ac:spMk id="2" creationId="{7426BCA4-B34E-957B-7CA5-FCD61E1CBCC5}"/>
          </ac:spMkLst>
        </pc:spChg>
        <pc:spChg chg="mod">
          <ac:chgData name="JAVIER CORRAL LIZARRAGA" userId="0ecefa1b-44b2-4552-a45b-bf44730885c8" providerId="ADAL" clId="{5857EA0F-408E-6944-80D7-11482367583E}" dt="2023-05-07T23:29:46.886" v="893" actId="790"/>
          <ac:spMkLst>
            <pc:docMk/>
            <pc:sldMk cId="2918832171" sldId="258"/>
            <ac:spMk id="3" creationId="{63FDC4DB-8938-E46C-7AF2-BCB3C450ED3C}"/>
          </ac:spMkLst>
        </pc:spChg>
        <pc:spChg chg="add del mod">
          <ac:chgData name="JAVIER CORRAL LIZARRAGA" userId="0ecefa1b-44b2-4552-a45b-bf44730885c8" providerId="ADAL" clId="{5857EA0F-408E-6944-80D7-11482367583E}" dt="2023-05-07T23:15:03.568" v="677"/>
          <ac:spMkLst>
            <pc:docMk/>
            <pc:sldMk cId="2918832171" sldId="258"/>
            <ac:spMk id="4" creationId="{7C57707A-FD02-1441-E129-6981A14DBD8C}"/>
          </ac:spMkLst>
        </pc:spChg>
      </pc:sldChg>
      <pc:sldChg chg="modSp new mod">
        <pc:chgData name="JAVIER CORRAL LIZARRAGA" userId="0ecefa1b-44b2-4552-a45b-bf44730885c8" providerId="ADAL" clId="{5857EA0F-408E-6944-80D7-11482367583E}" dt="2023-05-07T23:13:47.219" v="479" actId="20577"/>
        <pc:sldMkLst>
          <pc:docMk/>
          <pc:sldMk cId="122469425" sldId="259"/>
        </pc:sldMkLst>
        <pc:spChg chg="mod">
          <ac:chgData name="JAVIER CORRAL LIZARRAGA" userId="0ecefa1b-44b2-4552-a45b-bf44730885c8" providerId="ADAL" clId="{5857EA0F-408E-6944-80D7-11482367583E}" dt="2023-05-07T23:13:46.115" v="475" actId="20577"/>
          <ac:spMkLst>
            <pc:docMk/>
            <pc:sldMk cId="122469425" sldId="259"/>
            <ac:spMk id="2" creationId="{C0C6A2D4-DE72-9248-E717-9B45411F3951}"/>
          </ac:spMkLst>
        </pc:spChg>
        <pc:spChg chg="mod">
          <ac:chgData name="JAVIER CORRAL LIZARRAGA" userId="0ecefa1b-44b2-4552-a45b-bf44730885c8" providerId="ADAL" clId="{5857EA0F-408E-6944-80D7-11482367583E}" dt="2023-05-07T23:13:47.219" v="479" actId="20577"/>
          <ac:spMkLst>
            <pc:docMk/>
            <pc:sldMk cId="122469425" sldId="259"/>
            <ac:spMk id="3" creationId="{197A3465-25C8-F420-F59F-B47C95AC441A}"/>
          </ac:spMkLst>
        </pc:spChg>
      </pc:sldChg>
      <pc:sldChg chg="modSp new mod">
        <pc:chgData name="JAVIER CORRAL LIZARRAGA" userId="0ecefa1b-44b2-4552-a45b-bf44730885c8" providerId="ADAL" clId="{5857EA0F-408E-6944-80D7-11482367583E}" dt="2023-05-07T23:30:16.643" v="978" actId="20577"/>
        <pc:sldMkLst>
          <pc:docMk/>
          <pc:sldMk cId="1998731749" sldId="260"/>
        </pc:sldMkLst>
        <pc:spChg chg="mod">
          <ac:chgData name="JAVIER CORRAL LIZARRAGA" userId="0ecefa1b-44b2-4552-a45b-bf44730885c8" providerId="ADAL" clId="{5857EA0F-408E-6944-80D7-11482367583E}" dt="2023-05-07T23:30:16.643" v="978" actId="20577"/>
          <ac:spMkLst>
            <pc:docMk/>
            <pc:sldMk cId="1998731749" sldId="260"/>
            <ac:spMk id="2" creationId="{956CB1D9-A917-7DA5-5FB9-CA4E6BAD5E3F}"/>
          </ac:spMkLst>
        </pc:spChg>
      </pc:sldChg>
      <pc:sldChg chg="modSp new mod">
        <pc:chgData name="JAVIER CORRAL LIZARRAGA" userId="0ecefa1b-44b2-4552-a45b-bf44730885c8" providerId="ADAL" clId="{5857EA0F-408E-6944-80D7-11482367583E}" dt="2023-05-07T23:14:08.600" v="623" actId="20577"/>
        <pc:sldMkLst>
          <pc:docMk/>
          <pc:sldMk cId="2501368927" sldId="261"/>
        </pc:sldMkLst>
        <pc:spChg chg="mod">
          <ac:chgData name="JAVIER CORRAL LIZARRAGA" userId="0ecefa1b-44b2-4552-a45b-bf44730885c8" providerId="ADAL" clId="{5857EA0F-408E-6944-80D7-11482367583E}" dt="2023-05-07T23:14:08.600" v="623" actId="20577"/>
          <ac:spMkLst>
            <pc:docMk/>
            <pc:sldMk cId="2501368927" sldId="261"/>
            <ac:spMk id="2" creationId="{19B59A8E-2F4A-2A58-50EE-006638771964}"/>
          </ac:spMkLst>
        </pc:spChg>
      </pc:sldChg>
      <pc:sldChg chg="new">
        <pc:chgData name="JAVIER CORRAL LIZARRAGA" userId="0ecefa1b-44b2-4552-a45b-bf44730885c8" providerId="ADAL" clId="{5857EA0F-408E-6944-80D7-11482367583E}" dt="2023-05-07T23:11:53.554" v="105" actId="680"/>
        <pc:sldMkLst>
          <pc:docMk/>
          <pc:sldMk cId="4090102367" sldId="262"/>
        </pc:sldMkLst>
      </pc:sldChg>
      <pc:sldChg chg="modSp new mod">
        <pc:chgData name="JAVIER CORRAL LIZARRAGA" userId="0ecefa1b-44b2-4552-a45b-bf44730885c8" providerId="ADAL" clId="{5857EA0F-408E-6944-80D7-11482367583E}" dt="2023-05-07T23:35:46.656" v="994" actId="20577"/>
        <pc:sldMkLst>
          <pc:docMk/>
          <pc:sldMk cId="3115729360" sldId="263"/>
        </pc:sldMkLst>
        <pc:spChg chg="mod">
          <ac:chgData name="JAVIER CORRAL LIZARRAGA" userId="0ecefa1b-44b2-4552-a45b-bf44730885c8" providerId="ADAL" clId="{5857EA0F-408E-6944-80D7-11482367583E}" dt="2023-05-07T23:12:47.832" v="303" actId="20577"/>
          <ac:spMkLst>
            <pc:docMk/>
            <pc:sldMk cId="3115729360" sldId="263"/>
            <ac:spMk id="2" creationId="{79398E1D-FCBA-F18D-CCC5-996E2C992E8B}"/>
          </ac:spMkLst>
        </pc:spChg>
        <pc:spChg chg="mod">
          <ac:chgData name="JAVIER CORRAL LIZARRAGA" userId="0ecefa1b-44b2-4552-a45b-bf44730885c8" providerId="ADAL" clId="{5857EA0F-408E-6944-80D7-11482367583E}" dt="2023-05-07T23:35:46.656" v="994" actId="20577"/>
          <ac:spMkLst>
            <pc:docMk/>
            <pc:sldMk cId="3115729360" sldId="263"/>
            <ac:spMk id="3" creationId="{740E2C60-9649-D9BF-2BD4-DB5B1FE2E1F4}"/>
          </ac:spMkLst>
        </pc:spChg>
      </pc:sldChg>
      <pc:sldChg chg="addSp delSp modSp new mod">
        <pc:chgData name="JAVIER CORRAL LIZARRAGA" userId="0ecefa1b-44b2-4552-a45b-bf44730885c8" providerId="ADAL" clId="{5857EA0F-408E-6944-80D7-11482367583E}" dt="2023-05-08T07:47:55.322" v="1764" actId="20577"/>
        <pc:sldMkLst>
          <pc:docMk/>
          <pc:sldMk cId="3866594720" sldId="264"/>
        </pc:sldMkLst>
        <pc:spChg chg="mod">
          <ac:chgData name="JAVIER CORRAL LIZARRAGA" userId="0ecefa1b-44b2-4552-a45b-bf44730885c8" providerId="ADAL" clId="{5857EA0F-408E-6944-80D7-11482367583E}" dt="2023-05-08T03:18:57.081" v="1058" actId="20577"/>
          <ac:spMkLst>
            <pc:docMk/>
            <pc:sldMk cId="3866594720" sldId="264"/>
            <ac:spMk id="2" creationId="{1B8C8573-F77B-E4E9-4435-2D054910B13A}"/>
          </ac:spMkLst>
        </pc:spChg>
        <pc:spChg chg="del">
          <ac:chgData name="JAVIER CORRAL LIZARRAGA" userId="0ecefa1b-44b2-4552-a45b-bf44730885c8" providerId="ADAL" clId="{5857EA0F-408E-6944-80D7-11482367583E}" dt="2023-05-08T03:19:19.480" v="1059"/>
          <ac:spMkLst>
            <pc:docMk/>
            <pc:sldMk cId="3866594720" sldId="264"/>
            <ac:spMk id="3" creationId="{62FE53F1-F366-619F-DD43-53F4C02935AF}"/>
          </ac:spMkLst>
        </pc:spChg>
        <pc:spChg chg="add del mod">
          <ac:chgData name="JAVIER CORRAL LIZARRAGA" userId="0ecefa1b-44b2-4552-a45b-bf44730885c8" providerId="ADAL" clId="{5857EA0F-408E-6944-80D7-11482367583E}" dt="2023-05-08T03:19:20.955" v="1060"/>
          <ac:spMkLst>
            <pc:docMk/>
            <pc:sldMk cId="3866594720" sldId="264"/>
            <ac:spMk id="4" creationId="{06EC9C04-67ED-02C8-3051-3476F6571FE1}"/>
          </ac:spMkLst>
        </pc:spChg>
        <pc:spChg chg="add del mod">
          <ac:chgData name="JAVIER CORRAL LIZARRAGA" userId="0ecefa1b-44b2-4552-a45b-bf44730885c8" providerId="ADAL" clId="{5857EA0F-408E-6944-80D7-11482367583E}" dt="2023-05-08T03:19:47.951" v="1065"/>
          <ac:spMkLst>
            <pc:docMk/>
            <pc:sldMk cId="3866594720" sldId="264"/>
            <ac:spMk id="5" creationId="{243E0A3A-8E09-CE15-57B6-7D022A8E1138}"/>
          </ac:spMkLst>
        </pc:spChg>
        <pc:spChg chg="add del">
          <ac:chgData name="JAVIER CORRAL LIZARRAGA" userId="0ecefa1b-44b2-4552-a45b-bf44730885c8" providerId="ADAL" clId="{5857EA0F-408E-6944-80D7-11482367583E}" dt="2023-05-08T03:19:35.257" v="1062"/>
          <ac:spMkLst>
            <pc:docMk/>
            <pc:sldMk cId="3866594720" sldId="264"/>
            <ac:spMk id="6" creationId="{2612FF99-FDB1-BFA5-37D8-6B219DD3FD72}"/>
          </ac:spMkLst>
        </pc:spChg>
        <pc:spChg chg="add del">
          <ac:chgData name="JAVIER CORRAL LIZARRAGA" userId="0ecefa1b-44b2-4552-a45b-bf44730885c8" providerId="ADAL" clId="{5857EA0F-408E-6944-80D7-11482367583E}" dt="2023-05-08T03:19:47.180" v="1064"/>
          <ac:spMkLst>
            <pc:docMk/>
            <pc:sldMk cId="3866594720" sldId="264"/>
            <ac:spMk id="7" creationId="{795D2D96-4257-E719-5447-01C659AEF78E}"/>
          </ac:spMkLst>
        </pc:spChg>
        <pc:spChg chg="add mod">
          <ac:chgData name="JAVIER CORRAL LIZARRAGA" userId="0ecefa1b-44b2-4552-a45b-bf44730885c8" providerId="ADAL" clId="{5857EA0F-408E-6944-80D7-11482367583E}" dt="2023-05-08T07:47:55.322" v="1764" actId="20577"/>
          <ac:spMkLst>
            <pc:docMk/>
            <pc:sldMk cId="3866594720" sldId="264"/>
            <ac:spMk id="8" creationId="{E39C8C4E-4062-D79F-2C26-E205161D8332}"/>
          </ac:spMkLst>
        </pc:spChg>
        <pc:spChg chg="add mod">
          <ac:chgData name="JAVIER CORRAL LIZARRAGA" userId="0ecefa1b-44b2-4552-a45b-bf44730885c8" providerId="ADAL" clId="{5857EA0F-408E-6944-80D7-11482367583E}" dt="2023-05-08T05:38:21.574" v="1756" actId="14100"/>
          <ac:spMkLst>
            <pc:docMk/>
            <pc:sldMk cId="3866594720" sldId="264"/>
            <ac:spMk id="9" creationId="{B1234B5D-8958-4889-64FF-30A89598710B}"/>
          </ac:spMkLst>
        </pc:spChg>
      </pc:sldChg>
      <pc:sldMasterChg chg="del delSldLayout">
        <pc:chgData name="JAVIER CORRAL LIZARRAGA" userId="0ecefa1b-44b2-4552-a45b-bf44730885c8" providerId="ADAL" clId="{5857EA0F-408E-6944-80D7-11482367583E}" dt="2023-05-07T23:11:02.807" v="1" actId="26606"/>
        <pc:sldMasterMkLst>
          <pc:docMk/>
          <pc:sldMasterMk cId="4125914523" sldId="2147483648"/>
        </pc:sldMasterMkLst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3693072135" sldId="2147483649"/>
          </pc:sldLayoutMkLst>
        </pc:sldLayoutChg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4135845032" sldId="2147483650"/>
          </pc:sldLayoutMkLst>
        </pc:sldLayoutChg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2569197738" sldId="2147483651"/>
          </pc:sldLayoutMkLst>
        </pc:sldLayoutChg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1210815234" sldId="2147483652"/>
          </pc:sldLayoutMkLst>
        </pc:sldLayoutChg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2478661636" sldId="2147483653"/>
          </pc:sldLayoutMkLst>
        </pc:sldLayoutChg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730638937" sldId="2147483654"/>
          </pc:sldLayoutMkLst>
        </pc:sldLayoutChg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3057450907" sldId="2147483655"/>
          </pc:sldLayoutMkLst>
        </pc:sldLayoutChg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1786967538" sldId="2147483656"/>
          </pc:sldLayoutMkLst>
        </pc:sldLayoutChg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2811370625" sldId="2147483657"/>
          </pc:sldLayoutMkLst>
        </pc:sldLayoutChg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2593512186" sldId="2147483658"/>
          </pc:sldLayoutMkLst>
        </pc:sldLayoutChg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270678833" sldId="2147483659"/>
          </pc:sldLayoutMkLst>
        </pc:sldLayoutChg>
      </pc:sldMasterChg>
      <pc:sldMasterChg chg="add addSldLayout">
        <pc:chgData name="JAVIER CORRAL LIZARRAGA" userId="0ecefa1b-44b2-4552-a45b-bf44730885c8" providerId="ADAL" clId="{5857EA0F-408E-6944-80D7-11482367583E}" dt="2023-05-07T23:11:02.807" v="1" actId="26606"/>
        <pc:sldMasterMkLst>
          <pc:docMk/>
          <pc:sldMasterMk cId="876682670" sldId="2147483738"/>
        </pc:sldMasterMkLst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3060544063" sldId="2147483727"/>
          </pc:sldLayoutMkLst>
        </pc:sldLayoutChg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3260285259" sldId="2147483728"/>
          </pc:sldLayoutMkLst>
        </pc:sldLayoutChg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4082010502" sldId="2147483729"/>
          </pc:sldLayoutMkLst>
        </pc:sldLayoutChg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3917093645" sldId="2147483730"/>
          </pc:sldLayoutMkLst>
        </pc:sldLayoutChg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2048586742" sldId="2147483731"/>
          </pc:sldLayoutMkLst>
        </pc:sldLayoutChg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2394405581" sldId="2147483732"/>
          </pc:sldLayoutMkLst>
        </pc:sldLayoutChg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2787763936" sldId="2147483733"/>
          </pc:sldLayoutMkLst>
        </pc:sldLayoutChg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1077654694" sldId="2147483734"/>
          </pc:sldLayoutMkLst>
        </pc:sldLayoutChg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543239434" sldId="2147483735"/>
          </pc:sldLayoutMkLst>
        </pc:sldLayoutChg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66800452" sldId="2147483736"/>
          </pc:sldLayoutMkLst>
        </pc:sldLayoutChg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1659506571" sldId="214748373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2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76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65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0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54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8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01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9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8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40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68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CCF0464D-DC41-B20C-D2FF-A9508D2582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5607" r="-1" b="18129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0A9D68-703C-562B-A7BC-1179A4EDB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9" y="822960"/>
            <a:ext cx="7213092" cy="5015169"/>
          </a:xfrm>
        </p:spPr>
        <p:txBody>
          <a:bodyPr>
            <a:normAutofit/>
          </a:bodyPr>
          <a:lstStyle/>
          <a:p>
            <a:r>
              <a:rPr lang="es-ES_tradnl" sz="6000" dirty="0">
                <a:solidFill>
                  <a:srgbClr val="FFFFFF"/>
                </a:solidFill>
              </a:rPr>
              <a:t>Resolviendo problemas  de </a:t>
            </a:r>
            <a:r>
              <a:rPr lang="es-ES_tradnl" sz="6000" dirty="0" err="1">
                <a:solidFill>
                  <a:srgbClr val="FFFFFF"/>
                </a:solidFill>
              </a:rPr>
              <a:t>Cripto-aritmética</a:t>
            </a:r>
            <a:br>
              <a:rPr lang="es-ES_tradnl" sz="6000">
                <a:solidFill>
                  <a:srgbClr val="FFFFFF"/>
                </a:solidFill>
              </a:rPr>
            </a:br>
            <a:endParaRPr lang="es-ES_tradnl" sz="6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0679D-7608-AC52-F214-115374361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493" y="3041761"/>
            <a:ext cx="2429605" cy="2856204"/>
          </a:xfrm>
        </p:spPr>
        <p:txBody>
          <a:bodyPr>
            <a:normAutofit/>
          </a:bodyPr>
          <a:lstStyle/>
          <a:p>
            <a:r>
              <a:rPr lang="en-MX">
                <a:solidFill>
                  <a:srgbClr val="FFFFFF"/>
                </a:solidFill>
              </a:rPr>
              <a:t>Javier Corral Lizarraga</a:t>
            </a:r>
          </a:p>
          <a:p>
            <a:r>
              <a:rPr lang="en-MX">
                <a:solidFill>
                  <a:srgbClr val="FFFFFF"/>
                </a:solidFill>
              </a:rPr>
              <a:t>188190	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57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6DE1E-1A88-72E9-D49B-F124E07D0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10" y="666987"/>
            <a:ext cx="11049000" cy="1084101"/>
          </a:xfrm>
        </p:spPr>
        <p:txBody>
          <a:bodyPr/>
          <a:lstStyle/>
          <a:p>
            <a:r>
              <a:rPr lang="es-ES_tradnl"/>
              <a:t>Definiciones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00A9-9D19-1E54-F67C-06006C875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85962"/>
            <a:ext cx="11059811" cy="3910987"/>
          </a:xfrm>
        </p:spPr>
        <p:txBody>
          <a:bodyPr/>
          <a:lstStyle/>
          <a:p>
            <a:r>
              <a:rPr lang="es-ES_tradnl" b="1" dirty="0"/>
              <a:t>Cripto-aritmética</a:t>
            </a:r>
          </a:p>
          <a:p>
            <a:pPr lvl="1"/>
            <a:r>
              <a:rPr lang="es-ES_tradnl" dirty="0" err="1"/>
              <a:t>asdkj</a:t>
            </a:r>
            <a:endParaRPr lang="es-ES_tradnl" dirty="0"/>
          </a:p>
          <a:p>
            <a:r>
              <a:rPr lang="es-ES_tradnl" b="1" dirty="0"/>
              <a:t>Algoritmo </a:t>
            </a:r>
          </a:p>
          <a:p>
            <a:pPr lvl="1"/>
            <a:r>
              <a:rPr lang="es-ES_tradnl" dirty="0" err="1"/>
              <a:t>askdj</a:t>
            </a:r>
            <a:endParaRPr lang="es-ES_tradnl" dirty="0"/>
          </a:p>
          <a:p>
            <a:r>
              <a:rPr lang="es-ES_tradnl" b="1" dirty="0" err="1"/>
              <a:t>Heuristica</a:t>
            </a:r>
            <a:endParaRPr lang="es-ES_tradnl" b="1" dirty="0"/>
          </a:p>
          <a:p>
            <a:pPr lvl="1"/>
            <a:r>
              <a:rPr lang="es-ES_tradnl" dirty="0" err="1"/>
              <a:t>jkashd</a:t>
            </a: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0068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8573-F77B-E4E9-4435-2D054910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Problemas de Cripto-</a:t>
            </a:r>
            <a:r>
              <a:rPr lang="es-ES_tradnl" err="1"/>
              <a:t>Aritmetica</a:t>
            </a:r>
            <a:endParaRPr lang="es-ES_trad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AutoShape 10" descr="{\begin{matrix}&amp;&amp;{\text{S}}&amp;{\text{E}}&amp;{\text{N}}&amp;{\text{D}}\\+&amp;&amp;{\text{M}}&amp;{\text{O}}&amp;{\text{R}}&amp;{\text{E}}\\\hline =&amp;{\text{M}}&amp;{\text{O}}&amp;{\text{N}}&amp;{\text{E}}&amp;{\text{Y}}\\\end{matrix}}">
                <a:extLst>
                  <a:ext uri="{FF2B5EF4-FFF2-40B4-BE49-F238E27FC236}">
                    <a16:creationId xmlns:a16="http://schemas.microsoft.com/office/drawing/2014/main" id="{E39C8C4E-4062-D79F-2C26-E205161D8332}"/>
                  </a:ext>
                </a:extLst>
              </p:cNvPr>
              <p:cNvSpPr>
                <a:spLocks noGrp="1" noChangeAspect="1" noChangeArrowheads="1"/>
              </p:cNvSpPr>
              <p:nvPr>
                <p:ph idx="1"/>
              </p:nvPr>
            </p:nvSpPr>
            <p:spPr bwMode="auto">
              <a:xfrm>
                <a:off x="571500" y="2075688"/>
                <a:ext cx="5284770" cy="3910987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𝑠𝑒𝑛𝑑</m:t>
                            </m:r>
                          </m: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𝑚𝑜𝑟𝑒</m:t>
                            </m:r>
                          </m:e>
                        </m:eqArr>
                      </m:num>
                      <m:den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𝑚𝑜𝑛𝑒𝑦</m:t>
                        </m:r>
                      </m:den>
                    </m:f>
                  </m:oMath>
                </a14:m>
                <a:r>
                  <a:rPr lang="es-ES_tradnl" sz="2400" dirty="0"/>
                  <a:t> </a:t>
                </a:r>
              </a:p>
              <a:p>
                <a:pPr marL="0" indent="0">
                  <a:buNone/>
                </a:pPr>
                <a:r>
                  <a:rPr lang="es-ES_tradnl" sz="1600" dirty="0"/>
                  <a:t>O = 0, M = 1, Y = 2, E = 5, N = 6, D = 7, R = 8, S = 9.</a:t>
                </a:r>
                <a:endParaRPr lang="es-ES_tradnl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𝑡𝑜</m:t>
                            </m:r>
                          </m: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𝑔𝑜</m:t>
                            </m:r>
                          </m:e>
                        </m:eqArr>
                      </m:num>
                      <m:den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den>
                    </m:f>
                  </m:oMath>
                </a14:m>
                <a:r>
                  <a:rPr lang="es-ES_tradnl" sz="2400" dirty="0"/>
                  <a:t> </a:t>
                </a:r>
                <a:r>
                  <a:rPr lang="es-ES_tradnl" sz="1600" dirty="0"/>
                  <a:t>U=0, O=1, T=2, G=9</a:t>
                </a:r>
                <a:endParaRPr lang="es-ES_tradnl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𝑚𝑒</m:t>
                            </m:r>
                          </m: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𝑚𝑒</m:t>
                            </m:r>
                          </m:e>
                        </m:eqArr>
                      </m:num>
                      <m:den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𝑏𝑒𝑒</m:t>
                        </m:r>
                      </m:den>
                    </m:f>
                  </m:oMath>
                </a14:m>
                <a:r>
                  <a:rPr lang="es-ES" sz="1800" dirty="0"/>
                  <a:t>  </a:t>
                </a:r>
                <a:r>
                  <a:rPr lang="es-ES" sz="1600" dirty="0"/>
                  <a:t>B=1, E=0, M=5</a:t>
                </a:r>
                <a:endParaRPr lang="es-ES" sz="1800" dirty="0"/>
              </a:p>
              <a:p>
                <a:endParaRPr lang="es-ES_tradnl" sz="2400" dirty="0"/>
              </a:p>
              <a:p>
                <a:endParaRPr lang="es-ES_tradnl" sz="2400" dirty="0"/>
              </a:p>
              <a:p>
                <a:endParaRPr lang="es-ES_tradnl" sz="2400" dirty="0"/>
              </a:p>
            </p:txBody>
          </p:sp>
        </mc:Choice>
        <mc:Fallback>
          <p:sp>
            <p:nvSpPr>
              <p:cNvPr id="8" name="AutoShape 10" descr="{\begin{matrix}&amp;&amp;{\text{S}}&amp;{\text{E}}&amp;{\text{N}}&amp;{\text{D}}\\+&amp;&amp;{\text{M}}&amp;{\text{O}}&amp;{\text{R}}&amp;{\text{E}}\\\hline =&amp;{\text{M}}&amp;{\text{O}}&amp;{\text{N}}&amp;{\text{E}}&amp;{\text{Y}}\\\end{matrix}}">
                <a:extLst>
                  <a:ext uri="{FF2B5EF4-FFF2-40B4-BE49-F238E27FC236}">
                    <a16:creationId xmlns:a16="http://schemas.microsoft.com/office/drawing/2014/main" id="{E39C8C4E-4062-D79F-2C26-E205161D8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71500" y="2075688"/>
                <a:ext cx="5284770" cy="3910987"/>
              </a:xfrm>
              <a:prstGeom prst="rect">
                <a:avLst/>
              </a:prstGeom>
              <a:blipFill>
                <a:blip r:embed="rId2"/>
                <a:stretch>
                  <a:fillRect l="-95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AutoShape 10" descr="{\begin{matrix}&amp;&amp;{\text{S}}&amp;{\text{E}}&amp;{\text{N}}&amp;{\text{D}}\\+&amp;&amp;{\text{M}}&amp;{\text{O}}&amp;{\text{R}}&amp;{\text{E}}\\\hline =&amp;{\text{M}}&amp;{\text{O}}&amp;{\text{N}}&amp;{\text{E}}&amp;{\text{Y}}\\\end{matrix}}">
                <a:extLst>
                  <a:ext uri="{FF2B5EF4-FFF2-40B4-BE49-F238E27FC236}">
                    <a16:creationId xmlns:a16="http://schemas.microsoft.com/office/drawing/2014/main" id="{B1234B5D-8958-4889-64FF-30A89598710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778798" y="2073978"/>
                <a:ext cx="5584420" cy="3910987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8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80000"/>
                  <a:buFont typeface="Avenir Next LT Pro Light" panose="020B03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80000"/>
                  <a:buFont typeface="Avenir Next LT Pro Light" panose="020B03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s-ES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𝑏𝑎𝑠𝑒</m:t>
                            </m:r>
                          </m:e>
                          <m:e>
                            <m:r>
                              <a:rPr lang="es-ES" sz="240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𝑏𝑎𝑙𝑙</m:t>
                            </m:r>
                          </m:e>
                        </m:eqArr>
                      </m:num>
                      <m:den>
                        <m:r>
                          <a:rPr lang="es-E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𝑔𝑎𝑚𝑒𝑠</m:t>
                        </m:r>
                      </m:den>
                    </m:f>
                  </m:oMath>
                </a14:m>
                <a:r>
                  <a:rPr lang="es-ES_tradnl" sz="2400" dirty="0"/>
                  <a:t> </a:t>
                </a:r>
                <a:r>
                  <a:rPr lang="es-ES_tradnl" sz="1600" dirty="0"/>
                  <a:t>B=7, A=4, S=8, E=3, L=5, G=1, M=9</a:t>
                </a:r>
                <a:r>
                  <a:rPr lang="es-ES_tradnl" sz="2400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s-ES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𝑦𝑜𝑢𝑟</m:t>
                            </m:r>
                          </m:e>
                          <m:e>
                            <m:r>
                              <a:rPr lang="es-ES" sz="240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𝑦𝑜𝑢</m:t>
                            </m:r>
                          </m:e>
                        </m:eqArr>
                      </m:num>
                      <m:den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h𝑒𝑎𝑟𝑡</m:t>
                        </m:r>
                      </m:den>
                    </m:f>
                  </m:oMath>
                </a14:m>
                <a:r>
                  <a:rPr lang="es-ES_tradnl" sz="2400" dirty="0"/>
                  <a:t> </a:t>
                </a:r>
                <a:r>
                  <a:rPr lang="es-ES_tradnl" sz="1600" dirty="0"/>
                  <a:t>Y=9, O=4, U=2, R=6, H=1, E=0, A=3, T=8</a:t>
                </a:r>
                <a:endParaRPr lang="es-ES_tradnl" sz="2400" dirty="0"/>
              </a:p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80000"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s-ES_tradn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kumimoji="0" lang="es-E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r>
                              <a:rPr kumimoji="0" lang="es-E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h𝑒𝑟𝑒</m:t>
                            </m:r>
                          </m:e>
                          <m:e>
                            <m:r>
                              <a:rPr kumimoji="0" lang="es-E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 </m:t>
                            </m:r>
                            <m:r>
                              <a:rPr kumimoji="0" lang="es-E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𝑠h𝑒</m:t>
                            </m:r>
                          </m:e>
                        </m:eqArr>
                      </m:num>
                      <m:den>
                        <m:r>
                          <a:rPr kumimoji="0" lang="es-E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 </m:t>
                        </m:r>
                        <m:r>
                          <a:rPr kumimoji="0" lang="es-E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𝑐𝑜𝑚𝑒𝑠</m:t>
                        </m:r>
                      </m:den>
                    </m:f>
                  </m:oMath>
                </a14:m>
                <a:r>
                  <a:rPr kumimoji="0" lang="es-E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rPr>
                  <a:t> </a:t>
                </a:r>
                <a:r>
                  <a:rPr kumimoji="0" lang="es-E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rPr>
                  <a:t>H = 9, E = 4, R = 5, S = 8, C = 1, O = 0, M = 3</a:t>
                </a:r>
                <a:endParaRPr kumimoji="0" lang="es-E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  <a:p>
                <a:endParaRPr lang="es-ES_tradnl" sz="2400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9" name="AutoShape 10" descr="{\begin{matrix}&amp;&amp;{\text{S}}&amp;{\text{E}}&amp;{\text{N}}&amp;{\text{D}}\\+&amp;&amp;{\text{M}}&amp;{\text{O}}&amp;{\text{R}}&amp;{\text{E}}\\\hline =&amp;{\text{M}}&amp;{\text{O}}&amp;{\text{N}}&amp;{\text{E}}&amp;{\text{Y}}\\\end{matrix}}">
                <a:extLst>
                  <a:ext uri="{FF2B5EF4-FFF2-40B4-BE49-F238E27FC236}">
                    <a16:creationId xmlns:a16="http://schemas.microsoft.com/office/drawing/2014/main" id="{B1234B5D-8958-4889-64FF-30A895987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8798" y="2073978"/>
                <a:ext cx="5584420" cy="3910987"/>
              </a:xfrm>
              <a:prstGeom prst="rect">
                <a:avLst/>
              </a:prstGeom>
              <a:blipFill>
                <a:blip r:embed="rId3"/>
                <a:stretch>
                  <a:fillRect l="-90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59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8E1D-FCBA-F18D-CCC5-996E2C99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 Inocencia de la </a:t>
            </a:r>
            <a:r>
              <a:rPr lang="en-MX"/>
              <a:t>fuerza bruta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E2C60-9649-D9BF-2BD4-DB5B1FE2E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  <a:p>
            <a:endParaRPr lang="en-MX"/>
          </a:p>
          <a:p>
            <a:r>
              <a:rPr lang="en-MX"/>
              <a:t>Backtracking </a:t>
            </a:r>
          </a:p>
          <a:p>
            <a:endParaRPr lang="en-MX"/>
          </a:p>
          <a:p>
            <a:pPr marL="0" indent="0">
              <a:buNone/>
            </a:pPr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11572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BCA4-B34E-957B-7CA5-FCD61E1C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X"/>
              <a:t>Busqueda dirigida (heuristicas potenciales)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DC4DB-8938-E46C-7AF2-BCB3C450E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</a:t>
            </a:r>
            <a:r>
              <a:rPr lang="en-MX"/>
              <a:t>ropagacion de restricciones</a:t>
            </a:r>
            <a:endParaRPr lang="en-US"/>
          </a:p>
          <a:p>
            <a:r>
              <a:rPr lang="es-ES"/>
              <a:t>Recocido simulado</a:t>
            </a:r>
            <a:endParaRPr lang="en-MX"/>
          </a:p>
          <a:p>
            <a:r>
              <a:rPr lang="es-ES_tradnl"/>
              <a:t>Algoritmos</a:t>
            </a:r>
            <a:r>
              <a:rPr lang="en-US"/>
              <a:t> e</a:t>
            </a:r>
            <a:r>
              <a:rPr lang="en-MX"/>
              <a:t>volutivos</a:t>
            </a:r>
          </a:p>
          <a:p>
            <a:endParaRPr lang="en-MX"/>
          </a:p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91883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6A2D4-DE72-9248-E717-9B45411F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/>
              <a:t>Intentos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A3465-25C8-F420-F59F-B47C95AC4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2246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B1D9-A917-7DA5-5FB9-CA4E6BAD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X"/>
              <a:t>Propagación de restricciones con bibliotecas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A18D-12CF-A580-465E-B3C00B368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99873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9A8E-2F4A-2A58-50EE-00663877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X"/>
              <a:t>Replicando la funcionalidad de propagacion de restricciones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BFB3D-E623-87B2-400B-2460BD97A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50136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817E-F51B-CC91-0552-CD6F17FB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54E2-05BE-062F-5E34-D2077430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90102367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204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Batang</vt:lpstr>
      <vt:lpstr>Arial</vt:lpstr>
      <vt:lpstr>Avenir Next LT Pro Light</vt:lpstr>
      <vt:lpstr>Cambria Math</vt:lpstr>
      <vt:lpstr>AlignmentVTI</vt:lpstr>
      <vt:lpstr>Resolviendo problemas  de Cripto-aritmética </vt:lpstr>
      <vt:lpstr>Definiciones</vt:lpstr>
      <vt:lpstr>Problemas de Cripto-Aritmetica</vt:lpstr>
      <vt:lpstr>La Inocencia de la fuerza bruta</vt:lpstr>
      <vt:lpstr>Busqueda dirigida (heuristicas potenciales)</vt:lpstr>
      <vt:lpstr>Intentos </vt:lpstr>
      <vt:lpstr>Propagación de restricciones con bibliotecas</vt:lpstr>
      <vt:lpstr>Replicando la funcionalidad de propagacion de restricciones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CORRAL LIZARRAGA</dc:creator>
  <cp:lastModifiedBy>JAVIER CORRAL LIZARRAGA</cp:lastModifiedBy>
  <cp:revision>1</cp:revision>
  <dcterms:created xsi:type="dcterms:W3CDTF">2023-05-07T22:32:24Z</dcterms:created>
  <dcterms:modified xsi:type="dcterms:W3CDTF">2023-05-08T07:48:04Z</dcterms:modified>
</cp:coreProperties>
</file>