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1" r:id="rId8"/>
    <p:sldId id="262" r:id="rId9"/>
    <p:sldId id="266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96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89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542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03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5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6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0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0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88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1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FD86-390F-41CB-B724-20F76BAA687F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6DD7-FC4C-4AF3-8DB3-209C2621C0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17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bina Extractora | JP Inglobal | Uso Básico | Ácidos | Disolven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94" y="397861"/>
            <a:ext cx="6858109" cy="228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699882" y="2967335"/>
            <a:ext cx="6792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Cabina de Bioseguridad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11838" y="4001784"/>
            <a:ext cx="2568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Clase A2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35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20272" y="769584"/>
            <a:ext cx="363227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Establezca Tiempo</a:t>
            </a:r>
            <a:b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Lámpara UV</a:t>
            </a:r>
            <a:endParaRPr lang="es-E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780889" y="4059147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derecha 5"/>
          <p:cNvSpPr/>
          <p:nvPr/>
        </p:nvSpPr>
        <p:spPr>
          <a:xfrm rot="16200000">
            <a:off x="4884790" y="4059146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derecha 6"/>
          <p:cNvSpPr/>
          <p:nvPr/>
        </p:nvSpPr>
        <p:spPr>
          <a:xfrm rot="5400000">
            <a:off x="5927045" y="4120793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 rot="10800000">
            <a:off x="7030945" y="4118071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674960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720797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993208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039045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5583433" y="2028328"/>
            <a:ext cx="236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/>
              <a:t>: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09766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88210" y="769584"/>
            <a:ext cx="3696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Tiempo</a:t>
            </a:r>
            <a:r>
              <a:rPr lang="es-E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s-E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 Purga</a:t>
            </a:r>
            <a:endParaRPr lang="es-E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666859" y="2408905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712696" y="2408905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985107" y="2408905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030944" y="2408905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5575332" y="2229653"/>
            <a:ext cx="236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/>
              <a:t>:</a:t>
            </a:r>
            <a:endParaRPr lang="es-CO" sz="6000" dirty="0"/>
          </a:p>
        </p:txBody>
      </p:sp>
      <p:sp>
        <p:nvSpPr>
          <p:cNvPr id="15" name="Rectángulo 14"/>
          <p:cNvSpPr/>
          <p:nvPr/>
        </p:nvSpPr>
        <p:spPr>
          <a:xfrm>
            <a:off x="3396926" y="3987492"/>
            <a:ext cx="46789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PURGA FINALIZADA</a:t>
            </a:r>
            <a:endParaRPr lang="es-ES" sz="4400" b="0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60072" y="5508581"/>
            <a:ext cx="39100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dirty="0" smtClean="0">
                <a:ln/>
                <a:solidFill>
                  <a:schemeClr val="accent4"/>
                </a:solidFill>
              </a:rPr>
              <a:t>¡Ubique el vidrio!</a:t>
            </a:r>
            <a:endParaRPr lang="es-E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504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81685" y="552908"/>
            <a:ext cx="29094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Ingrese </a:t>
            </a:r>
            <a:b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 Nueva Clave</a:t>
            </a:r>
            <a:endParaRPr lang="es-E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780889" y="4059147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derecha 5"/>
          <p:cNvSpPr/>
          <p:nvPr/>
        </p:nvSpPr>
        <p:spPr>
          <a:xfrm rot="16200000">
            <a:off x="4884790" y="4059146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derecha 6"/>
          <p:cNvSpPr/>
          <p:nvPr/>
        </p:nvSpPr>
        <p:spPr>
          <a:xfrm rot="5400000">
            <a:off x="5927045" y="4120793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 rot="10800000">
            <a:off x="7030945" y="4118071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827774" y="2201333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5939063" y="2201333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973929" y="2201333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3519874" y="5184909"/>
            <a:ext cx="44889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La clave ha sido cambiada</a:t>
            </a:r>
            <a:endParaRPr lang="es-ES" sz="3200" b="0" cap="none" spc="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7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64024" y="552908"/>
            <a:ext cx="454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Ingrese la Clave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780889" y="4059147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derecha 5"/>
          <p:cNvSpPr/>
          <p:nvPr/>
        </p:nvSpPr>
        <p:spPr>
          <a:xfrm rot="16200000">
            <a:off x="4884790" y="4059146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derecha 6"/>
          <p:cNvSpPr/>
          <p:nvPr/>
        </p:nvSpPr>
        <p:spPr>
          <a:xfrm rot="5400000">
            <a:off x="5927045" y="4120793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 rot="10800000">
            <a:off x="7030945" y="4118071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827774" y="2201333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939063" y="2201333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973929" y="2201333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3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64024" y="552908"/>
            <a:ext cx="454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Ingrese la Clave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2839" y="3987492"/>
            <a:ext cx="43071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CLAVE CORRECTA</a:t>
            </a:r>
            <a:endParaRPr lang="es-ES" sz="4400" b="0" cap="none" spc="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88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464025" y="898690"/>
            <a:ext cx="15007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InFlow :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81657" y="1519396"/>
            <a:ext cx="14654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ExFlow: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626164" y="898690"/>
            <a:ext cx="15568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Dn</a:t>
            </a:r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Flow: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651203" y="1553616"/>
            <a:ext cx="11532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Filter: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476207" y="2140102"/>
            <a:ext cx="15688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UV-Live: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67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84565" y="626962"/>
            <a:ext cx="1848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Menú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09472" y="4023311"/>
            <a:ext cx="1294842" cy="707886"/>
          </a:xfrm>
          <a:prstGeom prst="rect">
            <a:avLst/>
          </a:prstGeom>
          <a:solidFill>
            <a:srgbClr val="7030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Clave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511982" y="2733654"/>
            <a:ext cx="16898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Ajustes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11982" y="1443997"/>
            <a:ext cx="14350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669796" y="5001618"/>
            <a:ext cx="1317989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  <a:r>
              <a:rPr lang="es-E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enú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18074" y="5986225"/>
            <a:ext cx="1021433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Salir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42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3"/>
          <p:cNvSpPr/>
          <p:nvPr/>
        </p:nvSpPr>
        <p:spPr>
          <a:xfrm>
            <a:off x="4773344" y="62696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ángulo 6"/>
          <p:cNvSpPr/>
          <p:nvPr/>
        </p:nvSpPr>
        <p:spPr>
          <a:xfrm>
            <a:off x="8384401" y="2420078"/>
            <a:ext cx="34271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Mantenimiento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553914" y="1749505"/>
            <a:ext cx="1021433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Salir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ángulo 4"/>
          <p:cNvSpPr/>
          <p:nvPr/>
        </p:nvSpPr>
        <p:spPr>
          <a:xfrm>
            <a:off x="9487584" y="3842478"/>
            <a:ext cx="1813253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Servicio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4"/>
          <p:cNvSpPr/>
          <p:nvPr/>
        </p:nvSpPr>
        <p:spPr>
          <a:xfrm>
            <a:off x="9287016" y="5119324"/>
            <a:ext cx="2013821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Apagado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6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99805" y="626962"/>
            <a:ext cx="2218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Ajustes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15876" y="5424836"/>
            <a:ext cx="4105163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Tiempo Post-Purga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16904" y="4716950"/>
            <a:ext cx="3696397" cy="707886"/>
          </a:xfrm>
          <a:prstGeom prst="rect">
            <a:avLst/>
          </a:prstGeom>
          <a:solidFill>
            <a:srgbClr val="7030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Tiempo de Purga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2425" y="5278909"/>
            <a:ext cx="2492991" cy="707886"/>
          </a:xfrm>
          <a:prstGeom prst="rect">
            <a:avLst/>
          </a:prstGeom>
          <a:solidFill>
            <a:srgbClr val="7030A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Tiempo UV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69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20272" y="769584"/>
            <a:ext cx="363227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Establezca Tiempo</a:t>
            </a:r>
            <a:b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 Purga</a:t>
            </a:r>
            <a:endParaRPr lang="es-E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780889" y="4059147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derecha 5"/>
          <p:cNvSpPr/>
          <p:nvPr/>
        </p:nvSpPr>
        <p:spPr>
          <a:xfrm rot="16200000">
            <a:off x="4884790" y="4059146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derecha 6"/>
          <p:cNvSpPr/>
          <p:nvPr/>
        </p:nvSpPr>
        <p:spPr>
          <a:xfrm rot="5400000">
            <a:off x="5927045" y="4120793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 rot="10800000">
            <a:off x="7030945" y="4118071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674960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720797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993208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039045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5583433" y="2028328"/>
            <a:ext cx="236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/>
              <a:t>:</a:t>
            </a:r>
            <a:endParaRPr lang="es-CO" sz="6000" dirty="0"/>
          </a:p>
        </p:txBody>
      </p:sp>
      <p:sp>
        <p:nvSpPr>
          <p:cNvPr id="15" name="Rectángulo 14"/>
          <p:cNvSpPr/>
          <p:nvPr/>
        </p:nvSpPr>
        <p:spPr>
          <a:xfrm>
            <a:off x="3881019" y="5332148"/>
            <a:ext cx="38382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Tiempo Establecido</a:t>
            </a:r>
            <a:endParaRPr lang="es-ES" sz="3600" b="0" cap="none" spc="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07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20272" y="769584"/>
            <a:ext cx="363227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Establezca Tiempo</a:t>
            </a:r>
            <a:b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 Post-Purga</a:t>
            </a:r>
            <a:endParaRPr lang="es-E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780889" y="4059147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derecha 5"/>
          <p:cNvSpPr/>
          <p:nvPr/>
        </p:nvSpPr>
        <p:spPr>
          <a:xfrm rot="16200000">
            <a:off x="4884790" y="4059146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derecha 6"/>
          <p:cNvSpPr/>
          <p:nvPr/>
        </p:nvSpPr>
        <p:spPr>
          <a:xfrm rot="5400000">
            <a:off x="5927045" y="4120793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 rot="10800000">
            <a:off x="7030945" y="4118071"/>
            <a:ext cx="688369" cy="565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674960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720797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993208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039045" y="2207580"/>
            <a:ext cx="802399" cy="7224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3464025" y="698642"/>
            <a:ext cx="4544770" cy="4150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5583433" y="2028328"/>
            <a:ext cx="236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/>
              <a:t>: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497865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70</Words>
  <Application>Microsoft Office PowerPoint</Application>
  <PresentationFormat>Personalizado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Jiro</dc:creator>
  <cp:lastModifiedBy>Jiro</cp:lastModifiedBy>
  <cp:revision>37</cp:revision>
  <dcterms:created xsi:type="dcterms:W3CDTF">2020-07-23T04:07:41Z</dcterms:created>
  <dcterms:modified xsi:type="dcterms:W3CDTF">2020-09-16T00:37:09Z</dcterms:modified>
</cp:coreProperties>
</file>