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8" r:id="rId1"/>
  </p:sldMasterIdLst>
  <p:sldIdLst>
    <p:sldId id="256" r:id="rId2"/>
    <p:sldId id="257" r:id="rId3"/>
    <p:sldId id="315" r:id="rId4"/>
    <p:sldId id="316" r:id="rId5"/>
    <p:sldId id="317" r:id="rId6"/>
    <p:sldId id="318" r:id="rId7"/>
    <p:sldId id="265" r:id="rId8"/>
    <p:sldId id="258" r:id="rId9"/>
    <p:sldId id="259" r:id="rId10"/>
    <p:sldId id="260" r:id="rId11"/>
    <p:sldId id="266" r:id="rId12"/>
    <p:sldId id="319" r:id="rId13"/>
    <p:sldId id="261" r:id="rId14"/>
    <p:sldId id="320" r:id="rId15"/>
    <p:sldId id="321" r:id="rId16"/>
    <p:sldId id="322" r:id="rId17"/>
    <p:sldId id="323" r:id="rId18"/>
    <p:sldId id="32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7.xml"/><Relationship Id="rId1" Type="http://schemas.openxmlformats.org/officeDocument/2006/relationships/slide" Target="../slides/slide3.xml"/><Relationship Id="rId5" Type="http://schemas.openxmlformats.org/officeDocument/2006/relationships/slide" Target="../slides/slide17.xml"/><Relationship Id="rId4" Type="http://schemas.openxmlformats.org/officeDocument/2006/relationships/slide" Target="../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C72D9-B5E9-42E3-A188-2DB2548BB44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DD2ADA-A53C-4486-87F9-0216FAE5FBF5}">
      <dgm:prSet/>
      <dgm:spPr/>
      <dgm:t>
        <a:bodyPr/>
        <a:lstStyle/>
        <a:p>
          <a:pPr rtl="0"/>
          <a:r>
            <a:rPr lang="es-ES" dirty="0" err="1" smtClean="0"/>
            <a:t>Prerequisites</a:t>
          </a:r>
          <a:endParaRPr lang="es-E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8439083-3AB6-470F-A5CC-FBA38D436808}" type="parTrans" cxnId="{B2B7B99A-1E32-4774-98D4-06D179324286}">
      <dgm:prSet/>
      <dgm:spPr/>
      <dgm:t>
        <a:bodyPr/>
        <a:lstStyle/>
        <a:p>
          <a:endParaRPr lang="es-ES"/>
        </a:p>
      </dgm:t>
    </dgm:pt>
    <dgm:pt modelId="{8BFAB183-CF8B-4511-A784-AA41A1A8A787}" type="sibTrans" cxnId="{B2B7B99A-1E32-4774-98D4-06D179324286}">
      <dgm:prSet/>
      <dgm:spPr/>
      <dgm:t>
        <a:bodyPr/>
        <a:lstStyle/>
        <a:p>
          <a:endParaRPr lang="es-ES"/>
        </a:p>
      </dgm:t>
    </dgm:pt>
    <dgm:pt modelId="{3B89DB9C-40CA-4CA8-9158-5A2E1ABCE094}">
      <dgm:prSet/>
      <dgm:spPr/>
      <dgm:t>
        <a:bodyPr/>
        <a:lstStyle/>
        <a:p>
          <a:pPr rtl="0"/>
          <a:r>
            <a:rPr lang="es-ES" dirty="0" err="1" smtClean="0"/>
            <a:t>Register</a:t>
          </a:r>
          <a:r>
            <a:rPr lang="es-ES" dirty="0" smtClean="0"/>
            <a:t> </a:t>
          </a:r>
          <a:r>
            <a:rPr lang="es-ES" dirty="0" err="1" smtClean="0"/>
            <a:t>an</a:t>
          </a:r>
          <a:r>
            <a:rPr lang="es-ES" dirty="0" smtClean="0"/>
            <a:t> </a:t>
          </a:r>
          <a:r>
            <a:rPr lang="es-ES" dirty="0" err="1" smtClean="0"/>
            <a:t>Heroku</a:t>
          </a:r>
          <a:r>
            <a:rPr lang="es-ES" dirty="0" smtClean="0"/>
            <a:t> </a:t>
          </a:r>
          <a:r>
            <a:rPr lang="es-ES" dirty="0" err="1" smtClean="0"/>
            <a:t>Account</a:t>
          </a:r>
          <a:endParaRPr lang="es-E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62456F1-F71B-4953-A92D-2157096CE134}" type="parTrans" cxnId="{A3AB6EB4-7A9A-4348-8ECB-85AB81B95934}">
      <dgm:prSet/>
      <dgm:spPr/>
      <dgm:t>
        <a:bodyPr/>
        <a:lstStyle/>
        <a:p>
          <a:endParaRPr lang="es-ES"/>
        </a:p>
      </dgm:t>
    </dgm:pt>
    <dgm:pt modelId="{B03C82B5-85C0-4968-AACD-9E7FBD2B18C5}" type="sibTrans" cxnId="{A3AB6EB4-7A9A-4348-8ECB-85AB81B95934}">
      <dgm:prSet/>
      <dgm:spPr/>
      <dgm:t>
        <a:bodyPr/>
        <a:lstStyle/>
        <a:p>
          <a:endParaRPr lang="es-ES"/>
        </a:p>
      </dgm:t>
    </dgm:pt>
    <dgm:pt modelId="{26275F63-9DF3-4EE3-A684-C3B11E1F9D86}">
      <dgm:prSet/>
      <dgm:spPr/>
      <dgm:t>
        <a:bodyPr/>
        <a:lstStyle/>
        <a:p>
          <a:pPr rtl="0"/>
          <a:r>
            <a:rPr lang="es-ES" dirty="0" err="1" smtClean="0"/>
            <a:t>Uploading</a:t>
          </a:r>
          <a:r>
            <a:rPr lang="es-ES" dirty="0" smtClean="0"/>
            <a:t> </a:t>
          </a:r>
          <a:r>
            <a:rPr lang="es-ES" dirty="0" err="1" smtClean="0"/>
            <a:t>the</a:t>
          </a:r>
          <a:r>
            <a:rPr lang="es-ES" dirty="0" smtClean="0"/>
            <a:t> Project</a:t>
          </a:r>
          <a:endParaRPr lang="es-E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CF4FD5F-B54C-4A14-B84B-A7F436198D78}" type="parTrans" cxnId="{2AD12373-B2B4-4504-99E5-87F9BE9DFE6F}">
      <dgm:prSet/>
      <dgm:spPr/>
      <dgm:t>
        <a:bodyPr/>
        <a:lstStyle/>
        <a:p>
          <a:endParaRPr lang="es-ES"/>
        </a:p>
      </dgm:t>
    </dgm:pt>
    <dgm:pt modelId="{FE47E335-85BD-4113-88BE-C170D4748360}" type="sibTrans" cxnId="{2AD12373-B2B4-4504-99E5-87F9BE9DFE6F}">
      <dgm:prSet/>
      <dgm:spPr/>
      <dgm:t>
        <a:bodyPr/>
        <a:lstStyle/>
        <a:p>
          <a:endParaRPr lang="es-ES"/>
        </a:p>
      </dgm:t>
    </dgm:pt>
    <dgm:pt modelId="{05B87E1E-D021-4386-B4AD-01E27E9802DB}">
      <dgm:prSet/>
      <dgm:spPr/>
      <dgm:t>
        <a:bodyPr/>
        <a:lstStyle/>
        <a:p>
          <a:pPr rtl="0"/>
          <a:r>
            <a:rPr lang="es-ES" dirty="0" err="1" smtClean="0"/>
            <a:t>Accesing</a:t>
          </a:r>
          <a:r>
            <a:rPr lang="es-ES" dirty="0" smtClean="0"/>
            <a:t> Cloud </a:t>
          </a:r>
          <a:r>
            <a:rPr lang="es-ES" dirty="0" err="1" smtClean="0"/>
            <a:t>PostgreSQL</a:t>
          </a:r>
          <a:r>
            <a:rPr lang="es-ES" dirty="0" smtClean="0"/>
            <a:t> </a:t>
          </a:r>
          <a:r>
            <a:rPr lang="es-ES" dirty="0" smtClean="0"/>
            <a:t>DB</a:t>
          </a:r>
          <a:endParaRPr lang="es-E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25C2353A-2B43-4C6E-AA3C-71084FE466D1}" type="parTrans" cxnId="{AEC7D391-C9A5-4741-B3C1-D0CB3B9B158D}">
      <dgm:prSet/>
      <dgm:spPr/>
      <dgm:t>
        <a:bodyPr/>
        <a:lstStyle/>
        <a:p>
          <a:endParaRPr lang="es-ES"/>
        </a:p>
      </dgm:t>
    </dgm:pt>
    <dgm:pt modelId="{D5685454-DF42-42CB-9557-A4BF6C99535D}" type="sibTrans" cxnId="{AEC7D391-C9A5-4741-B3C1-D0CB3B9B158D}">
      <dgm:prSet/>
      <dgm:spPr/>
      <dgm:t>
        <a:bodyPr/>
        <a:lstStyle/>
        <a:p>
          <a:endParaRPr lang="es-ES"/>
        </a:p>
      </dgm:t>
    </dgm:pt>
    <dgm:pt modelId="{4CE36B51-B5B9-42AC-A4D8-36DA8EE83847}">
      <dgm:prSet/>
      <dgm:spPr/>
      <dgm:t>
        <a:bodyPr/>
        <a:lstStyle/>
        <a:p>
          <a:pPr rtl="0"/>
          <a:r>
            <a:rPr lang="es-ES" dirty="0" err="1" smtClean="0"/>
            <a:t>Herokurize</a:t>
          </a:r>
          <a:r>
            <a:rPr lang="es-ES" dirty="0" smtClean="0"/>
            <a:t> a </a:t>
          </a:r>
          <a:r>
            <a:rPr lang="es-ES" dirty="0" smtClean="0"/>
            <a:t>Play2 </a:t>
          </a:r>
          <a:r>
            <a:rPr lang="es-ES" dirty="0" smtClean="0"/>
            <a:t>Project</a:t>
          </a:r>
          <a:endParaRPr lang="es-E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EA9B065-300E-4762-9BDE-CD96A1FF3A27}" type="parTrans" cxnId="{4B4D6C5D-0F87-4F41-897E-7F47CAF1F154}">
      <dgm:prSet/>
      <dgm:spPr/>
      <dgm:t>
        <a:bodyPr/>
        <a:lstStyle/>
        <a:p>
          <a:endParaRPr lang="es-ES"/>
        </a:p>
      </dgm:t>
    </dgm:pt>
    <dgm:pt modelId="{69FEAC37-0FE6-4B00-B835-9E62C3A366AB}" type="sibTrans" cxnId="{4B4D6C5D-0F87-4F41-897E-7F47CAF1F154}">
      <dgm:prSet/>
      <dgm:spPr/>
      <dgm:t>
        <a:bodyPr/>
        <a:lstStyle/>
        <a:p>
          <a:endParaRPr lang="es-ES"/>
        </a:p>
      </dgm:t>
    </dgm:pt>
    <dgm:pt modelId="{49659DF0-CC2D-43DD-AF84-CBE9553D571F}" type="pres">
      <dgm:prSet presAssocID="{FEFC72D9-B5E9-42E3-A188-2DB2548BB4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8CD582-CA96-434D-979C-25F8C270820E}" type="pres">
      <dgm:prSet presAssocID="{FEFC72D9-B5E9-42E3-A188-2DB2548BB44B}" presName="arrow" presStyleLbl="bgShp" presStyleIdx="0" presStyleCnt="1"/>
      <dgm:spPr/>
    </dgm:pt>
    <dgm:pt modelId="{3F42E578-0E68-4BC0-87A7-BE557FE5D73E}" type="pres">
      <dgm:prSet presAssocID="{FEFC72D9-B5E9-42E3-A188-2DB2548BB44B}" presName="points" presStyleCnt="0"/>
      <dgm:spPr/>
    </dgm:pt>
    <dgm:pt modelId="{179E7D67-0EA8-4156-9FF2-486176F774E5}" type="pres">
      <dgm:prSet presAssocID="{16DD2ADA-A53C-4486-87F9-0216FAE5FBF5}" presName="compositeA" presStyleCnt="0"/>
      <dgm:spPr/>
    </dgm:pt>
    <dgm:pt modelId="{A0F50B3C-4AAE-4842-9865-ACFEEB90819F}" type="pres">
      <dgm:prSet presAssocID="{16DD2ADA-A53C-4486-87F9-0216FAE5FBF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7261D2-0548-451D-BCA0-C2C69F3FDD05}" type="pres">
      <dgm:prSet presAssocID="{16DD2ADA-A53C-4486-87F9-0216FAE5FBF5}" presName="circleA" presStyleLbl="node1" presStyleIdx="0" presStyleCnt="5"/>
      <dgm:spPr/>
    </dgm:pt>
    <dgm:pt modelId="{57A1B0D5-7273-4A4F-BA73-62E29CE8523E}" type="pres">
      <dgm:prSet presAssocID="{16DD2ADA-A53C-4486-87F9-0216FAE5FBF5}" presName="spaceA" presStyleCnt="0"/>
      <dgm:spPr/>
    </dgm:pt>
    <dgm:pt modelId="{14471D0E-7F10-46B7-B172-CCC1E398E8A4}" type="pres">
      <dgm:prSet presAssocID="{8BFAB183-CF8B-4511-A784-AA41A1A8A787}" presName="space" presStyleCnt="0"/>
      <dgm:spPr/>
    </dgm:pt>
    <dgm:pt modelId="{A498C27B-52E3-4A18-921C-DFCEBBA00616}" type="pres">
      <dgm:prSet presAssocID="{3B89DB9C-40CA-4CA8-9158-5A2E1ABCE094}" presName="compositeB" presStyleCnt="0"/>
      <dgm:spPr/>
    </dgm:pt>
    <dgm:pt modelId="{40FF11CB-E9B1-4A97-A611-6D76CCD16689}" type="pres">
      <dgm:prSet presAssocID="{3B89DB9C-40CA-4CA8-9158-5A2E1ABCE094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AC1F92-0E5F-4883-9D46-F82D5BF417A9}" type="pres">
      <dgm:prSet presAssocID="{3B89DB9C-40CA-4CA8-9158-5A2E1ABCE094}" presName="circleB" presStyleLbl="node1" presStyleIdx="1" presStyleCnt="5"/>
      <dgm:spPr/>
    </dgm:pt>
    <dgm:pt modelId="{44BDA838-D4A9-4D48-90AF-3D6D67655DD5}" type="pres">
      <dgm:prSet presAssocID="{3B89DB9C-40CA-4CA8-9158-5A2E1ABCE094}" presName="spaceB" presStyleCnt="0"/>
      <dgm:spPr/>
    </dgm:pt>
    <dgm:pt modelId="{A12A24F1-04FE-4DBF-9C5F-0C4780103313}" type="pres">
      <dgm:prSet presAssocID="{B03C82B5-85C0-4968-AACD-9E7FBD2B18C5}" presName="space" presStyleCnt="0"/>
      <dgm:spPr/>
    </dgm:pt>
    <dgm:pt modelId="{CCD37F97-F3F1-496A-B71A-A56FB6ED13EE}" type="pres">
      <dgm:prSet presAssocID="{26275F63-9DF3-4EE3-A684-C3B11E1F9D86}" presName="compositeA" presStyleCnt="0"/>
      <dgm:spPr/>
    </dgm:pt>
    <dgm:pt modelId="{5C7BA6F4-D904-40FC-93EC-8DD5D3571393}" type="pres">
      <dgm:prSet presAssocID="{26275F63-9DF3-4EE3-A684-C3B11E1F9D86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371ABB-E4B9-4CE1-98AA-46F8BFC5E9C1}" type="pres">
      <dgm:prSet presAssocID="{26275F63-9DF3-4EE3-A684-C3B11E1F9D86}" presName="circleA" presStyleLbl="node1" presStyleIdx="2" presStyleCnt="5"/>
      <dgm:spPr/>
    </dgm:pt>
    <dgm:pt modelId="{E42957CB-DBC9-4DC9-8CBD-30215A896EAE}" type="pres">
      <dgm:prSet presAssocID="{26275F63-9DF3-4EE3-A684-C3B11E1F9D86}" presName="spaceA" presStyleCnt="0"/>
      <dgm:spPr/>
    </dgm:pt>
    <dgm:pt modelId="{EC57E21D-296A-4454-B680-A09CFD793E2C}" type="pres">
      <dgm:prSet presAssocID="{FE47E335-85BD-4113-88BE-C170D4748360}" presName="space" presStyleCnt="0"/>
      <dgm:spPr/>
    </dgm:pt>
    <dgm:pt modelId="{7139B27A-182B-4BB4-B824-6F5E223945ED}" type="pres">
      <dgm:prSet presAssocID="{05B87E1E-D021-4386-B4AD-01E27E9802DB}" presName="compositeB" presStyleCnt="0"/>
      <dgm:spPr/>
    </dgm:pt>
    <dgm:pt modelId="{3E228C30-E367-459A-8DC8-A947C9CE9E26}" type="pres">
      <dgm:prSet presAssocID="{05B87E1E-D021-4386-B4AD-01E27E9802DB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259890-ACEF-4D07-AC6F-10E5354AEA2B}" type="pres">
      <dgm:prSet presAssocID="{05B87E1E-D021-4386-B4AD-01E27E9802DB}" presName="circleB" presStyleLbl="node1" presStyleIdx="3" presStyleCnt="5"/>
      <dgm:spPr/>
    </dgm:pt>
    <dgm:pt modelId="{EF36592A-BC29-48A8-9916-D729426B8CF4}" type="pres">
      <dgm:prSet presAssocID="{05B87E1E-D021-4386-B4AD-01E27E9802DB}" presName="spaceB" presStyleCnt="0"/>
      <dgm:spPr/>
    </dgm:pt>
    <dgm:pt modelId="{418BF218-B263-4D1D-9248-ADAB95F0A230}" type="pres">
      <dgm:prSet presAssocID="{D5685454-DF42-42CB-9557-A4BF6C99535D}" presName="space" presStyleCnt="0"/>
      <dgm:spPr/>
    </dgm:pt>
    <dgm:pt modelId="{8E4572B2-D955-456F-BE28-1C5A3D5D04F0}" type="pres">
      <dgm:prSet presAssocID="{4CE36B51-B5B9-42AC-A4D8-36DA8EE83847}" presName="compositeA" presStyleCnt="0"/>
      <dgm:spPr/>
    </dgm:pt>
    <dgm:pt modelId="{040A8B58-EB38-40F1-A252-EF9268FBE114}" type="pres">
      <dgm:prSet presAssocID="{4CE36B51-B5B9-42AC-A4D8-36DA8EE83847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17AE19-52AB-401D-B6CA-A058D0EDC593}" type="pres">
      <dgm:prSet presAssocID="{4CE36B51-B5B9-42AC-A4D8-36DA8EE83847}" presName="circleA" presStyleLbl="node1" presStyleIdx="4" presStyleCnt="5"/>
      <dgm:spPr/>
    </dgm:pt>
    <dgm:pt modelId="{EC399C84-9C7F-4F82-A1BF-FC3B70357DC9}" type="pres">
      <dgm:prSet presAssocID="{4CE36B51-B5B9-42AC-A4D8-36DA8EE83847}" presName="spaceA" presStyleCnt="0"/>
      <dgm:spPr/>
    </dgm:pt>
  </dgm:ptLst>
  <dgm:cxnLst>
    <dgm:cxn modelId="{A0A22263-5213-4AD2-8675-07D71E1996D6}" type="presOf" srcId="{FEFC72D9-B5E9-42E3-A188-2DB2548BB44B}" destId="{49659DF0-CC2D-43DD-AF84-CBE9553D571F}" srcOrd="0" destOrd="0" presId="urn:microsoft.com/office/officeart/2005/8/layout/hProcess11"/>
    <dgm:cxn modelId="{415958B0-05B7-49E0-9C15-9732F27B3CC9}" type="presOf" srcId="{3B89DB9C-40CA-4CA8-9158-5A2E1ABCE094}" destId="{40FF11CB-E9B1-4A97-A611-6D76CCD16689}" srcOrd="0" destOrd="0" presId="urn:microsoft.com/office/officeart/2005/8/layout/hProcess11"/>
    <dgm:cxn modelId="{ABF57DDB-A1F5-4312-AAE5-60DAC8AEDD8B}" type="presOf" srcId="{4CE36B51-B5B9-42AC-A4D8-36DA8EE83847}" destId="{040A8B58-EB38-40F1-A252-EF9268FBE114}" srcOrd="0" destOrd="0" presId="urn:microsoft.com/office/officeart/2005/8/layout/hProcess11"/>
    <dgm:cxn modelId="{4B4D6C5D-0F87-4F41-897E-7F47CAF1F154}" srcId="{FEFC72D9-B5E9-42E3-A188-2DB2548BB44B}" destId="{4CE36B51-B5B9-42AC-A4D8-36DA8EE83847}" srcOrd="4" destOrd="0" parTransId="{BEA9B065-300E-4762-9BDE-CD96A1FF3A27}" sibTransId="{69FEAC37-0FE6-4B00-B835-9E62C3A366AB}"/>
    <dgm:cxn modelId="{1D631FE1-7AE0-4EA1-92CD-CF0C38E9D2A2}" type="presOf" srcId="{26275F63-9DF3-4EE3-A684-C3B11E1F9D86}" destId="{5C7BA6F4-D904-40FC-93EC-8DD5D3571393}" srcOrd="0" destOrd="0" presId="urn:microsoft.com/office/officeart/2005/8/layout/hProcess11"/>
    <dgm:cxn modelId="{A3AB6EB4-7A9A-4348-8ECB-85AB81B95934}" srcId="{FEFC72D9-B5E9-42E3-A188-2DB2548BB44B}" destId="{3B89DB9C-40CA-4CA8-9158-5A2E1ABCE094}" srcOrd="1" destOrd="0" parTransId="{962456F1-F71B-4953-A92D-2157096CE134}" sibTransId="{B03C82B5-85C0-4968-AACD-9E7FBD2B18C5}"/>
    <dgm:cxn modelId="{2AD12373-B2B4-4504-99E5-87F9BE9DFE6F}" srcId="{FEFC72D9-B5E9-42E3-A188-2DB2548BB44B}" destId="{26275F63-9DF3-4EE3-A684-C3B11E1F9D86}" srcOrd="2" destOrd="0" parTransId="{8CF4FD5F-B54C-4A14-B84B-A7F436198D78}" sibTransId="{FE47E335-85BD-4113-88BE-C170D4748360}"/>
    <dgm:cxn modelId="{AEC7D391-C9A5-4741-B3C1-D0CB3B9B158D}" srcId="{FEFC72D9-B5E9-42E3-A188-2DB2548BB44B}" destId="{05B87E1E-D021-4386-B4AD-01E27E9802DB}" srcOrd="3" destOrd="0" parTransId="{25C2353A-2B43-4C6E-AA3C-71084FE466D1}" sibTransId="{D5685454-DF42-42CB-9557-A4BF6C99535D}"/>
    <dgm:cxn modelId="{743E8EDF-8B50-4B10-BB24-A7C417B68CB7}" type="presOf" srcId="{05B87E1E-D021-4386-B4AD-01E27E9802DB}" destId="{3E228C30-E367-459A-8DC8-A947C9CE9E26}" srcOrd="0" destOrd="0" presId="urn:microsoft.com/office/officeart/2005/8/layout/hProcess11"/>
    <dgm:cxn modelId="{B2B7B99A-1E32-4774-98D4-06D179324286}" srcId="{FEFC72D9-B5E9-42E3-A188-2DB2548BB44B}" destId="{16DD2ADA-A53C-4486-87F9-0216FAE5FBF5}" srcOrd="0" destOrd="0" parTransId="{88439083-3AB6-470F-A5CC-FBA38D436808}" sibTransId="{8BFAB183-CF8B-4511-A784-AA41A1A8A787}"/>
    <dgm:cxn modelId="{0713CAA8-4363-4D3E-8F3F-F4D09814C99D}" type="presOf" srcId="{16DD2ADA-A53C-4486-87F9-0216FAE5FBF5}" destId="{A0F50B3C-4AAE-4842-9865-ACFEEB90819F}" srcOrd="0" destOrd="0" presId="urn:microsoft.com/office/officeart/2005/8/layout/hProcess11"/>
    <dgm:cxn modelId="{0A0E3794-860D-400D-9F8D-81A59B42540B}" type="presParOf" srcId="{49659DF0-CC2D-43DD-AF84-CBE9553D571F}" destId="{BF8CD582-CA96-434D-979C-25F8C270820E}" srcOrd="0" destOrd="0" presId="urn:microsoft.com/office/officeart/2005/8/layout/hProcess11"/>
    <dgm:cxn modelId="{3ADEB94C-53CF-48DE-9B9A-C621B55EF8B4}" type="presParOf" srcId="{49659DF0-CC2D-43DD-AF84-CBE9553D571F}" destId="{3F42E578-0E68-4BC0-87A7-BE557FE5D73E}" srcOrd="1" destOrd="0" presId="urn:microsoft.com/office/officeart/2005/8/layout/hProcess11"/>
    <dgm:cxn modelId="{930EEE93-194F-47D8-8EA7-BA711B590D7F}" type="presParOf" srcId="{3F42E578-0E68-4BC0-87A7-BE557FE5D73E}" destId="{179E7D67-0EA8-4156-9FF2-486176F774E5}" srcOrd="0" destOrd="0" presId="urn:microsoft.com/office/officeart/2005/8/layout/hProcess11"/>
    <dgm:cxn modelId="{23C76D95-B474-4D29-98ED-61C53FA93442}" type="presParOf" srcId="{179E7D67-0EA8-4156-9FF2-486176F774E5}" destId="{A0F50B3C-4AAE-4842-9865-ACFEEB90819F}" srcOrd="0" destOrd="0" presId="urn:microsoft.com/office/officeart/2005/8/layout/hProcess11"/>
    <dgm:cxn modelId="{0C5BAD11-2187-432E-B1CD-FE8A238C72A4}" type="presParOf" srcId="{179E7D67-0EA8-4156-9FF2-486176F774E5}" destId="{877261D2-0548-451D-BCA0-C2C69F3FDD05}" srcOrd="1" destOrd="0" presId="urn:microsoft.com/office/officeart/2005/8/layout/hProcess11"/>
    <dgm:cxn modelId="{A027F2D3-5590-4566-8ACE-ADEFE6E677AB}" type="presParOf" srcId="{179E7D67-0EA8-4156-9FF2-486176F774E5}" destId="{57A1B0D5-7273-4A4F-BA73-62E29CE8523E}" srcOrd="2" destOrd="0" presId="urn:microsoft.com/office/officeart/2005/8/layout/hProcess11"/>
    <dgm:cxn modelId="{8959DBA2-7E43-462D-959C-F5DA152FFB79}" type="presParOf" srcId="{3F42E578-0E68-4BC0-87A7-BE557FE5D73E}" destId="{14471D0E-7F10-46B7-B172-CCC1E398E8A4}" srcOrd="1" destOrd="0" presId="urn:microsoft.com/office/officeart/2005/8/layout/hProcess11"/>
    <dgm:cxn modelId="{68C7DD87-7E56-4299-8F1C-0BD09DFF9D68}" type="presParOf" srcId="{3F42E578-0E68-4BC0-87A7-BE557FE5D73E}" destId="{A498C27B-52E3-4A18-921C-DFCEBBA00616}" srcOrd="2" destOrd="0" presId="urn:microsoft.com/office/officeart/2005/8/layout/hProcess11"/>
    <dgm:cxn modelId="{C527D872-B57E-4B55-9F37-976176B24066}" type="presParOf" srcId="{A498C27B-52E3-4A18-921C-DFCEBBA00616}" destId="{40FF11CB-E9B1-4A97-A611-6D76CCD16689}" srcOrd="0" destOrd="0" presId="urn:microsoft.com/office/officeart/2005/8/layout/hProcess11"/>
    <dgm:cxn modelId="{53DF8347-24F2-4DAA-9857-65D396B69652}" type="presParOf" srcId="{A498C27B-52E3-4A18-921C-DFCEBBA00616}" destId="{7FAC1F92-0E5F-4883-9D46-F82D5BF417A9}" srcOrd="1" destOrd="0" presId="urn:microsoft.com/office/officeart/2005/8/layout/hProcess11"/>
    <dgm:cxn modelId="{35DE22E5-3783-4875-811B-37C2DDA8754F}" type="presParOf" srcId="{A498C27B-52E3-4A18-921C-DFCEBBA00616}" destId="{44BDA838-D4A9-4D48-90AF-3D6D67655DD5}" srcOrd="2" destOrd="0" presId="urn:microsoft.com/office/officeart/2005/8/layout/hProcess11"/>
    <dgm:cxn modelId="{68E23D03-281F-4163-8BDF-F7A65A4049A9}" type="presParOf" srcId="{3F42E578-0E68-4BC0-87A7-BE557FE5D73E}" destId="{A12A24F1-04FE-4DBF-9C5F-0C4780103313}" srcOrd="3" destOrd="0" presId="urn:microsoft.com/office/officeart/2005/8/layout/hProcess11"/>
    <dgm:cxn modelId="{7B8754B8-9875-427C-911B-CD3C8FEA9B02}" type="presParOf" srcId="{3F42E578-0E68-4BC0-87A7-BE557FE5D73E}" destId="{CCD37F97-F3F1-496A-B71A-A56FB6ED13EE}" srcOrd="4" destOrd="0" presId="urn:microsoft.com/office/officeart/2005/8/layout/hProcess11"/>
    <dgm:cxn modelId="{D8E73C04-5555-4658-A5DB-C3729791C62E}" type="presParOf" srcId="{CCD37F97-F3F1-496A-B71A-A56FB6ED13EE}" destId="{5C7BA6F4-D904-40FC-93EC-8DD5D3571393}" srcOrd="0" destOrd="0" presId="urn:microsoft.com/office/officeart/2005/8/layout/hProcess11"/>
    <dgm:cxn modelId="{02D6A8C2-EC2F-43F0-9968-8D74993EBC78}" type="presParOf" srcId="{CCD37F97-F3F1-496A-B71A-A56FB6ED13EE}" destId="{1B371ABB-E4B9-4CE1-98AA-46F8BFC5E9C1}" srcOrd="1" destOrd="0" presId="urn:microsoft.com/office/officeart/2005/8/layout/hProcess11"/>
    <dgm:cxn modelId="{18AD1923-B29A-463F-9059-753B3F92F04F}" type="presParOf" srcId="{CCD37F97-F3F1-496A-B71A-A56FB6ED13EE}" destId="{E42957CB-DBC9-4DC9-8CBD-30215A896EAE}" srcOrd="2" destOrd="0" presId="urn:microsoft.com/office/officeart/2005/8/layout/hProcess11"/>
    <dgm:cxn modelId="{3A49DD17-16D7-434D-BA65-A73FC11EDF88}" type="presParOf" srcId="{3F42E578-0E68-4BC0-87A7-BE557FE5D73E}" destId="{EC57E21D-296A-4454-B680-A09CFD793E2C}" srcOrd="5" destOrd="0" presId="urn:microsoft.com/office/officeart/2005/8/layout/hProcess11"/>
    <dgm:cxn modelId="{E5A3DBCD-F60B-4BB2-AD92-39E227F320DE}" type="presParOf" srcId="{3F42E578-0E68-4BC0-87A7-BE557FE5D73E}" destId="{7139B27A-182B-4BB4-B824-6F5E223945ED}" srcOrd="6" destOrd="0" presId="urn:microsoft.com/office/officeart/2005/8/layout/hProcess11"/>
    <dgm:cxn modelId="{D7B825F4-C6CB-47FB-A954-1F45728E4001}" type="presParOf" srcId="{7139B27A-182B-4BB4-B824-6F5E223945ED}" destId="{3E228C30-E367-459A-8DC8-A947C9CE9E26}" srcOrd="0" destOrd="0" presId="urn:microsoft.com/office/officeart/2005/8/layout/hProcess11"/>
    <dgm:cxn modelId="{0546532C-9B99-40A3-BB7A-0BE9FDB883FB}" type="presParOf" srcId="{7139B27A-182B-4BB4-B824-6F5E223945ED}" destId="{33259890-ACEF-4D07-AC6F-10E5354AEA2B}" srcOrd="1" destOrd="0" presId="urn:microsoft.com/office/officeart/2005/8/layout/hProcess11"/>
    <dgm:cxn modelId="{8FBE6173-D2DA-49B3-AF47-ED34564C24D4}" type="presParOf" srcId="{7139B27A-182B-4BB4-B824-6F5E223945ED}" destId="{EF36592A-BC29-48A8-9916-D729426B8CF4}" srcOrd="2" destOrd="0" presId="urn:microsoft.com/office/officeart/2005/8/layout/hProcess11"/>
    <dgm:cxn modelId="{22BA7B9B-7F31-4218-9E0A-32FBDE7ED8A6}" type="presParOf" srcId="{3F42E578-0E68-4BC0-87A7-BE557FE5D73E}" destId="{418BF218-B263-4D1D-9248-ADAB95F0A230}" srcOrd="7" destOrd="0" presId="urn:microsoft.com/office/officeart/2005/8/layout/hProcess11"/>
    <dgm:cxn modelId="{A13F00F7-73F8-45CA-9EFC-64B65C13425F}" type="presParOf" srcId="{3F42E578-0E68-4BC0-87A7-BE557FE5D73E}" destId="{8E4572B2-D955-456F-BE28-1C5A3D5D04F0}" srcOrd="8" destOrd="0" presId="urn:microsoft.com/office/officeart/2005/8/layout/hProcess11"/>
    <dgm:cxn modelId="{87978C7D-2E9C-4741-9662-71FCCEF0C921}" type="presParOf" srcId="{8E4572B2-D955-456F-BE28-1C5A3D5D04F0}" destId="{040A8B58-EB38-40F1-A252-EF9268FBE114}" srcOrd="0" destOrd="0" presId="urn:microsoft.com/office/officeart/2005/8/layout/hProcess11"/>
    <dgm:cxn modelId="{7F28F792-4E72-48D5-947A-798564F7AC4E}" type="presParOf" srcId="{8E4572B2-D955-456F-BE28-1C5A3D5D04F0}" destId="{4717AE19-52AB-401D-B6CA-A058D0EDC593}" srcOrd="1" destOrd="0" presId="urn:microsoft.com/office/officeart/2005/8/layout/hProcess11"/>
    <dgm:cxn modelId="{4CD1A132-F3CE-4577-B7BC-80C77D99397A}" type="presParOf" srcId="{8E4572B2-D955-456F-BE28-1C5A3D5D04F0}" destId="{EC399C84-9C7F-4F82-A1BF-FC3B70357DC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CD582-CA96-434D-979C-25F8C270820E}">
      <dsp:nvSpPr>
        <dsp:cNvPr id="0" name=""/>
        <dsp:cNvSpPr/>
      </dsp:nvSpPr>
      <dsp:spPr>
        <a:xfrm>
          <a:off x="0" y="995680"/>
          <a:ext cx="9601196" cy="1327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50B3C-4AAE-4842-9865-ACFEEB90819F}">
      <dsp:nvSpPr>
        <dsp:cNvPr id="0" name=""/>
        <dsp:cNvSpPr/>
      </dsp:nvSpPr>
      <dsp:spPr>
        <a:xfrm>
          <a:off x="3797" y="0"/>
          <a:ext cx="1660284" cy="132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Prerequisites</a:t>
          </a:r>
          <a:endParaRPr lang="es-ES" sz="2000" kern="1200" dirty="0"/>
        </a:p>
      </dsp:txBody>
      <dsp:txXfrm>
        <a:off x="3797" y="0"/>
        <a:ext cx="1660284" cy="1327574"/>
      </dsp:txXfrm>
    </dsp:sp>
    <dsp:sp modelId="{877261D2-0548-451D-BCA0-C2C69F3FDD05}">
      <dsp:nvSpPr>
        <dsp:cNvPr id="0" name=""/>
        <dsp:cNvSpPr/>
      </dsp:nvSpPr>
      <dsp:spPr>
        <a:xfrm>
          <a:off x="667993" y="1493521"/>
          <a:ext cx="331893" cy="331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F11CB-E9B1-4A97-A611-6D76CCD16689}">
      <dsp:nvSpPr>
        <dsp:cNvPr id="0" name=""/>
        <dsp:cNvSpPr/>
      </dsp:nvSpPr>
      <dsp:spPr>
        <a:xfrm>
          <a:off x="1747096" y="1991361"/>
          <a:ext cx="1660284" cy="132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Register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Heroku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Account</a:t>
          </a:r>
          <a:endParaRPr lang="es-ES" sz="2000" kern="1200" dirty="0"/>
        </a:p>
      </dsp:txBody>
      <dsp:txXfrm>
        <a:off x="1747096" y="1991361"/>
        <a:ext cx="1660284" cy="1327574"/>
      </dsp:txXfrm>
    </dsp:sp>
    <dsp:sp modelId="{7FAC1F92-0E5F-4883-9D46-F82D5BF417A9}">
      <dsp:nvSpPr>
        <dsp:cNvPr id="0" name=""/>
        <dsp:cNvSpPr/>
      </dsp:nvSpPr>
      <dsp:spPr>
        <a:xfrm>
          <a:off x="2411292" y="1493521"/>
          <a:ext cx="331893" cy="331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A6F4-D904-40FC-93EC-8DD5D3571393}">
      <dsp:nvSpPr>
        <dsp:cNvPr id="0" name=""/>
        <dsp:cNvSpPr/>
      </dsp:nvSpPr>
      <dsp:spPr>
        <a:xfrm>
          <a:off x="3490395" y="0"/>
          <a:ext cx="1660284" cy="132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Uploading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the</a:t>
          </a:r>
          <a:r>
            <a:rPr lang="es-ES" sz="2000" kern="1200" dirty="0" smtClean="0"/>
            <a:t> Project</a:t>
          </a:r>
          <a:endParaRPr lang="es-ES" sz="2000" kern="1200" dirty="0"/>
        </a:p>
      </dsp:txBody>
      <dsp:txXfrm>
        <a:off x="3490395" y="0"/>
        <a:ext cx="1660284" cy="1327574"/>
      </dsp:txXfrm>
    </dsp:sp>
    <dsp:sp modelId="{1B371ABB-E4B9-4CE1-98AA-46F8BFC5E9C1}">
      <dsp:nvSpPr>
        <dsp:cNvPr id="0" name=""/>
        <dsp:cNvSpPr/>
      </dsp:nvSpPr>
      <dsp:spPr>
        <a:xfrm>
          <a:off x="4154591" y="1493521"/>
          <a:ext cx="331893" cy="331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8C30-E367-459A-8DC8-A947C9CE9E26}">
      <dsp:nvSpPr>
        <dsp:cNvPr id="0" name=""/>
        <dsp:cNvSpPr/>
      </dsp:nvSpPr>
      <dsp:spPr>
        <a:xfrm>
          <a:off x="5233694" y="1991361"/>
          <a:ext cx="1660284" cy="132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Accesing</a:t>
          </a:r>
          <a:r>
            <a:rPr lang="es-ES" sz="2000" kern="1200" dirty="0" smtClean="0"/>
            <a:t> Cloud </a:t>
          </a:r>
          <a:r>
            <a:rPr lang="es-ES" sz="2000" kern="1200" dirty="0" err="1" smtClean="0"/>
            <a:t>PostgreSQL</a:t>
          </a:r>
          <a:r>
            <a:rPr lang="es-ES" sz="2000" kern="1200" dirty="0" smtClean="0"/>
            <a:t> </a:t>
          </a:r>
          <a:r>
            <a:rPr lang="es-ES" sz="2000" kern="1200" dirty="0" smtClean="0"/>
            <a:t>DB</a:t>
          </a:r>
          <a:endParaRPr lang="es-ES" sz="2000" kern="1200" dirty="0"/>
        </a:p>
      </dsp:txBody>
      <dsp:txXfrm>
        <a:off x="5233694" y="1991361"/>
        <a:ext cx="1660284" cy="1327574"/>
      </dsp:txXfrm>
    </dsp:sp>
    <dsp:sp modelId="{33259890-ACEF-4D07-AC6F-10E5354AEA2B}">
      <dsp:nvSpPr>
        <dsp:cNvPr id="0" name=""/>
        <dsp:cNvSpPr/>
      </dsp:nvSpPr>
      <dsp:spPr>
        <a:xfrm>
          <a:off x="5897890" y="1493521"/>
          <a:ext cx="331893" cy="331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A8B58-EB38-40F1-A252-EF9268FBE114}">
      <dsp:nvSpPr>
        <dsp:cNvPr id="0" name=""/>
        <dsp:cNvSpPr/>
      </dsp:nvSpPr>
      <dsp:spPr>
        <a:xfrm>
          <a:off x="6976994" y="0"/>
          <a:ext cx="1660284" cy="132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Herokurize</a:t>
          </a:r>
          <a:r>
            <a:rPr lang="es-ES" sz="2000" kern="1200" dirty="0" smtClean="0"/>
            <a:t> a </a:t>
          </a:r>
          <a:r>
            <a:rPr lang="es-ES" sz="2000" kern="1200" dirty="0" smtClean="0"/>
            <a:t>Play2 </a:t>
          </a:r>
          <a:r>
            <a:rPr lang="es-ES" sz="2000" kern="1200" dirty="0" smtClean="0"/>
            <a:t>Project</a:t>
          </a:r>
          <a:endParaRPr lang="es-ES" sz="2000" kern="1200" dirty="0"/>
        </a:p>
      </dsp:txBody>
      <dsp:txXfrm>
        <a:off x="6976994" y="0"/>
        <a:ext cx="1660284" cy="1327574"/>
      </dsp:txXfrm>
    </dsp:sp>
    <dsp:sp modelId="{4717AE19-52AB-401D-B6CA-A058D0EDC593}">
      <dsp:nvSpPr>
        <dsp:cNvPr id="0" name=""/>
        <dsp:cNvSpPr/>
      </dsp:nvSpPr>
      <dsp:spPr>
        <a:xfrm>
          <a:off x="7641189" y="1493521"/>
          <a:ext cx="331893" cy="331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5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9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0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3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17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51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9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8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6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29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4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02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6F67D3-0DCC-411D-BC13-B3F8153B2D38}" type="datetimeFigureOut">
              <a:rPr lang="es-ES" smtClean="0"/>
              <a:t>27/09/2014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DC57B0-49B4-4584-B1D6-F830DFA6A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5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9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  <p:sldLayoutId id="2147484682" r:id="rId14"/>
    <p:sldLayoutId id="2147484683" r:id="rId15"/>
    <p:sldLayoutId id="2147484684" r:id="rId16"/>
    <p:sldLayoutId id="2147484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play-spring-hibernate-example.herokuapp.com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layframework.com/documentation/2.2.x/ProductionHeroku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elt.heroku.com/" TargetMode="External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://msysgit.github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admin.org/download" TargetMode="External"/><Relationship Id="rId2" Type="http://schemas.openxmlformats.org/officeDocument/2006/relationships/hyperlink" Target="http://www.postgresql.org/download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avierFuentes/Play2-Spring-Hibernate-PostgreSQL-Heroku-Template.gi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600" dirty="0" smtClean="0"/>
              <a:t>Play2 </a:t>
            </a:r>
            <a:r>
              <a:rPr lang="es-ES" sz="3600" dirty="0" smtClean="0"/>
              <a:t>+ Spring + </a:t>
            </a:r>
            <a:r>
              <a:rPr lang="es-ES" sz="3600" dirty="0" err="1" smtClean="0"/>
              <a:t>Hibernate</a:t>
            </a:r>
            <a:r>
              <a:rPr lang="es-ES" sz="3600" dirty="0" smtClean="0"/>
              <a:t> </a:t>
            </a:r>
            <a:r>
              <a:rPr lang="es-ES" sz="3600" dirty="0" smtClean="0"/>
              <a:t>+ </a:t>
            </a:r>
            <a:r>
              <a:rPr lang="es-ES" sz="3600" dirty="0" err="1" smtClean="0"/>
              <a:t>PostgreSQL</a:t>
            </a:r>
            <a:r>
              <a:rPr lang="es-ES" sz="3600" dirty="0" smtClean="0"/>
              <a:t> </a:t>
            </a:r>
            <a:r>
              <a:rPr lang="es-ES" sz="3600" dirty="0" smtClean="0"/>
              <a:t>Project 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err="1" smtClean="0"/>
              <a:t>hosted</a:t>
            </a:r>
            <a:r>
              <a:rPr lang="es-ES" sz="3600" dirty="0" smtClean="0"/>
              <a:t> in </a:t>
            </a:r>
            <a:r>
              <a:rPr lang="es-ES" sz="3600" dirty="0" err="1" smtClean="0"/>
              <a:t>Heroku</a:t>
            </a:r>
            <a:r>
              <a:rPr lang="es-ES" sz="3600" dirty="0" smtClean="0"/>
              <a:t> Cloud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Grupo ASV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84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/>
              <a:t>App</a:t>
            </a:r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Test </a:t>
            </a:r>
            <a:r>
              <a:rPr lang="es-ES" dirty="0" err="1" smtClean="0"/>
              <a:t>your</a:t>
            </a:r>
            <a:r>
              <a:rPr lang="es-ES" dirty="0" smtClean="0"/>
              <a:t> new App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running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038" y="683538"/>
            <a:ext cx="5470525" cy="39161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37" y="2169437"/>
            <a:ext cx="5470525" cy="39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Uploading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Project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Play2 + Spring + </a:t>
            </a:r>
            <a:r>
              <a:rPr lang="es-ES" dirty="0" err="1"/>
              <a:t>Hibernate</a:t>
            </a:r>
            <a:r>
              <a:rPr lang="es-ES" dirty="0"/>
              <a:t> +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r>
              <a:rPr lang="es-ES" dirty="0"/>
              <a:t>Project </a:t>
            </a:r>
            <a:r>
              <a:rPr lang="es-ES" dirty="0" err="1" smtClean="0"/>
              <a:t>hosted</a:t>
            </a:r>
            <a:r>
              <a:rPr lang="es-ES" dirty="0" smtClean="0"/>
              <a:t> in </a:t>
            </a:r>
            <a:r>
              <a:rPr lang="es-ES" dirty="0" err="1"/>
              <a:t>Heroku</a:t>
            </a:r>
            <a:r>
              <a:rPr lang="es-ES" dirty="0"/>
              <a:t> Cloud</a:t>
            </a:r>
            <a:endParaRPr lang="es-ES" dirty="0"/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615820" y="606749"/>
            <a:ext cx="410547" cy="410547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9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Aditional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easy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PUSH to new </a:t>
            </a:r>
            <a:r>
              <a:rPr lang="es-ES" dirty="0" err="1" smtClean="0"/>
              <a:t>Remote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055" y="764360"/>
            <a:ext cx="5470525" cy="26199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69" y="2074334"/>
            <a:ext cx="5470525" cy="30198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135" y="3526247"/>
            <a:ext cx="2704762" cy="26571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266" y="1949802"/>
            <a:ext cx="6358124" cy="32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Postgres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Push</a:t>
            </a:r>
            <a:r>
              <a:rPr lang="es-ES" dirty="0" smtClean="0"/>
              <a:t> </a:t>
            </a:r>
            <a:r>
              <a:rPr lang="es-ES" dirty="0" err="1" smtClean="0"/>
              <a:t>creates</a:t>
            </a:r>
            <a:r>
              <a:rPr lang="es-ES" dirty="0" smtClean="0"/>
              <a:t> a new DB in Amazon and </a:t>
            </a:r>
            <a:r>
              <a:rPr lang="es-ES" dirty="0" err="1" smtClean="0"/>
              <a:t>Adds-on</a:t>
            </a:r>
            <a:r>
              <a:rPr lang="es-ES" dirty="0" smtClean="0"/>
              <a:t> to </a:t>
            </a:r>
            <a:r>
              <a:rPr lang="es-ES" dirty="0" err="1" smtClean="0"/>
              <a:t>your</a:t>
            </a:r>
            <a:r>
              <a:rPr lang="es-ES" dirty="0" smtClean="0"/>
              <a:t> App</a:t>
            </a:r>
          </a:p>
          <a:p>
            <a:endParaRPr lang="es-ES" dirty="0"/>
          </a:p>
          <a:p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r>
              <a:rPr lang="es-ES" dirty="0" smtClean="0"/>
              <a:t> to </a:t>
            </a:r>
            <a:r>
              <a:rPr lang="es-ES" dirty="0" err="1" smtClean="0"/>
              <a:t>redirect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Project to Amazon Cloud DB </a:t>
            </a:r>
            <a:r>
              <a:rPr lang="es-ES" dirty="0" err="1" smtClean="0"/>
              <a:t>editing</a:t>
            </a:r>
            <a:r>
              <a:rPr lang="es-ES" dirty="0" smtClean="0"/>
              <a:t> </a:t>
            </a:r>
            <a:r>
              <a:rPr lang="es-ES" b="1" dirty="0" err="1" smtClean="0"/>
              <a:t>main.properties</a:t>
            </a:r>
            <a:r>
              <a:rPr lang="es-ES" dirty="0" smtClean="0"/>
              <a:t> file</a:t>
            </a:r>
          </a:p>
          <a:p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66" y="715561"/>
            <a:ext cx="5470525" cy="35347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51" y="2642030"/>
            <a:ext cx="6106709" cy="35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</a:t>
            </a:r>
            <a:r>
              <a:rPr lang="es-ES" dirty="0" err="1" smtClean="0"/>
              <a:t>the</a:t>
            </a:r>
            <a:r>
              <a:rPr lang="es-ES" dirty="0" smtClean="0"/>
              <a:t> App in Cloud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Commit</a:t>
            </a:r>
            <a:r>
              <a:rPr lang="es-ES" dirty="0" smtClean="0"/>
              <a:t> and </a:t>
            </a:r>
            <a:r>
              <a:rPr lang="es-ES" dirty="0" err="1" smtClean="0"/>
              <a:t>Push</a:t>
            </a:r>
            <a:r>
              <a:rPr lang="es-ES" dirty="0" smtClean="0"/>
              <a:t> </a:t>
            </a:r>
            <a:r>
              <a:rPr lang="es-ES" dirty="0" err="1" smtClean="0"/>
              <a:t>changes</a:t>
            </a:r>
            <a:r>
              <a:rPr lang="es-ES" dirty="0" smtClean="0"/>
              <a:t> to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Heroku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Test </a:t>
            </a:r>
            <a:r>
              <a:rPr lang="es-ES" dirty="0" err="1" smtClean="0"/>
              <a:t>the</a:t>
            </a:r>
            <a:r>
              <a:rPr lang="es-ES" dirty="0" smtClean="0"/>
              <a:t> App </a:t>
            </a:r>
            <a:r>
              <a:rPr lang="es-ES" dirty="0" err="1" smtClean="0"/>
              <a:t>Writing</a:t>
            </a:r>
            <a:r>
              <a:rPr lang="es-ES" dirty="0" smtClean="0"/>
              <a:t> and Reading data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Postgres</a:t>
            </a:r>
            <a:r>
              <a:rPr lang="es-ES" dirty="0" smtClean="0"/>
              <a:t> Cloud DB.</a:t>
            </a:r>
          </a:p>
          <a:p>
            <a:endParaRPr lang="es-ES" dirty="0"/>
          </a:p>
          <a:p>
            <a:r>
              <a:rPr lang="es-ES" dirty="0" err="1" smtClean="0"/>
              <a:t>Example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play-spring-hibernate-example.herokuapp.com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8138" y="1585613"/>
            <a:ext cx="5470525" cy="3686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52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Accesing</a:t>
            </a:r>
            <a:r>
              <a:rPr lang="es-ES" dirty="0" smtClean="0"/>
              <a:t> Cloud </a:t>
            </a:r>
            <a:r>
              <a:rPr lang="es-ES" dirty="0" err="1" smtClean="0"/>
              <a:t>Postgres</a:t>
            </a:r>
            <a:r>
              <a:rPr lang="es-ES" dirty="0" smtClean="0"/>
              <a:t> DB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Play2 + Spring + </a:t>
            </a:r>
            <a:r>
              <a:rPr lang="es-ES" dirty="0" err="1"/>
              <a:t>Hibernate</a:t>
            </a:r>
            <a:r>
              <a:rPr lang="es-ES" dirty="0"/>
              <a:t> +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r>
              <a:rPr lang="es-ES" dirty="0"/>
              <a:t>Project </a:t>
            </a:r>
            <a:r>
              <a:rPr lang="es-ES" dirty="0" err="1" smtClean="0"/>
              <a:t>hosted</a:t>
            </a:r>
            <a:r>
              <a:rPr lang="es-ES" dirty="0" smtClean="0"/>
              <a:t> in </a:t>
            </a:r>
            <a:r>
              <a:rPr lang="es-ES" dirty="0" err="1"/>
              <a:t>Heroku</a:t>
            </a:r>
            <a:r>
              <a:rPr lang="es-ES" dirty="0"/>
              <a:t> Cloud</a:t>
            </a:r>
            <a:endParaRPr lang="es-ES" dirty="0"/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615820" y="606749"/>
            <a:ext cx="410547" cy="410547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Accesing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pgAdmin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Register</a:t>
            </a:r>
            <a:r>
              <a:rPr lang="es-ES" dirty="0" smtClean="0"/>
              <a:t> Server in </a:t>
            </a:r>
            <a:r>
              <a:rPr lang="es-ES" dirty="0" err="1" smtClean="0"/>
              <a:t>pgAdmin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Navigate</a:t>
            </a:r>
            <a:r>
              <a:rPr lang="es-ES" dirty="0" smtClean="0"/>
              <a:t> to </a:t>
            </a:r>
            <a:r>
              <a:rPr lang="es-ES" dirty="0" err="1" smtClean="0"/>
              <a:t>Tables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505" y="735827"/>
            <a:ext cx="4371429" cy="45904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57" y="1885070"/>
            <a:ext cx="5806919" cy="42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Herokurize</a:t>
            </a:r>
            <a:r>
              <a:rPr lang="es-ES" dirty="0" smtClean="0"/>
              <a:t> a </a:t>
            </a:r>
            <a:r>
              <a:rPr lang="es-ES" dirty="0" smtClean="0"/>
              <a:t>Play2 </a:t>
            </a:r>
            <a:r>
              <a:rPr lang="es-ES" dirty="0" smtClean="0"/>
              <a:t>Project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Play2 + Spring + </a:t>
            </a:r>
            <a:r>
              <a:rPr lang="es-ES" dirty="0" err="1"/>
              <a:t>Hibernate</a:t>
            </a:r>
            <a:r>
              <a:rPr lang="es-ES" dirty="0"/>
              <a:t> +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r>
              <a:rPr lang="es-ES" dirty="0"/>
              <a:t>Project </a:t>
            </a:r>
            <a:r>
              <a:rPr lang="es-ES" dirty="0" err="1" smtClean="0"/>
              <a:t>hosted</a:t>
            </a:r>
            <a:r>
              <a:rPr lang="es-ES" dirty="0" smtClean="0"/>
              <a:t> in </a:t>
            </a:r>
            <a:r>
              <a:rPr lang="es-ES" dirty="0" err="1"/>
              <a:t>Heroku</a:t>
            </a:r>
            <a:r>
              <a:rPr lang="es-ES" dirty="0"/>
              <a:t> Cloud</a:t>
            </a:r>
            <a:endParaRPr lang="es-ES" dirty="0"/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615820" y="606749"/>
            <a:ext cx="410547" cy="410547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54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Where</a:t>
            </a:r>
            <a:r>
              <a:rPr lang="es-ES" dirty="0" smtClean="0"/>
              <a:t> are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Secrets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Postgres</a:t>
            </a:r>
            <a:r>
              <a:rPr lang="es-ES" dirty="0" smtClean="0"/>
              <a:t> </a:t>
            </a:r>
            <a:r>
              <a:rPr lang="es-ES" dirty="0" err="1" smtClean="0"/>
              <a:t>dependency</a:t>
            </a:r>
            <a:r>
              <a:rPr lang="es-ES" dirty="0" smtClean="0"/>
              <a:t> in </a:t>
            </a:r>
            <a:r>
              <a:rPr lang="es-ES" b="1" dirty="0" err="1" smtClean="0"/>
              <a:t>build.sbt</a:t>
            </a:r>
            <a:endParaRPr lang="es-ES" b="1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Configure </a:t>
            </a:r>
            <a:r>
              <a:rPr lang="es-ES" dirty="0" err="1" smtClean="0"/>
              <a:t>Datasource</a:t>
            </a:r>
            <a:r>
              <a:rPr lang="es-ES" dirty="0" smtClean="0"/>
              <a:t> in </a:t>
            </a:r>
            <a:r>
              <a:rPr lang="es-ES" b="1" dirty="0" err="1" smtClean="0"/>
              <a:t>main.properties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host, </a:t>
            </a:r>
            <a:r>
              <a:rPr lang="es-ES" dirty="0" err="1" smtClean="0"/>
              <a:t>database</a:t>
            </a:r>
            <a:r>
              <a:rPr lang="es-ES" dirty="0" smtClean="0"/>
              <a:t>, </a:t>
            </a:r>
            <a:r>
              <a:rPr lang="es-ES" dirty="0" err="1" smtClean="0"/>
              <a:t>user</a:t>
            </a:r>
            <a:r>
              <a:rPr lang="es-ES" dirty="0" smtClean="0"/>
              <a:t> &amp; </a:t>
            </a:r>
            <a:r>
              <a:rPr lang="es-ES" dirty="0" err="1" smtClean="0"/>
              <a:t>password</a:t>
            </a:r>
            <a:r>
              <a:rPr lang="es-ES" dirty="0" smtClean="0"/>
              <a:t> </a:t>
            </a:r>
            <a:r>
              <a:rPr lang="es-ES" dirty="0" err="1" smtClean="0"/>
              <a:t>provided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Heroku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 smtClean="0"/>
              <a:t>Create</a:t>
            </a:r>
            <a:r>
              <a:rPr lang="es-ES" dirty="0" smtClean="0"/>
              <a:t> and configure </a:t>
            </a:r>
            <a:r>
              <a:rPr lang="es-ES" b="1" dirty="0" err="1" smtClean="0"/>
              <a:t>Procfile</a:t>
            </a:r>
            <a:r>
              <a:rPr lang="es-ES" dirty="0" smtClean="0"/>
              <a:t> in </a:t>
            </a:r>
            <a:r>
              <a:rPr lang="es-ES" dirty="0" err="1" smtClean="0"/>
              <a:t>root</a:t>
            </a:r>
            <a:r>
              <a:rPr lang="es-ES" dirty="0" smtClean="0"/>
              <a:t> Project </a:t>
            </a:r>
            <a:r>
              <a:rPr lang="es-ES" dirty="0" err="1" smtClean="0"/>
              <a:t>depending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Play </a:t>
            </a:r>
            <a:r>
              <a:rPr lang="es-ES" dirty="0" err="1" smtClean="0"/>
              <a:t>version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More </a:t>
            </a:r>
            <a:r>
              <a:rPr lang="es-ES" dirty="0" err="1" smtClean="0"/>
              <a:t>info</a:t>
            </a:r>
            <a:r>
              <a:rPr lang="es-ES" dirty="0"/>
              <a:t> in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www.playframework.com/documentation/2.2.x/ProductionHeroku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1848" y="2678594"/>
            <a:ext cx="6101784" cy="13729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96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81854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6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Prerequisites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Play2 </a:t>
            </a:r>
            <a:r>
              <a:rPr lang="es-ES" dirty="0" smtClean="0"/>
              <a:t>+ Spring + </a:t>
            </a:r>
            <a:r>
              <a:rPr lang="es-ES" dirty="0" err="1" smtClean="0"/>
              <a:t>Hibernate</a:t>
            </a:r>
            <a:r>
              <a:rPr lang="es-ES" dirty="0" smtClean="0"/>
              <a:t> </a:t>
            </a:r>
            <a:r>
              <a:rPr lang="es-ES" dirty="0" smtClean="0"/>
              <a:t>+ </a:t>
            </a:r>
            <a:r>
              <a:rPr lang="es-ES" dirty="0" err="1" smtClean="0"/>
              <a:t>PostgreSQL</a:t>
            </a:r>
            <a:r>
              <a:rPr lang="es-ES" dirty="0" smtClean="0"/>
              <a:t> </a:t>
            </a:r>
          </a:p>
          <a:p>
            <a:r>
              <a:rPr lang="es-ES" dirty="0" smtClean="0"/>
              <a:t>Project </a:t>
            </a:r>
            <a:r>
              <a:rPr lang="es-ES" dirty="0" err="1" smtClean="0"/>
              <a:t>hosted</a:t>
            </a:r>
            <a:r>
              <a:rPr lang="es-ES" dirty="0" smtClean="0"/>
              <a:t> in </a:t>
            </a:r>
            <a:r>
              <a:rPr lang="es-ES" dirty="0" err="1" smtClean="0"/>
              <a:t>Heroku</a:t>
            </a:r>
            <a:r>
              <a:rPr lang="es-ES" dirty="0" smtClean="0"/>
              <a:t> Cloud</a:t>
            </a:r>
            <a:endParaRPr lang="es-ES" dirty="0"/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615820" y="606749"/>
            <a:ext cx="410547" cy="410547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Prerequisites</a:t>
            </a:r>
            <a:r>
              <a:rPr lang="es-ES" dirty="0" smtClean="0"/>
              <a:t> (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Client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Download</a:t>
            </a:r>
            <a:r>
              <a:rPr lang="es-ES" dirty="0" smtClean="0"/>
              <a:t> and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SourceTree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www.sourcetreeapp.com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Alternative</a:t>
            </a:r>
            <a:r>
              <a:rPr lang="es-ES" dirty="0" smtClean="0"/>
              <a:t> and </a:t>
            </a:r>
            <a:r>
              <a:rPr lang="es-ES" dirty="0" err="1" smtClean="0"/>
              <a:t>Additional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Heroku</a:t>
            </a:r>
            <a:r>
              <a:rPr lang="es-ES" dirty="0" smtClean="0"/>
              <a:t> </a:t>
            </a:r>
            <a:r>
              <a:rPr lang="es-ES" dirty="0" err="1" smtClean="0"/>
              <a:t>Toolbelt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toolbelt.heroku.com</a:t>
            </a:r>
            <a:endParaRPr lang="es-ES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Windows</a:t>
            </a:r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msysgit.github.io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18138" y="1792663"/>
            <a:ext cx="5470525" cy="32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Prerequisites</a:t>
            </a:r>
            <a:r>
              <a:rPr lang="es-ES" dirty="0" smtClean="0"/>
              <a:t> (</a:t>
            </a:r>
            <a:r>
              <a:rPr lang="es-ES" dirty="0" err="1" smtClean="0"/>
              <a:t>PostgreSQL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Full DB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pgAdmin</a:t>
            </a:r>
            <a:r>
              <a:rPr lang="es-ES" dirty="0" smtClean="0"/>
              <a:t>:</a:t>
            </a:r>
          </a:p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www.postgresql.org/download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pgAdmin</a:t>
            </a:r>
            <a:r>
              <a:rPr lang="es-ES" dirty="0" smtClean="0"/>
              <a:t>:</a:t>
            </a:r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www.pgadmin.org/download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800" y="691448"/>
            <a:ext cx="5890863" cy="4137371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26101" y="1908955"/>
            <a:ext cx="5470525" cy="41373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78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Prerequisites</a:t>
            </a:r>
            <a:r>
              <a:rPr lang="es-ES" dirty="0" smtClean="0"/>
              <a:t> (</a:t>
            </a:r>
            <a:r>
              <a:rPr lang="es-ES" dirty="0" err="1" smtClean="0"/>
              <a:t>Example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Fork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 Project </a:t>
            </a:r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Hub</a:t>
            </a:r>
            <a:r>
              <a:rPr lang="es-ES" dirty="0" smtClean="0"/>
              <a:t>:</a:t>
            </a:r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github.com/JavierFuentes/Play2-Spring-Hibernate-PostgreSQL-Heroku-Template.git</a:t>
            </a:r>
            <a:endParaRPr lang="es-ES" dirty="0" smtClean="0"/>
          </a:p>
          <a:p>
            <a:r>
              <a:rPr lang="es-ES" dirty="0" err="1" smtClean="0"/>
              <a:t>Edit</a:t>
            </a:r>
            <a:r>
              <a:rPr lang="es-ES" dirty="0" smtClean="0"/>
              <a:t> and </a:t>
            </a:r>
            <a:r>
              <a:rPr lang="es-ES" dirty="0" smtClean="0"/>
              <a:t>Test </a:t>
            </a:r>
            <a:r>
              <a:rPr lang="es-ES" dirty="0" err="1" smtClean="0"/>
              <a:t>first</a:t>
            </a:r>
            <a:r>
              <a:rPr lang="es-ES" dirty="0" smtClean="0"/>
              <a:t> in </a:t>
            </a:r>
            <a:r>
              <a:rPr lang="es-ES" dirty="0" err="1" smtClean="0"/>
              <a:t>localhost</a:t>
            </a:r>
            <a:endParaRPr lang="es-ES" dirty="0" smtClean="0"/>
          </a:p>
          <a:p>
            <a:r>
              <a:rPr lang="es-ES" dirty="0" smtClean="0"/>
              <a:t>Note.-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execute</a:t>
            </a:r>
            <a:r>
              <a:rPr lang="es-ES" dirty="0" smtClean="0"/>
              <a:t> PLAY IDEA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r>
              <a:rPr lang="es-ES" dirty="0" smtClean="0"/>
              <a:t> to </a:t>
            </a:r>
            <a:r>
              <a:rPr lang="es-ES" dirty="0" err="1" smtClean="0"/>
              <a:t>update</a:t>
            </a:r>
            <a:r>
              <a:rPr lang="es-ES" dirty="0" smtClean="0"/>
              <a:t> </a:t>
            </a:r>
            <a:r>
              <a:rPr lang="es-ES" dirty="0" err="1" smtClean="0"/>
              <a:t>dependencies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IntelliJ</a:t>
            </a:r>
            <a:r>
              <a:rPr lang="es-ES" dirty="0" smtClean="0"/>
              <a:t>.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2266" y="2074334"/>
            <a:ext cx="6316548" cy="27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Register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Heroku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Play2 + Spring + </a:t>
            </a:r>
            <a:r>
              <a:rPr lang="es-ES" dirty="0" err="1"/>
              <a:t>Hibernate</a:t>
            </a:r>
            <a:r>
              <a:rPr lang="es-ES" dirty="0"/>
              <a:t> +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r>
              <a:rPr lang="es-ES" dirty="0"/>
              <a:t>Project </a:t>
            </a:r>
            <a:r>
              <a:rPr lang="es-ES" dirty="0" err="1" smtClean="0"/>
              <a:t>hosted</a:t>
            </a:r>
            <a:r>
              <a:rPr lang="es-ES" dirty="0" smtClean="0"/>
              <a:t> in </a:t>
            </a:r>
            <a:r>
              <a:rPr lang="es-ES" dirty="0" err="1"/>
              <a:t>Heroku</a:t>
            </a:r>
            <a:r>
              <a:rPr lang="es-ES" dirty="0"/>
              <a:t> Cloud</a:t>
            </a:r>
            <a:endParaRPr lang="es-ES" dirty="0"/>
          </a:p>
        </p:txBody>
      </p:sp>
      <p:sp>
        <p:nvSpPr>
          <p:cNvPr id="4" name="Botón de acción: Inicio 3">
            <a:hlinkClick r:id="rId2" action="ppaction://hlinksldjump" highlightClick="1"/>
          </p:cNvPr>
          <p:cNvSpPr/>
          <p:nvPr/>
        </p:nvSpPr>
        <p:spPr>
          <a:xfrm>
            <a:off x="615820" y="606749"/>
            <a:ext cx="410547" cy="410547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82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Register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Heroku</a:t>
            </a:r>
            <a:r>
              <a:rPr lang="es-ES" dirty="0"/>
              <a:t> </a:t>
            </a:r>
            <a:r>
              <a:rPr lang="es-ES" dirty="0" err="1"/>
              <a:t>Account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Go</a:t>
            </a:r>
            <a:r>
              <a:rPr lang="es-ES" dirty="0"/>
              <a:t> to </a:t>
            </a:r>
            <a:endParaRPr lang="es-ES" dirty="0" smtClean="0"/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www.heroku.com</a:t>
            </a:r>
            <a:r>
              <a:rPr lang="es-ES" dirty="0" smtClean="0"/>
              <a:t> </a:t>
            </a:r>
          </a:p>
          <a:p>
            <a:r>
              <a:rPr lang="es-ES" dirty="0" smtClean="0"/>
              <a:t>and </a:t>
            </a:r>
            <a:r>
              <a:rPr lang="es-ES" dirty="0" err="1" smtClean="0"/>
              <a:t>Sign</a:t>
            </a:r>
            <a:r>
              <a:rPr lang="es-ES" dirty="0" smtClean="0"/>
              <a:t> Up </a:t>
            </a:r>
            <a:r>
              <a:rPr lang="es-ES" dirty="0" err="1" smtClean="0"/>
              <a:t>or</a:t>
            </a:r>
            <a:r>
              <a:rPr lang="es-ES" dirty="0" smtClean="0"/>
              <a:t> Log 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8138" y="1372902"/>
            <a:ext cx="5470525" cy="411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App </a:t>
            </a:r>
            <a:br>
              <a:rPr lang="es-ES" dirty="0" smtClean="0"/>
            </a:br>
            <a:r>
              <a:rPr lang="es-ES" dirty="0" smtClean="0"/>
              <a:t>in </a:t>
            </a:r>
            <a:r>
              <a:rPr lang="es-ES" dirty="0" err="1" smtClean="0"/>
              <a:t>European</a:t>
            </a:r>
            <a:r>
              <a:rPr lang="es-ES" dirty="0" smtClean="0"/>
              <a:t> </a:t>
            </a:r>
            <a:r>
              <a:rPr lang="es-ES" dirty="0" err="1" smtClean="0"/>
              <a:t>Region</a:t>
            </a:r>
            <a:endParaRPr lang="es-E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Create</a:t>
            </a:r>
            <a:r>
              <a:rPr lang="es-ES" dirty="0" smtClean="0"/>
              <a:t> a new App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Heroku</a:t>
            </a:r>
            <a:r>
              <a:rPr lang="es-ES" dirty="0" smtClean="0"/>
              <a:t> </a:t>
            </a:r>
            <a:r>
              <a:rPr lang="es-ES" dirty="0" err="1" smtClean="0"/>
              <a:t>Dashboard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867" y="2074334"/>
            <a:ext cx="5266667" cy="3104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6" y="1833034"/>
            <a:ext cx="4612627" cy="38549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70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414C14"/>
      </a:hlink>
      <a:folHlink>
        <a:srgbClr val="83992A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8646</TotalTime>
  <Words>343</Words>
  <Application>Microsoft Office PowerPoint</Application>
  <PresentationFormat>Panorámica</PresentationFormat>
  <Paragraphs>76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Orgánico</vt:lpstr>
      <vt:lpstr>Play2 + Spring + Hibernate + PostgreSQL Project  hosted in Heroku Cloud</vt:lpstr>
      <vt:lpstr>Index</vt:lpstr>
      <vt:lpstr>Prerequisites</vt:lpstr>
      <vt:lpstr>Prerequisites (Git Client)</vt:lpstr>
      <vt:lpstr>Prerequisites (PostgreSQL)</vt:lpstr>
      <vt:lpstr>Prerequisites (Example)</vt:lpstr>
      <vt:lpstr>Register an Heroku Account</vt:lpstr>
      <vt:lpstr>Register an Heroku Account</vt:lpstr>
      <vt:lpstr>Create an App  in European Region</vt:lpstr>
      <vt:lpstr>Test your App</vt:lpstr>
      <vt:lpstr>Uploading the Project</vt:lpstr>
      <vt:lpstr>Add Aditional  Remote Repository</vt:lpstr>
      <vt:lpstr>Postgres Database Settings</vt:lpstr>
      <vt:lpstr>Test the App in Cloud</vt:lpstr>
      <vt:lpstr>Accesing Cloud Postgres DB</vt:lpstr>
      <vt:lpstr>Accesing with pgAdmin</vt:lpstr>
      <vt:lpstr>Herokurize a Play2 Project</vt:lpstr>
      <vt:lpstr>Where are the Secrets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 IDEA 13 review</dc:title>
  <dc:creator>JF</dc:creator>
  <cp:lastModifiedBy>Javier Fuentes</cp:lastModifiedBy>
  <cp:revision>211</cp:revision>
  <dcterms:created xsi:type="dcterms:W3CDTF">2014-04-15T17:27:23Z</dcterms:created>
  <dcterms:modified xsi:type="dcterms:W3CDTF">2014-09-27T11:34:03Z</dcterms:modified>
</cp:coreProperties>
</file>