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7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3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600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46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09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81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84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3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3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8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94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26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1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1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8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5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XnajQw_XCM" TargetMode="External"/><Relationship Id="rId2" Type="http://schemas.openxmlformats.org/officeDocument/2006/relationships/hyperlink" Target="https://www.github.com/JavierGF9/EatM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8E4BE-966B-41B7-AE34-E0950FF3A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EatMe</a:t>
            </a:r>
            <a:r>
              <a:rPr lang="es-ES" dirty="0"/>
              <a:t>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1642DD-47F7-429E-9F65-D1EC5F5AB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App social para alérgicos e intolerantes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58FC31-4654-48FF-871A-7D6EDBD5F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63" y="420003"/>
            <a:ext cx="5729582" cy="363083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FCB6F0D-9B63-41C3-A0D5-3D2B1A22F8FD}"/>
              </a:ext>
            </a:extLst>
          </p:cNvPr>
          <p:cNvSpPr txBox="1">
            <a:spLocks/>
          </p:cNvSpPr>
          <p:nvPr/>
        </p:nvSpPr>
        <p:spPr>
          <a:xfrm>
            <a:off x="292963" y="547893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/>
              <a:t>Raquel Alcázar </a:t>
            </a:r>
            <a:r>
              <a:rPr lang="es-ES" sz="1600" dirty="0"/>
              <a:t>Calle</a:t>
            </a:r>
          </a:p>
          <a:p>
            <a:pPr algn="l"/>
            <a:r>
              <a:rPr lang="es-ES" sz="1600" dirty="0"/>
              <a:t>Javier Gómez Fernández</a:t>
            </a:r>
          </a:p>
          <a:p>
            <a:pPr algn="l"/>
            <a:r>
              <a:rPr lang="es-ES" sz="1600" dirty="0"/>
              <a:t>Belén Trujillo Navarro</a:t>
            </a:r>
          </a:p>
          <a:p>
            <a:pPr algn="l"/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8747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F61EAE-52B9-4085-A252-68A77BC0A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11" y="1000125"/>
            <a:ext cx="2385322" cy="48577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0BF0A5-219A-4C82-A1FA-F9CDDE41E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68" y="1000125"/>
            <a:ext cx="2385322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2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FE4A70-E480-4E92-BF58-6E31B1D89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9" y="852487"/>
            <a:ext cx="2530313" cy="51530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92F563-8485-4C16-ADD0-755EC5734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25" y="852487"/>
            <a:ext cx="2530313" cy="51530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A6F45AE-6F52-4695-858A-80BE50E82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687" y="852487"/>
            <a:ext cx="2530313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7F212-EB39-433A-9F58-3128D0EA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Situación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DB129-D391-4BEA-AB4A-A6B589FAC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Análisis de Requisitos completado.</a:t>
            </a:r>
          </a:p>
          <a:p>
            <a:r>
              <a:rPr lang="es-ES" dirty="0"/>
              <a:t>Diseño Gráfico y Prototipado completado.</a:t>
            </a:r>
          </a:p>
          <a:p>
            <a:r>
              <a:rPr lang="es-ES" dirty="0"/>
              <a:t>Base de Datos implementada.</a:t>
            </a:r>
          </a:p>
          <a:p>
            <a:r>
              <a:rPr lang="es-ES" dirty="0" err="1"/>
              <a:t>Login</a:t>
            </a:r>
            <a:r>
              <a:rPr lang="es-ES" dirty="0"/>
              <a:t> implementado.</a:t>
            </a:r>
          </a:p>
          <a:p>
            <a:endParaRPr lang="es-ES" sz="2000" dirty="0"/>
          </a:p>
          <a:p>
            <a:pPr marL="0" indent="0">
              <a:buNone/>
            </a:pPr>
            <a:r>
              <a:rPr lang="es-ES" sz="2000" b="1" dirty="0">
                <a:solidFill>
                  <a:schemeClr val="accent2"/>
                </a:solidFill>
              </a:rPr>
              <a:t>¿Qué nos queda por hacer</a:t>
            </a:r>
            <a:r>
              <a:rPr lang="es-ES" b="1" dirty="0">
                <a:solidFill>
                  <a:schemeClr val="accent2"/>
                </a:solidFill>
              </a:rPr>
              <a:t>?</a:t>
            </a:r>
            <a:endParaRPr lang="es-ES" sz="2000" b="1" dirty="0">
              <a:solidFill>
                <a:schemeClr val="accent2"/>
              </a:solidFill>
            </a:endParaRPr>
          </a:p>
          <a:p>
            <a:r>
              <a:rPr lang="es-ES" sz="2000" dirty="0"/>
              <a:t>Encontrar expertos alergólogos.</a:t>
            </a:r>
          </a:p>
          <a:p>
            <a:r>
              <a:rPr lang="es-ES" sz="2000" dirty="0"/>
              <a:t>Desarrollar e implementar la app.</a:t>
            </a:r>
          </a:p>
          <a:p>
            <a:r>
              <a:rPr lang="es-ES" sz="2000" dirty="0"/>
              <a:t>Colaborar con usuarios y restaurantes en la beta.</a:t>
            </a:r>
          </a:p>
          <a:p>
            <a:r>
              <a:rPr lang="es-ES" sz="2000" dirty="0"/>
              <a:t>Encontrar recursos y financiación.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pPr marL="0" indent="0">
              <a:buNone/>
            </a:pPr>
            <a:endParaRPr lang="es-E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6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6F6E13-867A-43CC-BEB6-F1A4A7722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881" y="2160589"/>
            <a:ext cx="6282227" cy="3880773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hlinkClick r:id="rId2"/>
              </a:rPr>
              <a:t>https://www.github.com/JavierGF9/EatMe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hlinkClick r:id="rId3"/>
              </a:rPr>
              <a:t>https://youtu.be/XXnajQw_XCM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4E0AF3-59E0-4908-B6B1-381DC1616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58" y="1682112"/>
            <a:ext cx="1143000" cy="1143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59A6F71-A4A8-48DB-9817-31E36BE4D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14" y="4032888"/>
            <a:ext cx="2238488" cy="5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0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DC187-0885-4924-84DF-B832902E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¿Alguna pregunta? </a:t>
            </a:r>
            <a:br>
              <a:rPr lang="es-ES" dirty="0"/>
            </a:br>
            <a:r>
              <a:rPr lang="es-ES" dirty="0"/>
              <a:t>Gracias por su atención.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C4A26E-4BD9-4986-9B8E-2D4F8A5A5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171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EA5A463B-6560-41F5-B095-28A81C001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88720"/>
            <a:ext cx="6435072" cy="42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5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A9EDD-AE95-4AD8-83D9-81666469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Unas preguntas antes de empezar…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D4FED4-5B4C-40AB-80E0-FC95F2730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0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37259-FD4B-4926-B4B0-400B8D01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6285C-83E0-4E9C-987B-A41C74DC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ES" dirty="0"/>
              <a:t>Las alergias alimentarias y la intolerancia a ciertos alimentos se ha duplicado en la última década.</a:t>
            </a:r>
          </a:p>
          <a:p>
            <a:pPr fontAlgn="base"/>
            <a:r>
              <a:rPr lang="es-ES" dirty="0"/>
              <a:t>Uno de cada cuatro hogares tiene miembros con alergias o intolerancias</a:t>
            </a:r>
          </a:p>
          <a:p>
            <a:pPr fontAlgn="base"/>
            <a:r>
              <a:rPr lang="es-ES" dirty="0"/>
              <a:t>Todas las aplicaciones para conocer los componentes de los alimentos en Android son de pago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C28849-14A0-4F4D-8E03-6C4A887E5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598" y="4196713"/>
            <a:ext cx="3536867" cy="21850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39CDAB5-B55E-4268-B8C8-29356D36E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3913821"/>
            <a:ext cx="3438525" cy="2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7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074DFCA-A778-4581-A5A9-DA404F99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86" y="840031"/>
            <a:ext cx="8475858" cy="4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5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B81B9-666A-43DF-B9AC-97CF09A6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1F0D7-85F6-4D2F-9720-4D1E9D930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/>
                </a:solidFill>
              </a:rPr>
              <a:t>SIMPLE</a:t>
            </a:r>
            <a:r>
              <a:rPr lang="es-ES" dirty="0"/>
              <a:t>. </a:t>
            </a:r>
            <a:r>
              <a:rPr lang="es-ES" b="1" dirty="0">
                <a:solidFill>
                  <a:schemeClr val="accent2"/>
                </a:solidFill>
              </a:rPr>
              <a:t>INCLUSIVA</a:t>
            </a:r>
            <a:r>
              <a:rPr lang="es-ES" dirty="0"/>
              <a:t>. Y con </a:t>
            </a:r>
            <a:r>
              <a:rPr lang="es-ES" b="1" dirty="0">
                <a:solidFill>
                  <a:schemeClr val="accent2"/>
                </a:solidFill>
              </a:rPr>
              <a:t>CONSTANTE RETROALIMENTACIÓN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fontAlgn="base"/>
            <a:r>
              <a:rPr lang="es-ES" dirty="0"/>
              <a:t>Sistema para descubrir nuevos productos.</a:t>
            </a:r>
          </a:p>
          <a:p>
            <a:pPr marL="0" indent="0" fontAlgn="base">
              <a:buNone/>
            </a:pPr>
            <a:endParaRPr lang="es-ES" dirty="0"/>
          </a:p>
          <a:p>
            <a:pPr fontAlgn="base"/>
            <a:r>
              <a:rPr lang="es-ES" dirty="0"/>
              <a:t>Base de datos colaborativa.</a:t>
            </a:r>
          </a:p>
          <a:p>
            <a:pPr marL="0" indent="0" fontAlgn="base">
              <a:buNone/>
            </a:pPr>
            <a:endParaRPr lang="es-ES" dirty="0"/>
          </a:p>
          <a:p>
            <a:pPr fontAlgn="base"/>
            <a:r>
              <a:rPr lang="es-ES" dirty="0"/>
              <a:t>Opiniones y experiencias compartidas. </a:t>
            </a:r>
          </a:p>
          <a:p>
            <a:pPr marL="0" indent="0" fontAlgn="base">
              <a:buNone/>
            </a:pPr>
            <a:endParaRPr lang="es-ES" dirty="0"/>
          </a:p>
          <a:p>
            <a:pPr fontAlgn="base"/>
            <a:r>
              <a:rPr lang="es-ES" dirty="0"/>
              <a:t>Disponibilidad de cartas de restaurantes.</a:t>
            </a:r>
          </a:p>
        </p:txBody>
      </p:sp>
    </p:spTree>
    <p:extLst>
      <p:ext uri="{BB962C8B-B14F-4D97-AF65-F5344CB8AC3E}">
        <p14:creationId xmlns:p14="http://schemas.microsoft.com/office/powerpoint/2010/main" val="90550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6C95E-B592-4459-9BB7-381515BB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Capturas de la aplicación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C999F02-C4F2-4BF7-8B95-0D09BADF0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45178"/>
            <a:ext cx="1905919" cy="3881437"/>
          </a:xfr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0BE4D9A3-08C9-481A-9E5D-A45EA0129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540" y="2113917"/>
            <a:ext cx="1872165" cy="381269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B4027492-9178-4D11-9F60-19EA2A99C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937" y="2045177"/>
            <a:ext cx="190591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1C833DF-D369-4A3E-AEA4-8EB9A7A20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672" y="1316844"/>
            <a:ext cx="2074282" cy="42243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5F6D826-2449-46DA-87B8-73E10102A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643" y="1316843"/>
            <a:ext cx="2074282" cy="42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B44AD42-75FB-4C19-B20B-BE4F3DAB9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790" y="1488276"/>
            <a:ext cx="1905919" cy="388143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C6704D-62D8-461F-ABF9-C4B785DEB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647" y="1488276"/>
            <a:ext cx="1905919" cy="388143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AD7FE00-97AB-4D4A-A7AF-41F6B1177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504" y="1488275"/>
            <a:ext cx="190591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E938111-2868-43E4-9D97-DF9BA7F92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93" y="890587"/>
            <a:ext cx="2492896" cy="50768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D1F6F4F-0A19-4C38-A210-A6C96C8F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61" y="890587"/>
            <a:ext cx="2492896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9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182</Words>
  <Application>Microsoft Office PowerPoint</Application>
  <PresentationFormat>Panorámica</PresentationFormat>
  <Paragraphs>41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Faceta</vt:lpstr>
      <vt:lpstr>EatMe!</vt:lpstr>
      <vt:lpstr>Unas preguntas antes de empezar…</vt:lpstr>
      <vt:lpstr>Motivación</vt:lpstr>
      <vt:lpstr>Presentación de PowerPoint</vt:lpstr>
      <vt:lpstr>Características de la aplicación</vt:lpstr>
      <vt:lpstr>Capturas de la aplicación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Situación actual</vt:lpstr>
      <vt:lpstr>Presentación de PowerPoint</vt:lpstr>
      <vt:lpstr>¿Alguna pregunta?  Gracias por su atención.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EatMe!</dc:title>
  <dc:creator>BELEN TRUJILLO NAVARRO</dc:creator>
  <cp:lastModifiedBy>JAVIER GOMEZ FERNANDEZ</cp:lastModifiedBy>
  <cp:revision>10</cp:revision>
  <dcterms:created xsi:type="dcterms:W3CDTF">2018-03-10T12:04:07Z</dcterms:created>
  <dcterms:modified xsi:type="dcterms:W3CDTF">2018-03-10T14:23:12Z</dcterms:modified>
</cp:coreProperties>
</file>