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BFB37-4CB2-479D-8637-B107345B7C9B}" type="doc">
      <dgm:prSet loTypeId="urn:microsoft.com/office/officeart/2008/layout/LinedLis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922571C-A477-4190-8DF7-B993B5963086}">
      <dgm:prSet phldrT="[Texto]"/>
      <dgm:spPr/>
      <dgm:t>
        <a:bodyPr/>
        <a:lstStyle/>
        <a:p>
          <a:pPr>
            <a:buClr>
              <a:schemeClr val="accent1"/>
            </a:buClr>
            <a:buFont typeface="Wingdings 3" charset="2"/>
            <a:buChar char=""/>
          </a:pPr>
          <a:r>
            <a:rPr lang="en-US">
              <a:effectLst/>
            </a:rPr>
            <a:t>Realizar la autenticación de los usuarios.</a:t>
          </a:r>
          <a:endParaRPr lang="es-ES" dirty="0"/>
        </a:p>
      </dgm:t>
    </dgm:pt>
    <dgm:pt modelId="{DD9B7083-BF49-4CB9-ACDE-1D4ADF80FFA9}" type="parTrans" cxnId="{D0FAFB01-CAFB-4445-8878-928BF1F15A68}">
      <dgm:prSet/>
      <dgm:spPr/>
      <dgm:t>
        <a:bodyPr/>
        <a:lstStyle/>
        <a:p>
          <a:endParaRPr lang="es-ES"/>
        </a:p>
      </dgm:t>
    </dgm:pt>
    <dgm:pt modelId="{1752C241-9B4C-44C3-82F3-069C8EA7712C}" type="sibTrans" cxnId="{D0FAFB01-CAFB-4445-8878-928BF1F15A68}">
      <dgm:prSet/>
      <dgm:spPr/>
      <dgm:t>
        <a:bodyPr/>
        <a:lstStyle/>
        <a:p>
          <a:endParaRPr lang="es-ES"/>
        </a:p>
      </dgm:t>
    </dgm:pt>
    <dgm:pt modelId="{396BEAD1-A776-4916-A84F-CAB96F1ED9BD}">
      <dgm:prSet/>
      <dgm:spPr/>
      <dgm:t>
        <a:bodyPr/>
        <a:lstStyle/>
        <a:p>
          <a:r>
            <a:rPr lang="en-US">
              <a:effectLst/>
            </a:rPr>
            <a:t>Registrar y editar la información de los colaboradores de la empresa.</a:t>
          </a:r>
          <a:endParaRPr lang="en-US" dirty="0">
            <a:effectLst/>
          </a:endParaRPr>
        </a:p>
      </dgm:t>
    </dgm:pt>
    <dgm:pt modelId="{73D8C987-5359-4953-ACBB-23BC43B838A0}" type="parTrans" cxnId="{CA9D23BA-2830-4AC6-B2A0-40C58416C531}">
      <dgm:prSet/>
      <dgm:spPr/>
      <dgm:t>
        <a:bodyPr/>
        <a:lstStyle/>
        <a:p>
          <a:endParaRPr lang="es-ES"/>
        </a:p>
      </dgm:t>
    </dgm:pt>
    <dgm:pt modelId="{3A6DF892-C367-4AE2-916C-C61701A0C12F}" type="sibTrans" cxnId="{CA9D23BA-2830-4AC6-B2A0-40C58416C531}">
      <dgm:prSet/>
      <dgm:spPr/>
      <dgm:t>
        <a:bodyPr/>
        <a:lstStyle/>
        <a:p>
          <a:endParaRPr lang="es-ES"/>
        </a:p>
      </dgm:t>
    </dgm:pt>
    <dgm:pt modelId="{B86C589E-775B-4458-9ECE-B5A7824D544A}">
      <dgm:prSet/>
      <dgm:spPr/>
      <dgm:t>
        <a:bodyPr/>
        <a:lstStyle/>
        <a:p>
          <a:r>
            <a:rPr lang="en-US">
              <a:effectLst/>
            </a:rPr>
            <a:t>Permitir a la administración calendarizar los turnos de trabajo.</a:t>
          </a:r>
          <a:endParaRPr lang="en-US" dirty="0">
            <a:effectLst/>
          </a:endParaRPr>
        </a:p>
      </dgm:t>
    </dgm:pt>
    <dgm:pt modelId="{058D2F1E-E1F8-4B3B-8C43-67AFD16D7B3E}" type="parTrans" cxnId="{D4157C73-7861-4DBC-B378-C39D236109C1}">
      <dgm:prSet/>
      <dgm:spPr/>
      <dgm:t>
        <a:bodyPr/>
        <a:lstStyle/>
        <a:p>
          <a:endParaRPr lang="es-ES"/>
        </a:p>
      </dgm:t>
    </dgm:pt>
    <dgm:pt modelId="{2D28174C-8164-410A-8717-1ED91F425DC6}" type="sibTrans" cxnId="{D4157C73-7861-4DBC-B378-C39D236109C1}">
      <dgm:prSet/>
      <dgm:spPr/>
      <dgm:t>
        <a:bodyPr/>
        <a:lstStyle/>
        <a:p>
          <a:endParaRPr lang="es-ES"/>
        </a:p>
      </dgm:t>
    </dgm:pt>
    <dgm:pt modelId="{8C832F5F-15AC-4712-AAB8-1AC22BB29886}">
      <dgm:prSet/>
      <dgm:spPr/>
      <dgm:t>
        <a:bodyPr/>
        <a:lstStyle/>
        <a:p>
          <a:r>
            <a:rPr lang="en-US">
              <a:effectLst/>
            </a:rPr>
            <a:t>Registrar las entradas y salidas en las diversas sucursales de la empresa.</a:t>
          </a:r>
          <a:endParaRPr lang="en-US" dirty="0">
            <a:effectLst/>
          </a:endParaRPr>
        </a:p>
      </dgm:t>
    </dgm:pt>
    <dgm:pt modelId="{0418DB34-B719-42B7-816A-2FEBF8CC1BB1}" type="parTrans" cxnId="{EA77A419-D18B-45DA-B37C-86A534168D93}">
      <dgm:prSet/>
      <dgm:spPr/>
      <dgm:t>
        <a:bodyPr/>
        <a:lstStyle/>
        <a:p>
          <a:endParaRPr lang="es-ES"/>
        </a:p>
      </dgm:t>
    </dgm:pt>
    <dgm:pt modelId="{95767CFB-855D-4C1D-9F17-049929503A5C}" type="sibTrans" cxnId="{EA77A419-D18B-45DA-B37C-86A534168D93}">
      <dgm:prSet/>
      <dgm:spPr/>
      <dgm:t>
        <a:bodyPr/>
        <a:lstStyle/>
        <a:p>
          <a:endParaRPr lang="es-ES"/>
        </a:p>
      </dgm:t>
    </dgm:pt>
    <dgm:pt modelId="{D440FC2E-C954-470B-949D-967C15967DA6}">
      <dgm:prSet/>
      <dgm:spPr/>
      <dgm:t>
        <a:bodyPr/>
        <a:lstStyle/>
        <a:p>
          <a:r>
            <a:rPr lang="en-US">
              <a:effectLst/>
            </a:rPr>
            <a:t>Agendar citas de los servicios que presta la empresa.</a:t>
          </a:r>
          <a:endParaRPr lang="en-US" dirty="0">
            <a:effectLst/>
          </a:endParaRPr>
        </a:p>
      </dgm:t>
    </dgm:pt>
    <dgm:pt modelId="{2CF247F3-F806-4DDB-921F-4EC0B7EF5867}" type="parTrans" cxnId="{8F7C2545-4928-44ED-A1DA-A8E22D225672}">
      <dgm:prSet/>
      <dgm:spPr/>
      <dgm:t>
        <a:bodyPr/>
        <a:lstStyle/>
        <a:p>
          <a:endParaRPr lang="es-ES"/>
        </a:p>
      </dgm:t>
    </dgm:pt>
    <dgm:pt modelId="{E7B6644F-4760-41D6-B5D0-6BF834D1F09C}" type="sibTrans" cxnId="{8F7C2545-4928-44ED-A1DA-A8E22D225672}">
      <dgm:prSet/>
      <dgm:spPr/>
      <dgm:t>
        <a:bodyPr/>
        <a:lstStyle/>
        <a:p>
          <a:endParaRPr lang="es-ES"/>
        </a:p>
      </dgm:t>
    </dgm:pt>
    <dgm:pt modelId="{466ECC08-A948-420A-A123-793C3665FBF6}">
      <dgm:prSet/>
      <dgm:spPr/>
      <dgm:t>
        <a:bodyPr/>
        <a:lstStyle/>
        <a:p>
          <a:r>
            <a:rPr lang="en-US">
              <a:effectLst/>
            </a:rPr>
            <a:t>Ingresar y gestionar incidentes.</a:t>
          </a:r>
          <a:endParaRPr lang="en-US" dirty="0">
            <a:effectLst/>
          </a:endParaRPr>
        </a:p>
      </dgm:t>
    </dgm:pt>
    <dgm:pt modelId="{FF90E4F7-3C79-4FAD-A03F-B6B83ABC09CE}" type="parTrans" cxnId="{02789708-EA7A-4F50-8D11-D39A8C6EF84F}">
      <dgm:prSet/>
      <dgm:spPr/>
      <dgm:t>
        <a:bodyPr/>
        <a:lstStyle/>
        <a:p>
          <a:endParaRPr lang="es-ES"/>
        </a:p>
      </dgm:t>
    </dgm:pt>
    <dgm:pt modelId="{2112DECF-51B2-4A10-8922-4E499A131275}" type="sibTrans" cxnId="{02789708-EA7A-4F50-8D11-D39A8C6EF84F}">
      <dgm:prSet/>
      <dgm:spPr/>
      <dgm:t>
        <a:bodyPr/>
        <a:lstStyle/>
        <a:p>
          <a:endParaRPr lang="es-ES"/>
        </a:p>
      </dgm:t>
    </dgm:pt>
    <dgm:pt modelId="{E31DAF7B-D1F5-488D-9EED-FB7DD9A9D3B4}">
      <dgm:prSet/>
      <dgm:spPr/>
      <dgm:t>
        <a:bodyPr/>
        <a:lstStyle/>
        <a:p>
          <a:r>
            <a:rPr lang="en-US" dirty="0" err="1">
              <a:effectLst/>
            </a:rPr>
            <a:t>Agregar</a:t>
          </a:r>
          <a:r>
            <a:rPr lang="en-US" dirty="0">
              <a:effectLst/>
            </a:rPr>
            <a:t> y </a:t>
          </a:r>
          <a:r>
            <a:rPr lang="en-US" dirty="0" err="1">
              <a:effectLst/>
            </a:rPr>
            <a:t>modificar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aspectos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accesorios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relacionados</a:t>
          </a:r>
          <a:r>
            <a:rPr lang="en-US" dirty="0">
              <a:effectLst/>
            </a:rPr>
            <a:t> con la </a:t>
          </a:r>
          <a:r>
            <a:rPr lang="en-US" dirty="0" err="1">
              <a:effectLst/>
            </a:rPr>
            <a:t>empresa</a:t>
          </a:r>
          <a:r>
            <a:rPr lang="en-US" dirty="0">
              <a:effectLst/>
            </a:rPr>
            <a:t>.</a:t>
          </a:r>
        </a:p>
      </dgm:t>
    </dgm:pt>
    <dgm:pt modelId="{1ED20871-3A9B-4AB9-9F2D-CF5B037308DF}" type="parTrans" cxnId="{27E5056C-B0E9-4BA8-9749-E7D03A1C9B81}">
      <dgm:prSet/>
      <dgm:spPr/>
      <dgm:t>
        <a:bodyPr/>
        <a:lstStyle/>
        <a:p>
          <a:endParaRPr lang="es-ES"/>
        </a:p>
      </dgm:t>
    </dgm:pt>
    <dgm:pt modelId="{318D2FF4-867A-4894-90AE-6A0B1F152141}" type="sibTrans" cxnId="{27E5056C-B0E9-4BA8-9749-E7D03A1C9B81}">
      <dgm:prSet/>
      <dgm:spPr/>
      <dgm:t>
        <a:bodyPr/>
        <a:lstStyle/>
        <a:p>
          <a:endParaRPr lang="es-ES"/>
        </a:p>
      </dgm:t>
    </dgm:pt>
    <dgm:pt modelId="{D4D22CE2-8FA2-4AF7-9506-8A000D50CA5D}" type="pres">
      <dgm:prSet presAssocID="{B2FBFB37-4CB2-479D-8637-B107345B7C9B}" presName="vert0" presStyleCnt="0">
        <dgm:presLayoutVars>
          <dgm:dir/>
          <dgm:animOne val="branch"/>
          <dgm:animLvl val="lvl"/>
        </dgm:presLayoutVars>
      </dgm:prSet>
      <dgm:spPr/>
    </dgm:pt>
    <dgm:pt modelId="{4CF3CF06-0661-4754-94DF-8124171E3DDD}" type="pres">
      <dgm:prSet presAssocID="{A922571C-A477-4190-8DF7-B993B5963086}" presName="thickLine" presStyleLbl="alignNode1" presStyleIdx="0" presStyleCnt="7"/>
      <dgm:spPr/>
    </dgm:pt>
    <dgm:pt modelId="{13DEFFAF-8C8A-4CAA-A2CA-2335BD321866}" type="pres">
      <dgm:prSet presAssocID="{A922571C-A477-4190-8DF7-B993B5963086}" presName="horz1" presStyleCnt="0"/>
      <dgm:spPr/>
    </dgm:pt>
    <dgm:pt modelId="{A8E40156-AC12-4B59-970D-E144B4472F27}" type="pres">
      <dgm:prSet presAssocID="{A922571C-A477-4190-8DF7-B993B5963086}" presName="tx1" presStyleLbl="revTx" presStyleIdx="0" presStyleCnt="7"/>
      <dgm:spPr/>
    </dgm:pt>
    <dgm:pt modelId="{E41A4D0C-1D1B-48A9-8F7B-AD8F5C392FD4}" type="pres">
      <dgm:prSet presAssocID="{A922571C-A477-4190-8DF7-B993B5963086}" presName="vert1" presStyleCnt="0"/>
      <dgm:spPr/>
    </dgm:pt>
    <dgm:pt modelId="{9973E424-E5E5-4B9D-AF65-FA35082C7A4B}" type="pres">
      <dgm:prSet presAssocID="{396BEAD1-A776-4916-A84F-CAB96F1ED9BD}" presName="thickLine" presStyleLbl="alignNode1" presStyleIdx="1" presStyleCnt="7"/>
      <dgm:spPr/>
    </dgm:pt>
    <dgm:pt modelId="{E24D5B8E-FA1C-4C08-A52C-8B7DD3BC7CD2}" type="pres">
      <dgm:prSet presAssocID="{396BEAD1-A776-4916-A84F-CAB96F1ED9BD}" presName="horz1" presStyleCnt="0"/>
      <dgm:spPr/>
    </dgm:pt>
    <dgm:pt modelId="{CD044234-4B5C-42D1-9248-300836F83BF0}" type="pres">
      <dgm:prSet presAssocID="{396BEAD1-A776-4916-A84F-CAB96F1ED9BD}" presName="tx1" presStyleLbl="revTx" presStyleIdx="1" presStyleCnt="7"/>
      <dgm:spPr/>
    </dgm:pt>
    <dgm:pt modelId="{DF492D52-1234-46A6-AF0A-0DCCB045649C}" type="pres">
      <dgm:prSet presAssocID="{396BEAD1-A776-4916-A84F-CAB96F1ED9BD}" presName="vert1" presStyleCnt="0"/>
      <dgm:spPr/>
    </dgm:pt>
    <dgm:pt modelId="{5DA48513-B6C2-4101-9947-4C02AE6C147D}" type="pres">
      <dgm:prSet presAssocID="{B86C589E-775B-4458-9ECE-B5A7824D544A}" presName="thickLine" presStyleLbl="alignNode1" presStyleIdx="2" presStyleCnt="7"/>
      <dgm:spPr/>
    </dgm:pt>
    <dgm:pt modelId="{3E5BE1FC-9B8B-4B6E-80F8-925FD844D403}" type="pres">
      <dgm:prSet presAssocID="{B86C589E-775B-4458-9ECE-B5A7824D544A}" presName="horz1" presStyleCnt="0"/>
      <dgm:spPr/>
    </dgm:pt>
    <dgm:pt modelId="{9396744D-7C07-4D66-9F26-62AD7E87F9F2}" type="pres">
      <dgm:prSet presAssocID="{B86C589E-775B-4458-9ECE-B5A7824D544A}" presName="tx1" presStyleLbl="revTx" presStyleIdx="2" presStyleCnt="7"/>
      <dgm:spPr/>
    </dgm:pt>
    <dgm:pt modelId="{BE22C4FE-D3BF-4170-B5A8-BA969E5815BB}" type="pres">
      <dgm:prSet presAssocID="{B86C589E-775B-4458-9ECE-B5A7824D544A}" presName="vert1" presStyleCnt="0"/>
      <dgm:spPr/>
    </dgm:pt>
    <dgm:pt modelId="{FA05A28D-8DE9-4F81-BB41-9F39805AC133}" type="pres">
      <dgm:prSet presAssocID="{8C832F5F-15AC-4712-AAB8-1AC22BB29886}" presName="thickLine" presStyleLbl="alignNode1" presStyleIdx="3" presStyleCnt="7"/>
      <dgm:spPr/>
    </dgm:pt>
    <dgm:pt modelId="{E100853A-5755-4DB0-83BD-267FFC67F2D8}" type="pres">
      <dgm:prSet presAssocID="{8C832F5F-15AC-4712-AAB8-1AC22BB29886}" presName="horz1" presStyleCnt="0"/>
      <dgm:spPr/>
    </dgm:pt>
    <dgm:pt modelId="{C4FF4DAC-1F3C-4C46-8ECC-45D46C34FCD2}" type="pres">
      <dgm:prSet presAssocID="{8C832F5F-15AC-4712-AAB8-1AC22BB29886}" presName="tx1" presStyleLbl="revTx" presStyleIdx="3" presStyleCnt="7"/>
      <dgm:spPr/>
    </dgm:pt>
    <dgm:pt modelId="{139CB903-DDF2-4298-831D-1AC79C88B962}" type="pres">
      <dgm:prSet presAssocID="{8C832F5F-15AC-4712-AAB8-1AC22BB29886}" presName="vert1" presStyleCnt="0"/>
      <dgm:spPr/>
    </dgm:pt>
    <dgm:pt modelId="{C28E0C01-99AD-4BA6-B0FA-6A926F9B7058}" type="pres">
      <dgm:prSet presAssocID="{D440FC2E-C954-470B-949D-967C15967DA6}" presName="thickLine" presStyleLbl="alignNode1" presStyleIdx="4" presStyleCnt="7"/>
      <dgm:spPr/>
    </dgm:pt>
    <dgm:pt modelId="{C77F83AD-A34C-46FF-96C9-78E5E1E6C1B3}" type="pres">
      <dgm:prSet presAssocID="{D440FC2E-C954-470B-949D-967C15967DA6}" presName="horz1" presStyleCnt="0"/>
      <dgm:spPr/>
    </dgm:pt>
    <dgm:pt modelId="{8D4AA531-FCEA-4F02-93E7-F8DF806DB06E}" type="pres">
      <dgm:prSet presAssocID="{D440FC2E-C954-470B-949D-967C15967DA6}" presName="tx1" presStyleLbl="revTx" presStyleIdx="4" presStyleCnt="7"/>
      <dgm:spPr/>
    </dgm:pt>
    <dgm:pt modelId="{E5FBEADA-68C7-4039-9D64-36FC43054194}" type="pres">
      <dgm:prSet presAssocID="{D440FC2E-C954-470B-949D-967C15967DA6}" presName="vert1" presStyleCnt="0"/>
      <dgm:spPr/>
    </dgm:pt>
    <dgm:pt modelId="{B99F4F97-3CA0-41ED-8463-054235B8D285}" type="pres">
      <dgm:prSet presAssocID="{466ECC08-A948-420A-A123-793C3665FBF6}" presName="thickLine" presStyleLbl="alignNode1" presStyleIdx="5" presStyleCnt="7"/>
      <dgm:spPr/>
    </dgm:pt>
    <dgm:pt modelId="{750C74AC-288F-46F7-8CF0-EDD58C7269B7}" type="pres">
      <dgm:prSet presAssocID="{466ECC08-A948-420A-A123-793C3665FBF6}" presName="horz1" presStyleCnt="0"/>
      <dgm:spPr/>
    </dgm:pt>
    <dgm:pt modelId="{7C5FE06A-22B2-439A-A094-7F03A467AB96}" type="pres">
      <dgm:prSet presAssocID="{466ECC08-A948-420A-A123-793C3665FBF6}" presName="tx1" presStyleLbl="revTx" presStyleIdx="5" presStyleCnt="7"/>
      <dgm:spPr/>
    </dgm:pt>
    <dgm:pt modelId="{40FBE986-1AAC-40F0-B601-37FA189DA919}" type="pres">
      <dgm:prSet presAssocID="{466ECC08-A948-420A-A123-793C3665FBF6}" presName="vert1" presStyleCnt="0"/>
      <dgm:spPr/>
    </dgm:pt>
    <dgm:pt modelId="{3F0213B6-7EBA-438B-B371-3EA0EEE6824A}" type="pres">
      <dgm:prSet presAssocID="{E31DAF7B-D1F5-488D-9EED-FB7DD9A9D3B4}" presName="thickLine" presStyleLbl="alignNode1" presStyleIdx="6" presStyleCnt="7"/>
      <dgm:spPr/>
    </dgm:pt>
    <dgm:pt modelId="{DE52168C-A23E-4534-9272-8E79CD028B6E}" type="pres">
      <dgm:prSet presAssocID="{E31DAF7B-D1F5-488D-9EED-FB7DD9A9D3B4}" presName="horz1" presStyleCnt="0"/>
      <dgm:spPr/>
    </dgm:pt>
    <dgm:pt modelId="{865C596E-A5A5-4A7A-A222-6D273B4AF888}" type="pres">
      <dgm:prSet presAssocID="{E31DAF7B-D1F5-488D-9EED-FB7DD9A9D3B4}" presName="tx1" presStyleLbl="revTx" presStyleIdx="6" presStyleCnt="7"/>
      <dgm:spPr/>
    </dgm:pt>
    <dgm:pt modelId="{334B0C80-79F9-4874-B268-EEF15D2307A1}" type="pres">
      <dgm:prSet presAssocID="{E31DAF7B-D1F5-488D-9EED-FB7DD9A9D3B4}" presName="vert1" presStyleCnt="0"/>
      <dgm:spPr/>
    </dgm:pt>
  </dgm:ptLst>
  <dgm:cxnLst>
    <dgm:cxn modelId="{D0FAFB01-CAFB-4445-8878-928BF1F15A68}" srcId="{B2FBFB37-4CB2-479D-8637-B107345B7C9B}" destId="{A922571C-A477-4190-8DF7-B993B5963086}" srcOrd="0" destOrd="0" parTransId="{DD9B7083-BF49-4CB9-ACDE-1D4ADF80FFA9}" sibTransId="{1752C241-9B4C-44C3-82F3-069C8EA7712C}"/>
    <dgm:cxn modelId="{CBC1B404-7302-453E-841E-3D6FD57470C4}" type="presOf" srcId="{E31DAF7B-D1F5-488D-9EED-FB7DD9A9D3B4}" destId="{865C596E-A5A5-4A7A-A222-6D273B4AF888}" srcOrd="0" destOrd="0" presId="urn:microsoft.com/office/officeart/2008/layout/LinedList"/>
    <dgm:cxn modelId="{02789708-EA7A-4F50-8D11-D39A8C6EF84F}" srcId="{B2FBFB37-4CB2-479D-8637-B107345B7C9B}" destId="{466ECC08-A948-420A-A123-793C3665FBF6}" srcOrd="5" destOrd="0" parTransId="{FF90E4F7-3C79-4FAD-A03F-B6B83ABC09CE}" sibTransId="{2112DECF-51B2-4A10-8922-4E499A131275}"/>
    <dgm:cxn modelId="{9D0E8E09-EBDC-4C72-8D39-8C2F880B4848}" type="presOf" srcId="{D440FC2E-C954-470B-949D-967C15967DA6}" destId="{8D4AA531-FCEA-4F02-93E7-F8DF806DB06E}" srcOrd="0" destOrd="0" presId="urn:microsoft.com/office/officeart/2008/layout/LinedList"/>
    <dgm:cxn modelId="{EA77A419-D18B-45DA-B37C-86A534168D93}" srcId="{B2FBFB37-4CB2-479D-8637-B107345B7C9B}" destId="{8C832F5F-15AC-4712-AAB8-1AC22BB29886}" srcOrd="3" destOrd="0" parTransId="{0418DB34-B719-42B7-816A-2FEBF8CC1BB1}" sibTransId="{95767CFB-855D-4C1D-9F17-049929503A5C}"/>
    <dgm:cxn modelId="{77EF353C-6825-4118-A7C0-8FBDBE24A3CF}" type="presOf" srcId="{B2FBFB37-4CB2-479D-8637-B107345B7C9B}" destId="{D4D22CE2-8FA2-4AF7-9506-8A000D50CA5D}" srcOrd="0" destOrd="0" presId="urn:microsoft.com/office/officeart/2008/layout/LinedList"/>
    <dgm:cxn modelId="{8F7C2545-4928-44ED-A1DA-A8E22D225672}" srcId="{B2FBFB37-4CB2-479D-8637-B107345B7C9B}" destId="{D440FC2E-C954-470B-949D-967C15967DA6}" srcOrd="4" destOrd="0" parTransId="{2CF247F3-F806-4DDB-921F-4EC0B7EF5867}" sibTransId="{E7B6644F-4760-41D6-B5D0-6BF834D1F09C}"/>
    <dgm:cxn modelId="{27E5056C-B0E9-4BA8-9749-E7D03A1C9B81}" srcId="{B2FBFB37-4CB2-479D-8637-B107345B7C9B}" destId="{E31DAF7B-D1F5-488D-9EED-FB7DD9A9D3B4}" srcOrd="6" destOrd="0" parTransId="{1ED20871-3A9B-4AB9-9F2D-CF5B037308DF}" sibTransId="{318D2FF4-867A-4894-90AE-6A0B1F152141}"/>
    <dgm:cxn modelId="{D4157C73-7861-4DBC-B378-C39D236109C1}" srcId="{B2FBFB37-4CB2-479D-8637-B107345B7C9B}" destId="{B86C589E-775B-4458-9ECE-B5A7824D544A}" srcOrd="2" destOrd="0" parTransId="{058D2F1E-E1F8-4B3B-8C43-67AFD16D7B3E}" sibTransId="{2D28174C-8164-410A-8717-1ED91F425DC6}"/>
    <dgm:cxn modelId="{329CE3B7-9D8A-4925-ABA5-7B71A77B0302}" type="presOf" srcId="{396BEAD1-A776-4916-A84F-CAB96F1ED9BD}" destId="{CD044234-4B5C-42D1-9248-300836F83BF0}" srcOrd="0" destOrd="0" presId="urn:microsoft.com/office/officeart/2008/layout/LinedList"/>
    <dgm:cxn modelId="{CA9D23BA-2830-4AC6-B2A0-40C58416C531}" srcId="{B2FBFB37-4CB2-479D-8637-B107345B7C9B}" destId="{396BEAD1-A776-4916-A84F-CAB96F1ED9BD}" srcOrd="1" destOrd="0" parTransId="{73D8C987-5359-4953-ACBB-23BC43B838A0}" sibTransId="{3A6DF892-C367-4AE2-916C-C61701A0C12F}"/>
    <dgm:cxn modelId="{B33119BD-2AAB-48C9-B4AE-14CC11C37206}" type="presOf" srcId="{A922571C-A477-4190-8DF7-B993B5963086}" destId="{A8E40156-AC12-4B59-970D-E144B4472F27}" srcOrd="0" destOrd="0" presId="urn:microsoft.com/office/officeart/2008/layout/LinedList"/>
    <dgm:cxn modelId="{CCBF0CD5-11D0-43CD-8053-A0E71F9CFCBB}" type="presOf" srcId="{8C832F5F-15AC-4712-AAB8-1AC22BB29886}" destId="{C4FF4DAC-1F3C-4C46-8ECC-45D46C34FCD2}" srcOrd="0" destOrd="0" presId="urn:microsoft.com/office/officeart/2008/layout/LinedList"/>
    <dgm:cxn modelId="{612713D5-659E-474F-8EA3-AD566B04ED15}" type="presOf" srcId="{466ECC08-A948-420A-A123-793C3665FBF6}" destId="{7C5FE06A-22B2-439A-A094-7F03A467AB96}" srcOrd="0" destOrd="0" presId="urn:microsoft.com/office/officeart/2008/layout/LinedList"/>
    <dgm:cxn modelId="{D847ADE4-300C-4538-B494-C4BF3D83002B}" type="presOf" srcId="{B86C589E-775B-4458-9ECE-B5A7824D544A}" destId="{9396744D-7C07-4D66-9F26-62AD7E87F9F2}" srcOrd="0" destOrd="0" presId="urn:microsoft.com/office/officeart/2008/layout/LinedList"/>
    <dgm:cxn modelId="{40B1D190-564C-4772-AE44-5B2350141CF9}" type="presParOf" srcId="{D4D22CE2-8FA2-4AF7-9506-8A000D50CA5D}" destId="{4CF3CF06-0661-4754-94DF-8124171E3DDD}" srcOrd="0" destOrd="0" presId="urn:microsoft.com/office/officeart/2008/layout/LinedList"/>
    <dgm:cxn modelId="{07748C01-0788-4FFC-A6EA-2AC545FB819E}" type="presParOf" srcId="{D4D22CE2-8FA2-4AF7-9506-8A000D50CA5D}" destId="{13DEFFAF-8C8A-4CAA-A2CA-2335BD321866}" srcOrd="1" destOrd="0" presId="urn:microsoft.com/office/officeart/2008/layout/LinedList"/>
    <dgm:cxn modelId="{44DEA36D-36BD-4082-960D-24B1DFD0A368}" type="presParOf" srcId="{13DEFFAF-8C8A-4CAA-A2CA-2335BD321866}" destId="{A8E40156-AC12-4B59-970D-E144B4472F27}" srcOrd="0" destOrd="0" presId="urn:microsoft.com/office/officeart/2008/layout/LinedList"/>
    <dgm:cxn modelId="{9479F1E4-3C8C-4DA4-BA2E-AECD4BC5B566}" type="presParOf" srcId="{13DEFFAF-8C8A-4CAA-A2CA-2335BD321866}" destId="{E41A4D0C-1D1B-48A9-8F7B-AD8F5C392FD4}" srcOrd="1" destOrd="0" presId="urn:microsoft.com/office/officeart/2008/layout/LinedList"/>
    <dgm:cxn modelId="{E54518F1-F635-4072-809D-F0AF514AD83A}" type="presParOf" srcId="{D4D22CE2-8FA2-4AF7-9506-8A000D50CA5D}" destId="{9973E424-E5E5-4B9D-AF65-FA35082C7A4B}" srcOrd="2" destOrd="0" presId="urn:microsoft.com/office/officeart/2008/layout/LinedList"/>
    <dgm:cxn modelId="{FFC391FE-9932-42C9-9B40-D2BEC4550B9C}" type="presParOf" srcId="{D4D22CE2-8FA2-4AF7-9506-8A000D50CA5D}" destId="{E24D5B8E-FA1C-4C08-A52C-8B7DD3BC7CD2}" srcOrd="3" destOrd="0" presId="urn:microsoft.com/office/officeart/2008/layout/LinedList"/>
    <dgm:cxn modelId="{CEDA397A-453F-4267-8A78-1DB25DF93D69}" type="presParOf" srcId="{E24D5B8E-FA1C-4C08-A52C-8B7DD3BC7CD2}" destId="{CD044234-4B5C-42D1-9248-300836F83BF0}" srcOrd="0" destOrd="0" presId="urn:microsoft.com/office/officeart/2008/layout/LinedList"/>
    <dgm:cxn modelId="{529F9C78-6106-45B0-8A8C-38F8C3B90497}" type="presParOf" srcId="{E24D5B8E-FA1C-4C08-A52C-8B7DD3BC7CD2}" destId="{DF492D52-1234-46A6-AF0A-0DCCB045649C}" srcOrd="1" destOrd="0" presId="urn:microsoft.com/office/officeart/2008/layout/LinedList"/>
    <dgm:cxn modelId="{66196B59-C6EB-40BA-9C75-8129DED223E6}" type="presParOf" srcId="{D4D22CE2-8FA2-4AF7-9506-8A000D50CA5D}" destId="{5DA48513-B6C2-4101-9947-4C02AE6C147D}" srcOrd="4" destOrd="0" presId="urn:microsoft.com/office/officeart/2008/layout/LinedList"/>
    <dgm:cxn modelId="{33397A4A-DA3D-47A3-9551-A596DAC489F1}" type="presParOf" srcId="{D4D22CE2-8FA2-4AF7-9506-8A000D50CA5D}" destId="{3E5BE1FC-9B8B-4B6E-80F8-925FD844D403}" srcOrd="5" destOrd="0" presId="urn:microsoft.com/office/officeart/2008/layout/LinedList"/>
    <dgm:cxn modelId="{9AF724AD-7926-4A18-BC59-19DB5C4931B5}" type="presParOf" srcId="{3E5BE1FC-9B8B-4B6E-80F8-925FD844D403}" destId="{9396744D-7C07-4D66-9F26-62AD7E87F9F2}" srcOrd="0" destOrd="0" presId="urn:microsoft.com/office/officeart/2008/layout/LinedList"/>
    <dgm:cxn modelId="{332ACF09-7224-41F1-AD5B-1171AEF988E4}" type="presParOf" srcId="{3E5BE1FC-9B8B-4B6E-80F8-925FD844D403}" destId="{BE22C4FE-D3BF-4170-B5A8-BA969E5815BB}" srcOrd="1" destOrd="0" presId="urn:microsoft.com/office/officeart/2008/layout/LinedList"/>
    <dgm:cxn modelId="{248F9D0A-D55E-49EA-86D5-67E32087BB94}" type="presParOf" srcId="{D4D22CE2-8FA2-4AF7-9506-8A000D50CA5D}" destId="{FA05A28D-8DE9-4F81-BB41-9F39805AC133}" srcOrd="6" destOrd="0" presId="urn:microsoft.com/office/officeart/2008/layout/LinedList"/>
    <dgm:cxn modelId="{75D60E26-70A9-4B6D-82CB-ED9F9AD9533D}" type="presParOf" srcId="{D4D22CE2-8FA2-4AF7-9506-8A000D50CA5D}" destId="{E100853A-5755-4DB0-83BD-267FFC67F2D8}" srcOrd="7" destOrd="0" presId="urn:microsoft.com/office/officeart/2008/layout/LinedList"/>
    <dgm:cxn modelId="{EEBC677D-DD88-422B-AE05-170F687971BF}" type="presParOf" srcId="{E100853A-5755-4DB0-83BD-267FFC67F2D8}" destId="{C4FF4DAC-1F3C-4C46-8ECC-45D46C34FCD2}" srcOrd="0" destOrd="0" presId="urn:microsoft.com/office/officeart/2008/layout/LinedList"/>
    <dgm:cxn modelId="{3604608A-A7A4-4EED-B81E-25FB9513C1C0}" type="presParOf" srcId="{E100853A-5755-4DB0-83BD-267FFC67F2D8}" destId="{139CB903-DDF2-4298-831D-1AC79C88B962}" srcOrd="1" destOrd="0" presId="urn:microsoft.com/office/officeart/2008/layout/LinedList"/>
    <dgm:cxn modelId="{258E493E-9026-46D3-B21C-44C2D0BB73BE}" type="presParOf" srcId="{D4D22CE2-8FA2-4AF7-9506-8A000D50CA5D}" destId="{C28E0C01-99AD-4BA6-B0FA-6A926F9B7058}" srcOrd="8" destOrd="0" presId="urn:microsoft.com/office/officeart/2008/layout/LinedList"/>
    <dgm:cxn modelId="{81AE8819-2612-4132-AACB-906B419D007C}" type="presParOf" srcId="{D4D22CE2-8FA2-4AF7-9506-8A000D50CA5D}" destId="{C77F83AD-A34C-46FF-96C9-78E5E1E6C1B3}" srcOrd="9" destOrd="0" presId="urn:microsoft.com/office/officeart/2008/layout/LinedList"/>
    <dgm:cxn modelId="{E7B25F85-6ABD-4D29-A863-2D6FDD89824A}" type="presParOf" srcId="{C77F83AD-A34C-46FF-96C9-78E5E1E6C1B3}" destId="{8D4AA531-FCEA-4F02-93E7-F8DF806DB06E}" srcOrd="0" destOrd="0" presId="urn:microsoft.com/office/officeart/2008/layout/LinedList"/>
    <dgm:cxn modelId="{FE7C5E18-717B-47F4-8E5D-05291C4C0088}" type="presParOf" srcId="{C77F83AD-A34C-46FF-96C9-78E5E1E6C1B3}" destId="{E5FBEADA-68C7-4039-9D64-36FC43054194}" srcOrd="1" destOrd="0" presId="urn:microsoft.com/office/officeart/2008/layout/LinedList"/>
    <dgm:cxn modelId="{9CE47EFF-DCA7-474C-915D-168C6803634D}" type="presParOf" srcId="{D4D22CE2-8FA2-4AF7-9506-8A000D50CA5D}" destId="{B99F4F97-3CA0-41ED-8463-054235B8D285}" srcOrd="10" destOrd="0" presId="urn:microsoft.com/office/officeart/2008/layout/LinedList"/>
    <dgm:cxn modelId="{32F5AB2A-15D2-460C-A803-C9C7C06EAA7D}" type="presParOf" srcId="{D4D22CE2-8FA2-4AF7-9506-8A000D50CA5D}" destId="{750C74AC-288F-46F7-8CF0-EDD58C7269B7}" srcOrd="11" destOrd="0" presId="urn:microsoft.com/office/officeart/2008/layout/LinedList"/>
    <dgm:cxn modelId="{99F6781B-F0D4-4534-AABD-DAF7C2A25964}" type="presParOf" srcId="{750C74AC-288F-46F7-8CF0-EDD58C7269B7}" destId="{7C5FE06A-22B2-439A-A094-7F03A467AB96}" srcOrd="0" destOrd="0" presId="urn:microsoft.com/office/officeart/2008/layout/LinedList"/>
    <dgm:cxn modelId="{19D1D264-7F54-4C1A-920C-78E0E79096A5}" type="presParOf" srcId="{750C74AC-288F-46F7-8CF0-EDD58C7269B7}" destId="{40FBE986-1AAC-40F0-B601-37FA189DA919}" srcOrd="1" destOrd="0" presId="urn:microsoft.com/office/officeart/2008/layout/LinedList"/>
    <dgm:cxn modelId="{EB4C3E52-F2A5-4156-BE20-B54590BDA0A4}" type="presParOf" srcId="{D4D22CE2-8FA2-4AF7-9506-8A000D50CA5D}" destId="{3F0213B6-7EBA-438B-B371-3EA0EEE6824A}" srcOrd="12" destOrd="0" presId="urn:microsoft.com/office/officeart/2008/layout/LinedList"/>
    <dgm:cxn modelId="{C46898C9-74A5-4E47-831D-77ECF627BC9B}" type="presParOf" srcId="{D4D22CE2-8FA2-4AF7-9506-8A000D50CA5D}" destId="{DE52168C-A23E-4534-9272-8E79CD028B6E}" srcOrd="13" destOrd="0" presId="urn:microsoft.com/office/officeart/2008/layout/LinedList"/>
    <dgm:cxn modelId="{56B7A9E6-1B33-45CB-9D4E-42A6E222473D}" type="presParOf" srcId="{DE52168C-A23E-4534-9272-8E79CD028B6E}" destId="{865C596E-A5A5-4A7A-A222-6D273B4AF888}" srcOrd="0" destOrd="0" presId="urn:microsoft.com/office/officeart/2008/layout/LinedList"/>
    <dgm:cxn modelId="{3A5E01D0-0029-4A4A-9E48-5D07193FF2D9}" type="presParOf" srcId="{DE52168C-A23E-4534-9272-8E79CD028B6E}" destId="{334B0C80-79F9-4874-B268-EEF15D2307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D04512-5091-45DF-A406-BEDE45D371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077503-EB3C-496A-9BEF-2C03369D678D}">
      <dgm:prSet phldrT="[Texto]"/>
      <dgm:spPr/>
      <dgm:t>
        <a:bodyPr/>
        <a:lstStyle/>
        <a:p>
          <a:r>
            <a:rPr lang="es-ES" b="0" i="0" u="none" dirty="0"/>
            <a:t>Análisis</a:t>
          </a:r>
          <a:endParaRPr lang="es-ES" dirty="0"/>
        </a:p>
      </dgm:t>
    </dgm:pt>
    <dgm:pt modelId="{67F0A7F5-6B71-46AB-BA74-01DAB1C48A17}" type="parTrans" cxnId="{9EB360B1-20BA-4639-A46C-79ABA4CFBF26}">
      <dgm:prSet/>
      <dgm:spPr/>
      <dgm:t>
        <a:bodyPr/>
        <a:lstStyle/>
        <a:p>
          <a:endParaRPr lang="es-ES"/>
        </a:p>
      </dgm:t>
    </dgm:pt>
    <dgm:pt modelId="{77884D71-0C40-458F-9591-BA6F4F43AC0D}" type="sibTrans" cxnId="{9EB360B1-20BA-4639-A46C-79ABA4CFBF26}">
      <dgm:prSet/>
      <dgm:spPr/>
      <dgm:t>
        <a:bodyPr/>
        <a:lstStyle/>
        <a:p>
          <a:endParaRPr lang="es-ES"/>
        </a:p>
      </dgm:t>
    </dgm:pt>
    <dgm:pt modelId="{839BD6D8-2A5D-40A3-A372-864606FD5A49}">
      <dgm:prSet/>
      <dgm:spPr/>
      <dgm:t>
        <a:bodyPr/>
        <a:lstStyle/>
        <a:p>
          <a:r>
            <a:rPr lang="es-ES" b="0" i="0" u="none" dirty="0"/>
            <a:t>Codificación del módulo de </a:t>
          </a:r>
          <a:r>
            <a:rPr lang="es-ES" b="0" i="0" u="none" dirty="0" err="1"/>
            <a:t>Login</a:t>
          </a:r>
          <a:r>
            <a:rPr lang="es-ES" b="0" i="0" u="none" dirty="0"/>
            <a:t> </a:t>
          </a:r>
          <a:endParaRPr lang="es-ES" dirty="0"/>
        </a:p>
      </dgm:t>
    </dgm:pt>
    <dgm:pt modelId="{E714098A-69E6-4A99-82D6-1FFA035A6913}" type="parTrans" cxnId="{7041597E-7CC9-4177-8345-4052B47F42FC}">
      <dgm:prSet/>
      <dgm:spPr/>
      <dgm:t>
        <a:bodyPr/>
        <a:lstStyle/>
        <a:p>
          <a:endParaRPr lang="es-ES"/>
        </a:p>
      </dgm:t>
    </dgm:pt>
    <dgm:pt modelId="{9ABDEFDD-29FF-455F-8718-66446D06EC1D}" type="sibTrans" cxnId="{7041597E-7CC9-4177-8345-4052B47F42FC}">
      <dgm:prSet/>
      <dgm:spPr/>
      <dgm:t>
        <a:bodyPr/>
        <a:lstStyle/>
        <a:p>
          <a:endParaRPr lang="es-ES"/>
        </a:p>
      </dgm:t>
    </dgm:pt>
    <dgm:pt modelId="{A488586F-BC67-4210-9D50-63B4C8957D72}">
      <dgm:prSet/>
      <dgm:spPr/>
      <dgm:t>
        <a:bodyPr/>
        <a:lstStyle/>
        <a:p>
          <a:r>
            <a:rPr lang="es-ES" b="0" i="0" u="none" dirty="0"/>
            <a:t>Codificación de las entidades</a:t>
          </a:r>
          <a:endParaRPr lang="es-ES" dirty="0"/>
        </a:p>
      </dgm:t>
    </dgm:pt>
    <dgm:pt modelId="{3CD62771-E3C7-4EF7-A75C-17723B39727F}" type="parTrans" cxnId="{591C3849-F4C8-4FC4-A6AC-5FCF97AC9511}">
      <dgm:prSet/>
      <dgm:spPr/>
      <dgm:t>
        <a:bodyPr/>
        <a:lstStyle/>
        <a:p>
          <a:endParaRPr lang="es-ES"/>
        </a:p>
      </dgm:t>
    </dgm:pt>
    <dgm:pt modelId="{334A01B0-00C0-4FF5-B9ED-1E0C2386A978}" type="sibTrans" cxnId="{591C3849-F4C8-4FC4-A6AC-5FCF97AC9511}">
      <dgm:prSet/>
      <dgm:spPr/>
      <dgm:t>
        <a:bodyPr/>
        <a:lstStyle/>
        <a:p>
          <a:endParaRPr lang="es-ES"/>
        </a:p>
      </dgm:t>
    </dgm:pt>
    <dgm:pt modelId="{D77DB9EC-21D6-4099-B1DB-88F5D33310F8}">
      <dgm:prSet/>
      <dgm:spPr/>
      <dgm:t>
        <a:bodyPr/>
        <a:lstStyle/>
        <a:p>
          <a:r>
            <a:rPr lang="es-ES" b="0" i="0" u="none" dirty="0"/>
            <a:t>Codificación del módulo de agenda</a:t>
          </a:r>
          <a:endParaRPr lang="es-ES" dirty="0"/>
        </a:p>
      </dgm:t>
    </dgm:pt>
    <dgm:pt modelId="{C7589163-6A79-44BA-9946-D0A2CB166BF9}" type="parTrans" cxnId="{4BE91007-A846-4CCA-B918-0DD4702137F1}">
      <dgm:prSet/>
      <dgm:spPr/>
      <dgm:t>
        <a:bodyPr/>
        <a:lstStyle/>
        <a:p>
          <a:endParaRPr lang="es-ES"/>
        </a:p>
      </dgm:t>
    </dgm:pt>
    <dgm:pt modelId="{C61A76E8-E152-4686-9BAA-8B2E9608A0F5}" type="sibTrans" cxnId="{4BE91007-A846-4CCA-B918-0DD4702137F1}">
      <dgm:prSet/>
      <dgm:spPr/>
      <dgm:t>
        <a:bodyPr/>
        <a:lstStyle/>
        <a:p>
          <a:endParaRPr lang="es-ES"/>
        </a:p>
      </dgm:t>
    </dgm:pt>
    <dgm:pt modelId="{FA895910-0EC5-4788-9BDD-B2CC2A47E8FF}">
      <dgm:prSet/>
      <dgm:spPr>
        <a:solidFill>
          <a:schemeClr val="accent4"/>
        </a:solidFill>
      </dgm:spPr>
      <dgm:t>
        <a:bodyPr/>
        <a:lstStyle/>
        <a:p>
          <a:r>
            <a:rPr lang="es-ES" b="0" i="0" u="none" dirty="0"/>
            <a:t>Codificación del módulo de colaboradores</a:t>
          </a:r>
          <a:endParaRPr lang="es-ES" dirty="0"/>
        </a:p>
      </dgm:t>
    </dgm:pt>
    <dgm:pt modelId="{0041EAA1-E9F3-40BE-BC9A-41AC00B8B1E0}" type="parTrans" cxnId="{A0F8B815-741F-4D99-8D91-2A3ADFBD178C}">
      <dgm:prSet/>
      <dgm:spPr/>
      <dgm:t>
        <a:bodyPr/>
        <a:lstStyle/>
        <a:p>
          <a:endParaRPr lang="es-ES"/>
        </a:p>
      </dgm:t>
    </dgm:pt>
    <dgm:pt modelId="{D94480DE-0D16-4D65-9118-36FC93ED9FDB}" type="sibTrans" cxnId="{A0F8B815-741F-4D99-8D91-2A3ADFBD178C}">
      <dgm:prSet/>
      <dgm:spPr/>
      <dgm:t>
        <a:bodyPr/>
        <a:lstStyle/>
        <a:p>
          <a:endParaRPr lang="es-ES"/>
        </a:p>
      </dgm:t>
    </dgm:pt>
    <dgm:pt modelId="{82C51AA5-5238-4514-B9BF-99DEC403259E}">
      <dgm:prSet/>
      <dgm:spPr>
        <a:solidFill>
          <a:schemeClr val="accent4"/>
        </a:solidFill>
      </dgm:spPr>
      <dgm:t>
        <a:bodyPr/>
        <a:lstStyle/>
        <a:p>
          <a:r>
            <a:rPr lang="es-ES" b="0" i="0" u="none" dirty="0"/>
            <a:t>Codificación del módulo de calendario de trabajo</a:t>
          </a:r>
          <a:endParaRPr lang="es-ES" dirty="0"/>
        </a:p>
      </dgm:t>
    </dgm:pt>
    <dgm:pt modelId="{C24416E6-47EB-4A5D-A194-0BF9A9744DC6}" type="parTrans" cxnId="{11C54E1D-C798-4AD0-98A9-15BAC46E8E2F}">
      <dgm:prSet/>
      <dgm:spPr/>
      <dgm:t>
        <a:bodyPr/>
        <a:lstStyle/>
        <a:p>
          <a:endParaRPr lang="es-ES"/>
        </a:p>
      </dgm:t>
    </dgm:pt>
    <dgm:pt modelId="{62166718-318B-4EF1-BC5A-7694111258AD}" type="sibTrans" cxnId="{11C54E1D-C798-4AD0-98A9-15BAC46E8E2F}">
      <dgm:prSet/>
      <dgm:spPr/>
      <dgm:t>
        <a:bodyPr/>
        <a:lstStyle/>
        <a:p>
          <a:endParaRPr lang="es-ES"/>
        </a:p>
      </dgm:t>
    </dgm:pt>
    <dgm:pt modelId="{574B3A3A-5CF5-4A7F-BF7C-C95E28896769}">
      <dgm:prSet/>
      <dgm:spPr>
        <a:solidFill>
          <a:schemeClr val="accent4"/>
        </a:solidFill>
      </dgm:spPr>
      <dgm:t>
        <a:bodyPr/>
        <a:lstStyle/>
        <a:p>
          <a:r>
            <a:rPr lang="es-ES" b="0" i="0" u="none" dirty="0"/>
            <a:t>Codificación del módulo de registro de entradas y salidas</a:t>
          </a:r>
          <a:endParaRPr lang="es-ES" dirty="0"/>
        </a:p>
      </dgm:t>
    </dgm:pt>
    <dgm:pt modelId="{EF8C0056-A265-4B3D-8D9F-6FD0605F52A6}" type="parTrans" cxnId="{99F96957-8CA4-4A42-8A07-6CA8DB990FBE}">
      <dgm:prSet/>
      <dgm:spPr/>
      <dgm:t>
        <a:bodyPr/>
        <a:lstStyle/>
        <a:p>
          <a:endParaRPr lang="es-ES"/>
        </a:p>
      </dgm:t>
    </dgm:pt>
    <dgm:pt modelId="{5B0E87E6-22A3-423C-A390-39C46F7D059D}" type="sibTrans" cxnId="{99F96957-8CA4-4A42-8A07-6CA8DB990FBE}">
      <dgm:prSet/>
      <dgm:spPr/>
      <dgm:t>
        <a:bodyPr/>
        <a:lstStyle/>
        <a:p>
          <a:endParaRPr lang="es-ES"/>
        </a:p>
      </dgm:t>
    </dgm:pt>
    <dgm:pt modelId="{89BB11F4-A101-4449-BBE0-1BEDC8CA4F6F}">
      <dgm:prSet/>
      <dgm:spPr>
        <a:solidFill>
          <a:schemeClr val="accent4"/>
        </a:solidFill>
      </dgm:spPr>
      <dgm:t>
        <a:bodyPr/>
        <a:lstStyle/>
        <a:p>
          <a:r>
            <a:rPr lang="es-ES" b="0" i="0" u="none" dirty="0"/>
            <a:t>Codificación del módulo de incidencias</a:t>
          </a:r>
          <a:endParaRPr lang="es-ES" dirty="0"/>
        </a:p>
      </dgm:t>
    </dgm:pt>
    <dgm:pt modelId="{4E9F174B-D58E-43FF-8B9C-B9E9F36068B9}" type="parTrans" cxnId="{2B67EF2F-01BE-40F0-8868-42A2C1B31F8F}">
      <dgm:prSet/>
      <dgm:spPr/>
      <dgm:t>
        <a:bodyPr/>
        <a:lstStyle/>
        <a:p>
          <a:endParaRPr lang="es-ES"/>
        </a:p>
      </dgm:t>
    </dgm:pt>
    <dgm:pt modelId="{8DF48BF2-5CC7-4301-BBBD-5805CD59EC64}" type="sibTrans" cxnId="{2B67EF2F-01BE-40F0-8868-42A2C1B31F8F}">
      <dgm:prSet/>
      <dgm:spPr/>
      <dgm:t>
        <a:bodyPr/>
        <a:lstStyle/>
        <a:p>
          <a:endParaRPr lang="es-ES"/>
        </a:p>
      </dgm:t>
    </dgm:pt>
    <dgm:pt modelId="{EBFB1A2D-4E1D-4052-8792-83CFE40C16EB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s-ES" b="0" i="0" u="none" dirty="0"/>
            <a:t>Pruebas y retroalimentación</a:t>
          </a:r>
          <a:endParaRPr lang="es-ES" dirty="0"/>
        </a:p>
      </dgm:t>
    </dgm:pt>
    <dgm:pt modelId="{21EB27CB-D948-4EE1-85BB-06F3777C5829}" type="parTrans" cxnId="{7B5C36F6-18F6-4C4B-82AE-76E0187BD4EC}">
      <dgm:prSet/>
      <dgm:spPr/>
      <dgm:t>
        <a:bodyPr/>
        <a:lstStyle/>
        <a:p>
          <a:endParaRPr lang="es-ES"/>
        </a:p>
      </dgm:t>
    </dgm:pt>
    <dgm:pt modelId="{D3CB6032-5D24-4A9B-A57A-4CDAB4040B82}" type="sibTrans" cxnId="{7B5C36F6-18F6-4C4B-82AE-76E0187BD4EC}">
      <dgm:prSet/>
      <dgm:spPr/>
      <dgm:t>
        <a:bodyPr/>
        <a:lstStyle/>
        <a:p>
          <a:endParaRPr lang="es-ES"/>
        </a:p>
      </dgm:t>
    </dgm:pt>
    <dgm:pt modelId="{9C2A0D2A-A9B8-448C-9F51-EDE0E2533612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s-ES" b="0" i="0" u="none" dirty="0"/>
            <a:t>Elaboración de la memoria</a:t>
          </a:r>
          <a:endParaRPr lang="es-ES" dirty="0"/>
        </a:p>
      </dgm:t>
    </dgm:pt>
    <dgm:pt modelId="{BC95D8B7-2DCF-42E2-BFD0-00C08EBA19BA}" type="parTrans" cxnId="{1AD771FB-472C-4B9F-A988-B0E7F8CA8515}">
      <dgm:prSet/>
      <dgm:spPr/>
      <dgm:t>
        <a:bodyPr/>
        <a:lstStyle/>
        <a:p>
          <a:endParaRPr lang="es-ES"/>
        </a:p>
      </dgm:t>
    </dgm:pt>
    <dgm:pt modelId="{C0EE1D49-A8DC-4D7B-B0D9-175F4753C4DD}" type="sibTrans" cxnId="{1AD771FB-472C-4B9F-A988-B0E7F8CA8515}">
      <dgm:prSet/>
      <dgm:spPr/>
      <dgm:t>
        <a:bodyPr/>
        <a:lstStyle/>
        <a:p>
          <a:endParaRPr lang="es-ES"/>
        </a:p>
      </dgm:t>
    </dgm:pt>
    <dgm:pt modelId="{F35DC402-BBFF-42F8-8609-A1E29DE86984}">
      <dgm:prSet/>
      <dgm:spPr>
        <a:solidFill>
          <a:srgbClr val="FF0000"/>
        </a:solidFill>
      </dgm:spPr>
      <dgm:t>
        <a:bodyPr/>
        <a:lstStyle/>
        <a:p>
          <a:r>
            <a:rPr lang="es-ES" b="0" i="0" u="none" dirty="0"/>
            <a:t>Entrega</a:t>
          </a:r>
          <a:endParaRPr lang="es-ES" dirty="0"/>
        </a:p>
      </dgm:t>
    </dgm:pt>
    <dgm:pt modelId="{0A54E36A-61BA-4FD2-99E5-F3123EDCB205}" type="parTrans" cxnId="{651BCD6A-5BFC-4B5B-BFD9-3C831D2BC5BC}">
      <dgm:prSet/>
      <dgm:spPr/>
      <dgm:t>
        <a:bodyPr/>
        <a:lstStyle/>
        <a:p>
          <a:endParaRPr lang="es-ES"/>
        </a:p>
      </dgm:t>
    </dgm:pt>
    <dgm:pt modelId="{C421E3DF-7912-42AD-A02B-936F32E78342}" type="sibTrans" cxnId="{651BCD6A-5BFC-4B5B-BFD9-3C831D2BC5BC}">
      <dgm:prSet/>
      <dgm:spPr/>
      <dgm:t>
        <a:bodyPr/>
        <a:lstStyle/>
        <a:p>
          <a:endParaRPr lang="es-ES"/>
        </a:p>
      </dgm:t>
    </dgm:pt>
    <dgm:pt modelId="{0A2311F9-2982-4882-B041-82587038C015}">
      <dgm:prSet phldrT="[Texto]"/>
      <dgm:spPr/>
      <dgm:t>
        <a:bodyPr/>
        <a:lstStyle/>
        <a:p>
          <a:r>
            <a:rPr lang="es-ES" b="0" i="0" u="none"/>
            <a:t>Diseño</a:t>
          </a:r>
          <a:endParaRPr lang="es-ES" dirty="0"/>
        </a:p>
      </dgm:t>
    </dgm:pt>
    <dgm:pt modelId="{6A2237A6-29C8-4311-8932-789723292090}" type="parTrans" cxnId="{719BA0AC-A04B-4678-9D9C-952F3868A3DF}">
      <dgm:prSet/>
      <dgm:spPr/>
      <dgm:t>
        <a:bodyPr/>
        <a:lstStyle/>
        <a:p>
          <a:endParaRPr lang="es-ES"/>
        </a:p>
      </dgm:t>
    </dgm:pt>
    <dgm:pt modelId="{6865D6B7-EFF9-49F3-AAD1-3BA1E666AA15}" type="sibTrans" cxnId="{719BA0AC-A04B-4678-9D9C-952F3868A3DF}">
      <dgm:prSet/>
      <dgm:spPr/>
      <dgm:t>
        <a:bodyPr/>
        <a:lstStyle/>
        <a:p>
          <a:endParaRPr lang="es-ES"/>
        </a:p>
      </dgm:t>
    </dgm:pt>
    <dgm:pt modelId="{55F673AE-22C1-4D11-8020-261C8B6A87DE}" type="pres">
      <dgm:prSet presAssocID="{36D04512-5091-45DF-A406-BEDE45D3712F}" presName="diagram" presStyleCnt="0">
        <dgm:presLayoutVars>
          <dgm:dir/>
          <dgm:resizeHandles val="exact"/>
        </dgm:presLayoutVars>
      </dgm:prSet>
      <dgm:spPr/>
    </dgm:pt>
    <dgm:pt modelId="{066824F9-AB24-4EEE-BCAC-0E76D4C4EBA4}" type="pres">
      <dgm:prSet presAssocID="{FC077503-EB3C-496A-9BEF-2C03369D678D}" presName="node" presStyleLbl="node1" presStyleIdx="0" presStyleCnt="12" custLinFactNeighborX="1134">
        <dgm:presLayoutVars>
          <dgm:bulletEnabled val="1"/>
        </dgm:presLayoutVars>
      </dgm:prSet>
      <dgm:spPr/>
    </dgm:pt>
    <dgm:pt modelId="{256E12D6-C438-41F0-8A9C-9ABEADB2A425}" type="pres">
      <dgm:prSet presAssocID="{77884D71-0C40-458F-9591-BA6F4F43AC0D}" presName="sibTrans" presStyleLbl="sibTrans2D1" presStyleIdx="0" presStyleCnt="11"/>
      <dgm:spPr/>
    </dgm:pt>
    <dgm:pt modelId="{B6DBC450-1C32-43D3-9148-A51343515DBC}" type="pres">
      <dgm:prSet presAssocID="{77884D71-0C40-458F-9591-BA6F4F43AC0D}" presName="connectorText" presStyleLbl="sibTrans2D1" presStyleIdx="0" presStyleCnt="11"/>
      <dgm:spPr/>
    </dgm:pt>
    <dgm:pt modelId="{119D9B23-2307-4C1E-9116-FA39E4ABF664}" type="pres">
      <dgm:prSet presAssocID="{0A2311F9-2982-4882-B041-82587038C015}" presName="node" presStyleLbl="node1" presStyleIdx="1" presStyleCnt="12">
        <dgm:presLayoutVars>
          <dgm:bulletEnabled val="1"/>
        </dgm:presLayoutVars>
      </dgm:prSet>
      <dgm:spPr/>
    </dgm:pt>
    <dgm:pt modelId="{1ABEDF2B-48DF-4EAA-B654-26E65169C050}" type="pres">
      <dgm:prSet presAssocID="{6865D6B7-EFF9-49F3-AAD1-3BA1E666AA15}" presName="sibTrans" presStyleLbl="sibTrans2D1" presStyleIdx="1" presStyleCnt="11"/>
      <dgm:spPr/>
    </dgm:pt>
    <dgm:pt modelId="{D0A3FB12-D2D0-4FFF-9301-463F5C67A1B0}" type="pres">
      <dgm:prSet presAssocID="{6865D6B7-EFF9-49F3-AAD1-3BA1E666AA15}" presName="connectorText" presStyleLbl="sibTrans2D1" presStyleIdx="1" presStyleCnt="11"/>
      <dgm:spPr/>
    </dgm:pt>
    <dgm:pt modelId="{88D09C2F-AA2F-4D97-A54C-2C85BF6E6EB7}" type="pres">
      <dgm:prSet presAssocID="{839BD6D8-2A5D-40A3-A372-864606FD5A49}" presName="node" presStyleLbl="node1" presStyleIdx="2" presStyleCnt="12">
        <dgm:presLayoutVars>
          <dgm:bulletEnabled val="1"/>
        </dgm:presLayoutVars>
      </dgm:prSet>
      <dgm:spPr/>
    </dgm:pt>
    <dgm:pt modelId="{D8C115E7-1BF3-45BA-BA42-54962B33AE5D}" type="pres">
      <dgm:prSet presAssocID="{9ABDEFDD-29FF-455F-8718-66446D06EC1D}" presName="sibTrans" presStyleLbl="sibTrans2D1" presStyleIdx="2" presStyleCnt="11"/>
      <dgm:spPr/>
    </dgm:pt>
    <dgm:pt modelId="{38C698DB-24BE-4F22-A067-00A3681B49B2}" type="pres">
      <dgm:prSet presAssocID="{9ABDEFDD-29FF-455F-8718-66446D06EC1D}" presName="connectorText" presStyleLbl="sibTrans2D1" presStyleIdx="2" presStyleCnt="11"/>
      <dgm:spPr/>
    </dgm:pt>
    <dgm:pt modelId="{1D6811A7-F273-4F84-A0CA-2CA19F58CEED}" type="pres">
      <dgm:prSet presAssocID="{A488586F-BC67-4210-9D50-63B4C8957D72}" presName="node" presStyleLbl="node1" presStyleIdx="3" presStyleCnt="12">
        <dgm:presLayoutVars>
          <dgm:bulletEnabled val="1"/>
        </dgm:presLayoutVars>
      </dgm:prSet>
      <dgm:spPr/>
    </dgm:pt>
    <dgm:pt modelId="{1F65D2CF-6E97-4CAD-9821-2BEDAFB8969E}" type="pres">
      <dgm:prSet presAssocID="{334A01B0-00C0-4FF5-B9ED-1E0C2386A978}" presName="sibTrans" presStyleLbl="sibTrans2D1" presStyleIdx="3" presStyleCnt="11"/>
      <dgm:spPr/>
    </dgm:pt>
    <dgm:pt modelId="{9B7BE96F-7B6B-4E09-AA37-99DB2C66DBA8}" type="pres">
      <dgm:prSet presAssocID="{334A01B0-00C0-4FF5-B9ED-1E0C2386A978}" presName="connectorText" presStyleLbl="sibTrans2D1" presStyleIdx="3" presStyleCnt="11"/>
      <dgm:spPr/>
    </dgm:pt>
    <dgm:pt modelId="{77FDCF01-66E3-486A-824B-D75F2B0D7CA0}" type="pres">
      <dgm:prSet presAssocID="{D77DB9EC-21D6-4099-B1DB-88F5D33310F8}" presName="node" presStyleLbl="node1" presStyleIdx="4" presStyleCnt="12">
        <dgm:presLayoutVars>
          <dgm:bulletEnabled val="1"/>
        </dgm:presLayoutVars>
      </dgm:prSet>
      <dgm:spPr/>
    </dgm:pt>
    <dgm:pt modelId="{1D30E2FF-2D9F-429A-99A7-CAAA18A7D980}" type="pres">
      <dgm:prSet presAssocID="{C61A76E8-E152-4686-9BAA-8B2E9608A0F5}" presName="sibTrans" presStyleLbl="sibTrans2D1" presStyleIdx="4" presStyleCnt="11"/>
      <dgm:spPr/>
    </dgm:pt>
    <dgm:pt modelId="{2C6AF0A0-7C52-4C34-9441-94052E0061D1}" type="pres">
      <dgm:prSet presAssocID="{C61A76E8-E152-4686-9BAA-8B2E9608A0F5}" presName="connectorText" presStyleLbl="sibTrans2D1" presStyleIdx="4" presStyleCnt="11"/>
      <dgm:spPr/>
    </dgm:pt>
    <dgm:pt modelId="{A58DF880-7BB0-4335-91CD-88092F9E1BD7}" type="pres">
      <dgm:prSet presAssocID="{FA895910-0EC5-4788-9BDD-B2CC2A47E8FF}" presName="node" presStyleLbl="node1" presStyleIdx="5" presStyleCnt="12">
        <dgm:presLayoutVars>
          <dgm:bulletEnabled val="1"/>
        </dgm:presLayoutVars>
      </dgm:prSet>
      <dgm:spPr/>
    </dgm:pt>
    <dgm:pt modelId="{6D1730E4-CA1F-4310-A567-FC6A6D7A22B1}" type="pres">
      <dgm:prSet presAssocID="{D94480DE-0D16-4D65-9118-36FC93ED9FDB}" presName="sibTrans" presStyleLbl="sibTrans2D1" presStyleIdx="5" presStyleCnt="11"/>
      <dgm:spPr/>
    </dgm:pt>
    <dgm:pt modelId="{676E10E3-4568-4997-AC13-99E9DC00A5AE}" type="pres">
      <dgm:prSet presAssocID="{D94480DE-0D16-4D65-9118-36FC93ED9FDB}" presName="connectorText" presStyleLbl="sibTrans2D1" presStyleIdx="5" presStyleCnt="11"/>
      <dgm:spPr/>
    </dgm:pt>
    <dgm:pt modelId="{85E57E18-6972-43A9-BD08-F2C0AEB6CED7}" type="pres">
      <dgm:prSet presAssocID="{82C51AA5-5238-4514-B9BF-99DEC403259E}" presName="node" presStyleLbl="node1" presStyleIdx="6" presStyleCnt="12">
        <dgm:presLayoutVars>
          <dgm:bulletEnabled val="1"/>
        </dgm:presLayoutVars>
      </dgm:prSet>
      <dgm:spPr/>
    </dgm:pt>
    <dgm:pt modelId="{6437C185-5C26-40D2-920F-DC61B5707A5A}" type="pres">
      <dgm:prSet presAssocID="{62166718-318B-4EF1-BC5A-7694111258AD}" presName="sibTrans" presStyleLbl="sibTrans2D1" presStyleIdx="6" presStyleCnt="11"/>
      <dgm:spPr/>
    </dgm:pt>
    <dgm:pt modelId="{F74675F2-D759-49C6-AE88-12EE2F820B71}" type="pres">
      <dgm:prSet presAssocID="{62166718-318B-4EF1-BC5A-7694111258AD}" presName="connectorText" presStyleLbl="sibTrans2D1" presStyleIdx="6" presStyleCnt="11"/>
      <dgm:spPr/>
    </dgm:pt>
    <dgm:pt modelId="{A30DC851-CFCD-45C2-998F-ECF3BAE352E5}" type="pres">
      <dgm:prSet presAssocID="{574B3A3A-5CF5-4A7F-BF7C-C95E28896769}" presName="node" presStyleLbl="node1" presStyleIdx="7" presStyleCnt="12">
        <dgm:presLayoutVars>
          <dgm:bulletEnabled val="1"/>
        </dgm:presLayoutVars>
      </dgm:prSet>
      <dgm:spPr/>
    </dgm:pt>
    <dgm:pt modelId="{DEF40021-A832-45FA-B460-A150479C602D}" type="pres">
      <dgm:prSet presAssocID="{5B0E87E6-22A3-423C-A390-39C46F7D059D}" presName="sibTrans" presStyleLbl="sibTrans2D1" presStyleIdx="7" presStyleCnt="11"/>
      <dgm:spPr/>
    </dgm:pt>
    <dgm:pt modelId="{9F0EFA5F-A15C-40AA-89A2-22FC7E360556}" type="pres">
      <dgm:prSet presAssocID="{5B0E87E6-22A3-423C-A390-39C46F7D059D}" presName="connectorText" presStyleLbl="sibTrans2D1" presStyleIdx="7" presStyleCnt="11"/>
      <dgm:spPr/>
    </dgm:pt>
    <dgm:pt modelId="{2A525C06-1080-4078-8F3F-0E9B5914CA3B}" type="pres">
      <dgm:prSet presAssocID="{89BB11F4-A101-4449-BBE0-1BEDC8CA4F6F}" presName="node" presStyleLbl="node1" presStyleIdx="8" presStyleCnt="12">
        <dgm:presLayoutVars>
          <dgm:bulletEnabled val="1"/>
        </dgm:presLayoutVars>
      </dgm:prSet>
      <dgm:spPr/>
    </dgm:pt>
    <dgm:pt modelId="{11C10DCE-A41F-42F7-A1F0-F452EF1AAFEA}" type="pres">
      <dgm:prSet presAssocID="{8DF48BF2-5CC7-4301-BBBD-5805CD59EC64}" presName="sibTrans" presStyleLbl="sibTrans2D1" presStyleIdx="8" presStyleCnt="11"/>
      <dgm:spPr/>
    </dgm:pt>
    <dgm:pt modelId="{BCC95026-068F-4FFD-A1FA-0FB24C9C10BB}" type="pres">
      <dgm:prSet presAssocID="{8DF48BF2-5CC7-4301-BBBD-5805CD59EC64}" presName="connectorText" presStyleLbl="sibTrans2D1" presStyleIdx="8" presStyleCnt="11"/>
      <dgm:spPr/>
    </dgm:pt>
    <dgm:pt modelId="{A1ED0975-CD67-42C0-9C4A-58AB1E3BA84F}" type="pres">
      <dgm:prSet presAssocID="{EBFB1A2D-4E1D-4052-8792-83CFE40C16EB}" presName="node" presStyleLbl="node1" presStyleIdx="9" presStyleCnt="12">
        <dgm:presLayoutVars>
          <dgm:bulletEnabled val="1"/>
        </dgm:presLayoutVars>
      </dgm:prSet>
      <dgm:spPr/>
    </dgm:pt>
    <dgm:pt modelId="{3DA027D0-5501-48DD-B5E5-82DE5AABA2E8}" type="pres">
      <dgm:prSet presAssocID="{D3CB6032-5D24-4A9B-A57A-4CDAB4040B82}" presName="sibTrans" presStyleLbl="sibTrans2D1" presStyleIdx="9" presStyleCnt="11"/>
      <dgm:spPr/>
    </dgm:pt>
    <dgm:pt modelId="{0779BCFD-BB44-43F8-BB28-C88A81CF3964}" type="pres">
      <dgm:prSet presAssocID="{D3CB6032-5D24-4A9B-A57A-4CDAB4040B82}" presName="connectorText" presStyleLbl="sibTrans2D1" presStyleIdx="9" presStyleCnt="11"/>
      <dgm:spPr/>
    </dgm:pt>
    <dgm:pt modelId="{4BB2A418-A01D-4D35-A1D3-191C4ACF56F3}" type="pres">
      <dgm:prSet presAssocID="{9C2A0D2A-A9B8-448C-9F51-EDE0E2533612}" presName="node" presStyleLbl="node1" presStyleIdx="10" presStyleCnt="12">
        <dgm:presLayoutVars>
          <dgm:bulletEnabled val="1"/>
        </dgm:presLayoutVars>
      </dgm:prSet>
      <dgm:spPr/>
    </dgm:pt>
    <dgm:pt modelId="{8D55F289-0DDE-4D6A-BFE1-841C7AEBB1B8}" type="pres">
      <dgm:prSet presAssocID="{C0EE1D49-A8DC-4D7B-B0D9-175F4753C4DD}" presName="sibTrans" presStyleLbl="sibTrans2D1" presStyleIdx="10" presStyleCnt="11"/>
      <dgm:spPr/>
    </dgm:pt>
    <dgm:pt modelId="{3A0674E3-5F3D-46A5-99D8-D2B7E4347BB2}" type="pres">
      <dgm:prSet presAssocID="{C0EE1D49-A8DC-4D7B-B0D9-175F4753C4DD}" presName="connectorText" presStyleLbl="sibTrans2D1" presStyleIdx="10" presStyleCnt="11"/>
      <dgm:spPr/>
    </dgm:pt>
    <dgm:pt modelId="{E68E364C-AE9A-454E-B163-410E758F7843}" type="pres">
      <dgm:prSet presAssocID="{F35DC402-BBFF-42F8-8609-A1E29DE8698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E91007-A846-4CCA-B918-0DD4702137F1}" srcId="{36D04512-5091-45DF-A406-BEDE45D3712F}" destId="{D77DB9EC-21D6-4099-B1DB-88F5D33310F8}" srcOrd="4" destOrd="0" parTransId="{C7589163-6A79-44BA-9946-D0A2CB166BF9}" sibTransId="{C61A76E8-E152-4686-9BAA-8B2E9608A0F5}"/>
    <dgm:cxn modelId="{52AE5207-9DCC-4D8F-AA20-5A4A5725BF7F}" type="presOf" srcId="{62166718-318B-4EF1-BC5A-7694111258AD}" destId="{6437C185-5C26-40D2-920F-DC61B5707A5A}" srcOrd="0" destOrd="0" presId="urn:microsoft.com/office/officeart/2005/8/layout/process5"/>
    <dgm:cxn modelId="{D73FF50D-0D7B-4384-9FE3-D02509B96038}" type="presOf" srcId="{574B3A3A-5CF5-4A7F-BF7C-C95E28896769}" destId="{A30DC851-CFCD-45C2-998F-ECF3BAE352E5}" srcOrd="0" destOrd="0" presId="urn:microsoft.com/office/officeart/2005/8/layout/process5"/>
    <dgm:cxn modelId="{A0F8B815-741F-4D99-8D91-2A3ADFBD178C}" srcId="{36D04512-5091-45DF-A406-BEDE45D3712F}" destId="{FA895910-0EC5-4788-9BDD-B2CC2A47E8FF}" srcOrd="5" destOrd="0" parTransId="{0041EAA1-E9F3-40BE-BC9A-41AC00B8B1E0}" sibTransId="{D94480DE-0D16-4D65-9118-36FC93ED9FDB}"/>
    <dgm:cxn modelId="{C104E416-5859-4B0C-AA62-25587B2D718F}" type="presOf" srcId="{89BB11F4-A101-4449-BBE0-1BEDC8CA4F6F}" destId="{2A525C06-1080-4078-8F3F-0E9B5914CA3B}" srcOrd="0" destOrd="0" presId="urn:microsoft.com/office/officeart/2005/8/layout/process5"/>
    <dgm:cxn modelId="{11C54E1D-C798-4AD0-98A9-15BAC46E8E2F}" srcId="{36D04512-5091-45DF-A406-BEDE45D3712F}" destId="{82C51AA5-5238-4514-B9BF-99DEC403259E}" srcOrd="6" destOrd="0" parTransId="{C24416E6-47EB-4A5D-A194-0BF9A9744DC6}" sibTransId="{62166718-318B-4EF1-BC5A-7694111258AD}"/>
    <dgm:cxn modelId="{C7BE4423-9F5A-473A-88F3-8A4C52168AAD}" type="presOf" srcId="{D94480DE-0D16-4D65-9118-36FC93ED9FDB}" destId="{6D1730E4-CA1F-4310-A567-FC6A6D7A22B1}" srcOrd="0" destOrd="0" presId="urn:microsoft.com/office/officeart/2005/8/layout/process5"/>
    <dgm:cxn modelId="{A8B6C325-663A-4A12-ADB2-551C02699A5D}" type="presOf" srcId="{6865D6B7-EFF9-49F3-AAD1-3BA1E666AA15}" destId="{D0A3FB12-D2D0-4FFF-9301-463F5C67A1B0}" srcOrd="1" destOrd="0" presId="urn:microsoft.com/office/officeart/2005/8/layout/process5"/>
    <dgm:cxn modelId="{5F3FD32D-15AD-48A4-9CD4-71A9E65CDCE4}" type="presOf" srcId="{C61A76E8-E152-4686-9BAA-8B2E9608A0F5}" destId="{2C6AF0A0-7C52-4C34-9441-94052E0061D1}" srcOrd="1" destOrd="0" presId="urn:microsoft.com/office/officeart/2005/8/layout/process5"/>
    <dgm:cxn modelId="{2B67EF2F-01BE-40F0-8868-42A2C1B31F8F}" srcId="{36D04512-5091-45DF-A406-BEDE45D3712F}" destId="{89BB11F4-A101-4449-BBE0-1BEDC8CA4F6F}" srcOrd="8" destOrd="0" parTransId="{4E9F174B-D58E-43FF-8B9C-B9E9F36068B9}" sibTransId="{8DF48BF2-5CC7-4301-BBBD-5805CD59EC64}"/>
    <dgm:cxn modelId="{100F7C33-A48C-42E6-AB20-B7DE4E73C099}" type="presOf" srcId="{0A2311F9-2982-4882-B041-82587038C015}" destId="{119D9B23-2307-4C1E-9116-FA39E4ABF664}" srcOrd="0" destOrd="0" presId="urn:microsoft.com/office/officeart/2005/8/layout/process5"/>
    <dgm:cxn modelId="{536DE640-0FBA-44AD-9EEE-C595C4BAFC52}" type="presOf" srcId="{F35DC402-BBFF-42F8-8609-A1E29DE86984}" destId="{E68E364C-AE9A-454E-B163-410E758F7843}" srcOrd="0" destOrd="0" presId="urn:microsoft.com/office/officeart/2005/8/layout/process5"/>
    <dgm:cxn modelId="{A5E24D5E-42E6-4B6C-B79D-27A9251FBDB6}" type="presOf" srcId="{839BD6D8-2A5D-40A3-A372-864606FD5A49}" destId="{88D09C2F-AA2F-4D97-A54C-2C85BF6E6EB7}" srcOrd="0" destOrd="0" presId="urn:microsoft.com/office/officeart/2005/8/layout/process5"/>
    <dgm:cxn modelId="{AFB9D266-FB52-421A-90EF-2C8B4D26D410}" type="presOf" srcId="{8DF48BF2-5CC7-4301-BBBD-5805CD59EC64}" destId="{BCC95026-068F-4FFD-A1FA-0FB24C9C10BB}" srcOrd="1" destOrd="0" presId="urn:microsoft.com/office/officeart/2005/8/layout/process5"/>
    <dgm:cxn modelId="{2E21F468-3177-441D-8058-E9F7F85BAF0C}" type="presOf" srcId="{D94480DE-0D16-4D65-9118-36FC93ED9FDB}" destId="{676E10E3-4568-4997-AC13-99E9DC00A5AE}" srcOrd="1" destOrd="0" presId="urn:microsoft.com/office/officeart/2005/8/layout/process5"/>
    <dgm:cxn modelId="{591C3849-F4C8-4FC4-A6AC-5FCF97AC9511}" srcId="{36D04512-5091-45DF-A406-BEDE45D3712F}" destId="{A488586F-BC67-4210-9D50-63B4C8957D72}" srcOrd="3" destOrd="0" parTransId="{3CD62771-E3C7-4EF7-A75C-17723B39727F}" sibTransId="{334A01B0-00C0-4FF5-B9ED-1E0C2386A978}"/>
    <dgm:cxn modelId="{651BCD6A-5BFC-4B5B-BFD9-3C831D2BC5BC}" srcId="{36D04512-5091-45DF-A406-BEDE45D3712F}" destId="{F35DC402-BBFF-42F8-8609-A1E29DE86984}" srcOrd="11" destOrd="0" parTransId="{0A54E36A-61BA-4FD2-99E5-F3123EDCB205}" sibTransId="{C421E3DF-7912-42AD-A02B-936F32E78342}"/>
    <dgm:cxn modelId="{1B57EA6D-0A54-4171-8DCD-148C1F9C1F62}" type="presOf" srcId="{D3CB6032-5D24-4A9B-A57A-4CDAB4040B82}" destId="{3DA027D0-5501-48DD-B5E5-82DE5AABA2E8}" srcOrd="0" destOrd="0" presId="urn:microsoft.com/office/officeart/2005/8/layout/process5"/>
    <dgm:cxn modelId="{D6A17D6E-E467-43CC-93ED-190A95A67633}" type="presOf" srcId="{C0EE1D49-A8DC-4D7B-B0D9-175F4753C4DD}" destId="{8D55F289-0DDE-4D6A-BFE1-841C7AEBB1B8}" srcOrd="0" destOrd="0" presId="urn:microsoft.com/office/officeart/2005/8/layout/process5"/>
    <dgm:cxn modelId="{498D6051-D996-44B2-B312-CCB572F3AA7C}" type="presOf" srcId="{9ABDEFDD-29FF-455F-8718-66446D06EC1D}" destId="{38C698DB-24BE-4F22-A067-00A3681B49B2}" srcOrd="1" destOrd="0" presId="urn:microsoft.com/office/officeart/2005/8/layout/process5"/>
    <dgm:cxn modelId="{F9148251-8EFB-44C4-95E7-F0D757FE6AD1}" type="presOf" srcId="{6865D6B7-EFF9-49F3-AAD1-3BA1E666AA15}" destId="{1ABEDF2B-48DF-4EAA-B654-26E65169C050}" srcOrd="0" destOrd="0" presId="urn:microsoft.com/office/officeart/2005/8/layout/process5"/>
    <dgm:cxn modelId="{2B2E2355-524A-4C2E-A06D-4FD777AEEDDD}" type="presOf" srcId="{9ABDEFDD-29FF-455F-8718-66446D06EC1D}" destId="{D8C115E7-1BF3-45BA-BA42-54962B33AE5D}" srcOrd="0" destOrd="0" presId="urn:microsoft.com/office/officeart/2005/8/layout/process5"/>
    <dgm:cxn modelId="{99F96957-8CA4-4A42-8A07-6CA8DB990FBE}" srcId="{36D04512-5091-45DF-A406-BEDE45D3712F}" destId="{574B3A3A-5CF5-4A7F-BF7C-C95E28896769}" srcOrd="7" destOrd="0" parTransId="{EF8C0056-A265-4B3D-8D9F-6FD0605F52A6}" sibTransId="{5B0E87E6-22A3-423C-A390-39C46F7D059D}"/>
    <dgm:cxn modelId="{7041597E-7CC9-4177-8345-4052B47F42FC}" srcId="{36D04512-5091-45DF-A406-BEDE45D3712F}" destId="{839BD6D8-2A5D-40A3-A372-864606FD5A49}" srcOrd="2" destOrd="0" parTransId="{E714098A-69E6-4A99-82D6-1FFA035A6913}" sibTransId="{9ABDEFDD-29FF-455F-8718-66446D06EC1D}"/>
    <dgm:cxn modelId="{97D0A281-8D30-4D79-824E-67E9FBD13AA6}" type="presOf" srcId="{8DF48BF2-5CC7-4301-BBBD-5805CD59EC64}" destId="{11C10DCE-A41F-42F7-A1F0-F452EF1AAFEA}" srcOrd="0" destOrd="0" presId="urn:microsoft.com/office/officeart/2005/8/layout/process5"/>
    <dgm:cxn modelId="{E7E9BF82-15C1-4A9E-9791-114DBA1F909A}" type="presOf" srcId="{62166718-318B-4EF1-BC5A-7694111258AD}" destId="{F74675F2-D759-49C6-AE88-12EE2F820B71}" srcOrd="1" destOrd="0" presId="urn:microsoft.com/office/officeart/2005/8/layout/process5"/>
    <dgm:cxn modelId="{B5F44F90-4899-43D1-913F-EF0921ABDDFC}" type="presOf" srcId="{EBFB1A2D-4E1D-4052-8792-83CFE40C16EB}" destId="{A1ED0975-CD67-42C0-9C4A-58AB1E3BA84F}" srcOrd="0" destOrd="0" presId="urn:microsoft.com/office/officeart/2005/8/layout/process5"/>
    <dgm:cxn modelId="{9D569699-ABB8-41A9-B015-CEA00D265CC9}" type="presOf" srcId="{82C51AA5-5238-4514-B9BF-99DEC403259E}" destId="{85E57E18-6972-43A9-BD08-F2C0AEB6CED7}" srcOrd="0" destOrd="0" presId="urn:microsoft.com/office/officeart/2005/8/layout/process5"/>
    <dgm:cxn modelId="{E01CBCA6-0A05-4609-9D3E-16F10807602B}" type="presOf" srcId="{FC077503-EB3C-496A-9BEF-2C03369D678D}" destId="{066824F9-AB24-4EEE-BCAC-0E76D4C4EBA4}" srcOrd="0" destOrd="0" presId="urn:microsoft.com/office/officeart/2005/8/layout/process5"/>
    <dgm:cxn modelId="{767DCFA9-F28E-4BBF-BBB0-9CE553424CFC}" type="presOf" srcId="{9C2A0D2A-A9B8-448C-9F51-EDE0E2533612}" destId="{4BB2A418-A01D-4D35-A1D3-191C4ACF56F3}" srcOrd="0" destOrd="0" presId="urn:microsoft.com/office/officeart/2005/8/layout/process5"/>
    <dgm:cxn modelId="{AA811AAC-B240-4BB3-ACD2-F5A81B83E6A1}" type="presOf" srcId="{5B0E87E6-22A3-423C-A390-39C46F7D059D}" destId="{9F0EFA5F-A15C-40AA-89A2-22FC7E360556}" srcOrd="1" destOrd="0" presId="urn:microsoft.com/office/officeart/2005/8/layout/process5"/>
    <dgm:cxn modelId="{719BA0AC-A04B-4678-9D9C-952F3868A3DF}" srcId="{36D04512-5091-45DF-A406-BEDE45D3712F}" destId="{0A2311F9-2982-4882-B041-82587038C015}" srcOrd="1" destOrd="0" parTransId="{6A2237A6-29C8-4311-8932-789723292090}" sibTransId="{6865D6B7-EFF9-49F3-AAD1-3BA1E666AA15}"/>
    <dgm:cxn modelId="{1CF3F4AD-883D-4D70-8259-8C0120DB3146}" type="presOf" srcId="{A488586F-BC67-4210-9D50-63B4C8957D72}" destId="{1D6811A7-F273-4F84-A0CA-2CA19F58CEED}" srcOrd="0" destOrd="0" presId="urn:microsoft.com/office/officeart/2005/8/layout/process5"/>
    <dgm:cxn modelId="{914696AF-1363-4266-A3A3-841919121D07}" type="presOf" srcId="{334A01B0-00C0-4FF5-B9ED-1E0C2386A978}" destId="{9B7BE96F-7B6B-4E09-AA37-99DB2C66DBA8}" srcOrd="1" destOrd="0" presId="urn:microsoft.com/office/officeart/2005/8/layout/process5"/>
    <dgm:cxn modelId="{9EB360B1-20BA-4639-A46C-79ABA4CFBF26}" srcId="{36D04512-5091-45DF-A406-BEDE45D3712F}" destId="{FC077503-EB3C-496A-9BEF-2C03369D678D}" srcOrd="0" destOrd="0" parTransId="{67F0A7F5-6B71-46AB-BA74-01DAB1C48A17}" sibTransId="{77884D71-0C40-458F-9591-BA6F4F43AC0D}"/>
    <dgm:cxn modelId="{62633AD3-7B7C-45CB-AF98-846A3DD99394}" type="presOf" srcId="{334A01B0-00C0-4FF5-B9ED-1E0C2386A978}" destId="{1F65D2CF-6E97-4CAD-9821-2BEDAFB8969E}" srcOrd="0" destOrd="0" presId="urn:microsoft.com/office/officeart/2005/8/layout/process5"/>
    <dgm:cxn modelId="{212B9BD5-2CD8-4862-B266-618F93DC08FA}" type="presOf" srcId="{FA895910-0EC5-4788-9BDD-B2CC2A47E8FF}" destId="{A58DF880-7BB0-4335-91CD-88092F9E1BD7}" srcOrd="0" destOrd="0" presId="urn:microsoft.com/office/officeart/2005/8/layout/process5"/>
    <dgm:cxn modelId="{0EFE49D8-61A9-41B9-B5E4-021326ADAABA}" type="presOf" srcId="{D77DB9EC-21D6-4099-B1DB-88F5D33310F8}" destId="{77FDCF01-66E3-486A-824B-D75F2B0D7CA0}" srcOrd="0" destOrd="0" presId="urn:microsoft.com/office/officeart/2005/8/layout/process5"/>
    <dgm:cxn modelId="{862837DF-FB72-4CF4-806C-F878F20C1793}" type="presOf" srcId="{36D04512-5091-45DF-A406-BEDE45D3712F}" destId="{55F673AE-22C1-4D11-8020-261C8B6A87DE}" srcOrd="0" destOrd="0" presId="urn:microsoft.com/office/officeart/2005/8/layout/process5"/>
    <dgm:cxn modelId="{2CEDDCDF-B35D-43F5-9290-4198590EBD0C}" type="presOf" srcId="{C61A76E8-E152-4686-9BAA-8B2E9608A0F5}" destId="{1D30E2FF-2D9F-429A-99A7-CAAA18A7D980}" srcOrd="0" destOrd="0" presId="urn:microsoft.com/office/officeart/2005/8/layout/process5"/>
    <dgm:cxn modelId="{631B2EE3-43C5-425E-A272-73371382C16B}" type="presOf" srcId="{77884D71-0C40-458F-9591-BA6F4F43AC0D}" destId="{256E12D6-C438-41F0-8A9C-9ABEADB2A425}" srcOrd="0" destOrd="0" presId="urn:microsoft.com/office/officeart/2005/8/layout/process5"/>
    <dgm:cxn modelId="{7C07C1EC-6A32-49AB-9045-0F14754077FA}" type="presOf" srcId="{5B0E87E6-22A3-423C-A390-39C46F7D059D}" destId="{DEF40021-A832-45FA-B460-A150479C602D}" srcOrd="0" destOrd="0" presId="urn:microsoft.com/office/officeart/2005/8/layout/process5"/>
    <dgm:cxn modelId="{1CBDB8F1-FA88-4F01-9113-58B9DC8C0CE6}" type="presOf" srcId="{C0EE1D49-A8DC-4D7B-B0D9-175F4753C4DD}" destId="{3A0674E3-5F3D-46A5-99D8-D2B7E4347BB2}" srcOrd="1" destOrd="0" presId="urn:microsoft.com/office/officeart/2005/8/layout/process5"/>
    <dgm:cxn modelId="{7B5C36F6-18F6-4C4B-82AE-76E0187BD4EC}" srcId="{36D04512-5091-45DF-A406-BEDE45D3712F}" destId="{EBFB1A2D-4E1D-4052-8792-83CFE40C16EB}" srcOrd="9" destOrd="0" parTransId="{21EB27CB-D948-4EE1-85BB-06F3777C5829}" sibTransId="{D3CB6032-5D24-4A9B-A57A-4CDAB4040B82}"/>
    <dgm:cxn modelId="{965C95F6-13AC-4C73-9145-36C2184E9445}" type="presOf" srcId="{77884D71-0C40-458F-9591-BA6F4F43AC0D}" destId="{B6DBC450-1C32-43D3-9148-A51343515DBC}" srcOrd="1" destOrd="0" presId="urn:microsoft.com/office/officeart/2005/8/layout/process5"/>
    <dgm:cxn modelId="{8433FAFA-D5D2-4A1D-8583-57281873BEDD}" type="presOf" srcId="{D3CB6032-5D24-4A9B-A57A-4CDAB4040B82}" destId="{0779BCFD-BB44-43F8-BB28-C88A81CF3964}" srcOrd="1" destOrd="0" presId="urn:microsoft.com/office/officeart/2005/8/layout/process5"/>
    <dgm:cxn modelId="{1AD771FB-472C-4B9F-A988-B0E7F8CA8515}" srcId="{36D04512-5091-45DF-A406-BEDE45D3712F}" destId="{9C2A0D2A-A9B8-448C-9F51-EDE0E2533612}" srcOrd="10" destOrd="0" parTransId="{BC95D8B7-2DCF-42E2-BFD0-00C08EBA19BA}" sibTransId="{C0EE1D49-A8DC-4D7B-B0D9-175F4753C4DD}"/>
    <dgm:cxn modelId="{8F57F344-BFF4-42CA-98E0-28C9F491408A}" type="presParOf" srcId="{55F673AE-22C1-4D11-8020-261C8B6A87DE}" destId="{066824F9-AB24-4EEE-BCAC-0E76D4C4EBA4}" srcOrd="0" destOrd="0" presId="urn:microsoft.com/office/officeart/2005/8/layout/process5"/>
    <dgm:cxn modelId="{2D35D2BA-0F42-4611-8DE8-8C1ED7DB52BE}" type="presParOf" srcId="{55F673AE-22C1-4D11-8020-261C8B6A87DE}" destId="{256E12D6-C438-41F0-8A9C-9ABEADB2A425}" srcOrd="1" destOrd="0" presId="urn:microsoft.com/office/officeart/2005/8/layout/process5"/>
    <dgm:cxn modelId="{FF71CD3C-A02B-4D5A-9C79-1EA8AE58647B}" type="presParOf" srcId="{256E12D6-C438-41F0-8A9C-9ABEADB2A425}" destId="{B6DBC450-1C32-43D3-9148-A51343515DBC}" srcOrd="0" destOrd="0" presId="urn:microsoft.com/office/officeart/2005/8/layout/process5"/>
    <dgm:cxn modelId="{6CBDB8EC-2001-4A29-B6F0-5A4428C2C179}" type="presParOf" srcId="{55F673AE-22C1-4D11-8020-261C8B6A87DE}" destId="{119D9B23-2307-4C1E-9116-FA39E4ABF664}" srcOrd="2" destOrd="0" presId="urn:microsoft.com/office/officeart/2005/8/layout/process5"/>
    <dgm:cxn modelId="{2ACE2ECF-D73B-4246-B0C1-89631BB8B725}" type="presParOf" srcId="{55F673AE-22C1-4D11-8020-261C8B6A87DE}" destId="{1ABEDF2B-48DF-4EAA-B654-26E65169C050}" srcOrd="3" destOrd="0" presId="urn:microsoft.com/office/officeart/2005/8/layout/process5"/>
    <dgm:cxn modelId="{BF405B98-72EC-42C7-B27A-9265C1C38DCE}" type="presParOf" srcId="{1ABEDF2B-48DF-4EAA-B654-26E65169C050}" destId="{D0A3FB12-D2D0-4FFF-9301-463F5C67A1B0}" srcOrd="0" destOrd="0" presId="urn:microsoft.com/office/officeart/2005/8/layout/process5"/>
    <dgm:cxn modelId="{95C72B93-39E5-4B63-B263-5E2575E07607}" type="presParOf" srcId="{55F673AE-22C1-4D11-8020-261C8B6A87DE}" destId="{88D09C2F-AA2F-4D97-A54C-2C85BF6E6EB7}" srcOrd="4" destOrd="0" presId="urn:microsoft.com/office/officeart/2005/8/layout/process5"/>
    <dgm:cxn modelId="{F39D42BE-2A8E-401A-9F55-6C7871D83D8E}" type="presParOf" srcId="{55F673AE-22C1-4D11-8020-261C8B6A87DE}" destId="{D8C115E7-1BF3-45BA-BA42-54962B33AE5D}" srcOrd="5" destOrd="0" presId="urn:microsoft.com/office/officeart/2005/8/layout/process5"/>
    <dgm:cxn modelId="{2F5E0551-B8CF-47DC-ACF5-92D2DB1FA3CA}" type="presParOf" srcId="{D8C115E7-1BF3-45BA-BA42-54962B33AE5D}" destId="{38C698DB-24BE-4F22-A067-00A3681B49B2}" srcOrd="0" destOrd="0" presId="urn:microsoft.com/office/officeart/2005/8/layout/process5"/>
    <dgm:cxn modelId="{185ACEB4-7775-4F3B-89EB-3558BAFC75C3}" type="presParOf" srcId="{55F673AE-22C1-4D11-8020-261C8B6A87DE}" destId="{1D6811A7-F273-4F84-A0CA-2CA19F58CEED}" srcOrd="6" destOrd="0" presId="urn:microsoft.com/office/officeart/2005/8/layout/process5"/>
    <dgm:cxn modelId="{04C4185A-11AF-441E-83ED-13C422862288}" type="presParOf" srcId="{55F673AE-22C1-4D11-8020-261C8B6A87DE}" destId="{1F65D2CF-6E97-4CAD-9821-2BEDAFB8969E}" srcOrd="7" destOrd="0" presId="urn:microsoft.com/office/officeart/2005/8/layout/process5"/>
    <dgm:cxn modelId="{EB689F23-41DF-4E48-A18A-CC5152B02064}" type="presParOf" srcId="{1F65D2CF-6E97-4CAD-9821-2BEDAFB8969E}" destId="{9B7BE96F-7B6B-4E09-AA37-99DB2C66DBA8}" srcOrd="0" destOrd="0" presId="urn:microsoft.com/office/officeart/2005/8/layout/process5"/>
    <dgm:cxn modelId="{6F554D3C-51B8-40EB-B933-F472E27EBAC9}" type="presParOf" srcId="{55F673AE-22C1-4D11-8020-261C8B6A87DE}" destId="{77FDCF01-66E3-486A-824B-D75F2B0D7CA0}" srcOrd="8" destOrd="0" presId="urn:microsoft.com/office/officeart/2005/8/layout/process5"/>
    <dgm:cxn modelId="{7F2931C1-2514-4CCE-B4BC-1CE26563105E}" type="presParOf" srcId="{55F673AE-22C1-4D11-8020-261C8B6A87DE}" destId="{1D30E2FF-2D9F-429A-99A7-CAAA18A7D980}" srcOrd="9" destOrd="0" presId="urn:microsoft.com/office/officeart/2005/8/layout/process5"/>
    <dgm:cxn modelId="{37677E94-183F-4A8D-8C6B-C93B7FBF930E}" type="presParOf" srcId="{1D30E2FF-2D9F-429A-99A7-CAAA18A7D980}" destId="{2C6AF0A0-7C52-4C34-9441-94052E0061D1}" srcOrd="0" destOrd="0" presId="urn:microsoft.com/office/officeart/2005/8/layout/process5"/>
    <dgm:cxn modelId="{9099E50E-DD6D-4097-B816-327432200BAB}" type="presParOf" srcId="{55F673AE-22C1-4D11-8020-261C8B6A87DE}" destId="{A58DF880-7BB0-4335-91CD-88092F9E1BD7}" srcOrd="10" destOrd="0" presId="urn:microsoft.com/office/officeart/2005/8/layout/process5"/>
    <dgm:cxn modelId="{8FFE7149-9EBB-413C-9911-72709CD80ABE}" type="presParOf" srcId="{55F673AE-22C1-4D11-8020-261C8B6A87DE}" destId="{6D1730E4-CA1F-4310-A567-FC6A6D7A22B1}" srcOrd="11" destOrd="0" presId="urn:microsoft.com/office/officeart/2005/8/layout/process5"/>
    <dgm:cxn modelId="{E8075089-7D5A-42EE-865C-D3EF96D6C97D}" type="presParOf" srcId="{6D1730E4-CA1F-4310-A567-FC6A6D7A22B1}" destId="{676E10E3-4568-4997-AC13-99E9DC00A5AE}" srcOrd="0" destOrd="0" presId="urn:microsoft.com/office/officeart/2005/8/layout/process5"/>
    <dgm:cxn modelId="{402E3902-8CD8-4B93-B381-ABF810BE27A8}" type="presParOf" srcId="{55F673AE-22C1-4D11-8020-261C8B6A87DE}" destId="{85E57E18-6972-43A9-BD08-F2C0AEB6CED7}" srcOrd="12" destOrd="0" presId="urn:microsoft.com/office/officeart/2005/8/layout/process5"/>
    <dgm:cxn modelId="{5A4DA04C-9D40-4082-B0EE-E08D4E75266D}" type="presParOf" srcId="{55F673AE-22C1-4D11-8020-261C8B6A87DE}" destId="{6437C185-5C26-40D2-920F-DC61B5707A5A}" srcOrd="13" destOrd="0" presId="urn:microsoft.com/office/officeart/2005/8/layout/process5"/>
    <dgm:cxn modelId="{76CFD818-39A7-415E-BD52-6EAF20E00C73}" type="presParOf" srcId="{6437C185-5C26-40D2-920F-DC61B5707A5A}" destId="{F74675F2-D759-49C6-AE88-12EE2F820B71}" srcOrd="0" destOrd="0" presId="urn:microsoft.com/office/officeart/2005/8/layout/process5"/>
    <dgm:cxn modelId="{18D50A3F-C66F-4F33-BBD1-C0AA156559B1}" type="presParOf" srcId="{55F673AE-22C1-4D11-8020-261C8B6A87DE}" destId="{A30DC851-CFCD-45C2-998F-ECF3BAE352E5}" srcOrd="14" destOrd="0" presId="urn:microsoft.com/office/officeart/2005/8/layout/process5"/>
    <dgm:cxn modelId="{66F425D7-A9F1-4CEA-BFF9-68B732FC9302}" type="presParOf" srcId="{55F673AE-22C1-4D11-8020-261C8B6A87DE}" destId="{DEF40021-A832-45FA-B460-A150479C602D}" srcOrd="15" destOrd="0" presId="urn:microsoft.com/office/officeart/2005/8/layout/process5"/>
    <dgm:cxn modelId="{4BAE73C6-7F73-4A32-9032-12A67611EA09}" type="presParOf" srcId="{DEF40021-A832-45FA-B460-A150479C602D}" destId="{9F0EFA5F-A15C-40AA-89A2-22FC7E360556}" srcOrd="0" destOrd="0" presId="urn:microsoft.com/office/officeart/2005/8/layout/process5"/>
    <dgm:cxn modelId="{0EB53030-5984-4A02-A361-279CC0526440}" type="presParOf" srcId="{55F673AE-22C1-4D11-8020-261C8B6A87DE}" destId="{2A525C06-1080-4078-8F3F-0E9B5914CA3B}" srcOrd="16" destOrd="0" presId="urn:microsoft.com/office/officeart/2005/8/layout/process5"/>
    <dgm:cxn modelId="{8197B838-8ADF-462F-BE79-82FD914A6A49}" type="presParOf" srcId="{55F673AE-22C1-4D11-8020-261C8B6A87DE}" destId="{11C10DCE-A41F-42F7-A1F0-F452EF1AAFEA}" srcOrd="17" destOrd="0" presId="urn:microsoft.com/office/officeart/2005/8/layout/process5"/>
    <dgm:cxn modelId="{D9DE2D6F-216C-4A8A-90BD-3A7609918329}" type="presParOf" srcId="{11C10DCE-A41F-42F7-A1F0-F452EF1AAFEA}" destId="{BCC95026-068F-4FFD-A1FA-0FB24C9C10BB}" srcOrd="0" destOrd="0" presId="urn:microsoft.com/office/officeart/2005/8/layout/process5"/>
    <dgm:cxn modelId="{FDEF2C34-D394-4A02-9882-4A75BEF449E1}" type="presParOf" srcId="{55F673AE-22C1-4D11-8020-261C8B6A87DE}" destId="{A1ED0975-CD67-42C0-9C4A-58AB1E3BA84F}" srcOrd="18" destOrd="0" presId="urn:microsoft.com/office/officeart/2005/8/layout/process5"/>
    <dgm:cxn modelId="{2FF7CB3F-7656-4534-91F4-939D76CAA498}" type="presParOf" srcId="{55F673AE-22C1-4D11-8020-261C8B6A87DE}" destId="{3DA027D0-5501-48DD-B5E5-82DE5AABA2E8}" srcOrd="19" destOrd="0" presId="urn:microsoft.com/office/officeart/2005/8/layout/process5"/>
    <dgm:cxn modelId="{4DFD948B-C93C-44A4-AC6A-6A3AE852509D}" type="presParOf" srcId="{3DA027D0-5501-48DD-B5E5-82DE5AABA2E8}" destId="{0779BCFD-BB44-43F8-BB28-C88A81CF3964}" srcOrd="0" destOrd="0" presId="urn:microsoft.com/office/officeart/2005/8/layout/process5"/>
    <dgm:cxn modelId="{795C4C39-7411-41F4-87AB-186637D73241}" type="presParOf" srcId="{55F673AE-22C1-4D11-8020-261C8B6A87DE}" destId="{4BB2A418-A01D-4D35-A1D3-191C4ACF56F3}" srcOrd="20" destOrd="0" presId="urn:microsoft.com/office/officeart/2005/8/layout/process5"/>
    <dgm:cxn modelId="{1092ED1C-1A53-46BC-803A-239CAD4304F9}" type="presParOf" srcId="{55F673AE-22C1-4D11-8020-261C8B6A87DE}" destId="{8D55F289-0DDE-4D6A-BFE1-841C7AEBB1B8}" srcOrd="21" destOrd="0" presId="urn:microsoft.com/office/officeart/2005/8/layout/process5"/>
    <dgm:cxn modelId="{E0588296-EFC0-416D-AB8E-D316257A42DD}" type="presParOf" srcId="{8D55F289-0DDE-4D6A-BFE1-841C7AEBB1B8}" destId="{3A0674E3-5F3D-46A5-99D8-D2B7E4347BB2}" srcOrd="0" destOrd="0" presId="urn:microsoft.com/office/officeart/2005/8/layout/process5"/>
    <dgm:cxn modelId="{454BA479-D2C8-4EC1-AFD1-D8399BA1F38B}" type="presParOf" srcId="{55F673AE-22C1-4D11-8020-261C8B6A87DE}" destId="{E68E364C-AE9A-454E-B163-410E758F7843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C4AF0-4AE3-4BFA-9AA3-C09049EEC9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5FED7B-3AA0-4AEE-A0EB-A3F27C1794E3}">
      <dgm:prSet phldrT="[Texto]"/>
      <dgm:spPr/>
      <dgm:t>
        <a:bodyPr/>
        <a:lstStyle/>
        <a:p>
          <a:r>
            <a:rPr lang="es-ES" dirty="0"/>
            <a:t>Agosto</a:t>
          </a:r>
        </a:p>
      </dgm:t>
    </dgm:pt>
    <dgm:pt modelId="{D4853725-A04D-4674-B12D-C83085E8B372}" type="parTrans" cxnId="{B41B336E-D139-46DF-8807-400AD242A30C}">
      <dgm:prSet/>
      <dgm:spPr/>
      <dgm:t>
        <a:bodyPr/>
        <a:lstStyle/>
        <a:p>
          <a:endParaRPr lang="es-ES"/>
        </a:p>
      </dgm:t>
    </dgm:pt>
    <dgm:pt modelId="{0027B271-95AC-4B72-814D-24491547CFE2}" type="sibTrans" cxnId="{B41B336E-D139-46DF-8807-400AD242A30C}">
      <dgm:prSet/>
      <dgm:spPr/>
      <dgm:t>
        <a:bodyPr/>
        <a:lstStyle/>
        <a:p>
          <a:endParaRPr lang="es-ES"/>
        </a:p>
      </dgm:t>
    </dgm:pt>
    <dgm:pt modelId="{85125662-AF42-4EB5-82C4-04EB743FEE52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Septiembre</a:t>
          </a:r>
        </a:p>
      </dgm:t>
    </dgm:pt>
    <dgm:pt modelId="{5EA36B29-B326-4B3D-8287-586358D10CB6}" type="parTrans" cxnId="{84B3062B-E1F9-41B8-A08D-5AB86E488C91}">
      <dgm:prSet/>
      <dgm:spPr/>
      <dgm:t>
        <a:bodyPr/>
        <a:lstStyle/>
        <a:p>
          <a:endParaRPr lang="es-ES"/>
        </a:p>
      </dgm:t>
    </dgm:pt>
    <dgm:pt modelId="{19C9C282-6229-4959-A55F-2F1BD387E416}" type="sibTrans" cxnId="{84B3062B-E1F9-41B8-A08D-5AB86E488C91}">
      <dgm:prSet/>
      <dgm:spPr/>
      <dgm:t>
        <a:bodyPr/>
        <a:lstStyle/>
        <a:p>
          <a:endParaRPr lang="es-ES"/>
        </a:p>
      </dgm:t>
    </dgm:pt>
    <dgm:pt modelId="{AA961ADE-FF8E-4423-AE69-AD422F55EEEA}">
      <dgm:prSet phldrT="[Texto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s-ES" dirty="0"/>
            <a:t>Octubre</a:t>
          </a:r>
        </a:p>
      </dgm:t>
    </dgm:pt>
    <dgm:pt modelId="{7A7A4CFD-B93B-4C62-A2D2-4BBBF64B2B57}" type="parTrans" cxnId="{735F48C3-1262-445A-B50B-A2CBBB4B2119}">
      <dgm:prSet/>
      <dgm:spPr/>
      <dgm:t>
        <a:bodyPr/>
        <a:lstStyle/>
        <a:p>
          <a:endParaRPr lang="es-ES"/>
        </a:p>
      </dgm:t>
    </dgm:pt>
    <dgm:pt modelId="{CEA59FF9-BCB3-4B3E-9EF7-70CB5F5AD7FC}" type="sibTrans" cxnId="{735F48C3-1262-445A-B50B-A2CBBB4B2119}">
      <dgm:prSet/>
      <dgm:spPr/>
      <dgm:t>
        <a:bodyPr/>
        <a:lstStyle/>
        <a:p>
          <a:endParaRPr lang="es-ES"/>
        </a:p>
      </dgm:t>
    </dgm:pt>
    <dgm:pt modelId="{4F71304B-3332-47A6-8C7A-CE73FA54715D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/>
            <a:t>Noviembre y diciembre</a:t>
          </a:r>
        </a:p>
      </dgm:t>
    </dgm:pt>
    <dgm:pt modelId="{C0C710A0-B147-43F9-8B8C-8CD95B51F820}" type="parTrans" cxnId="{58EF935C-A997-4ED3-870B-AEEBD03184D1}">
      <dgm:prSet/>
      <dgm:spPr/>
      <dgm:t>
        <a:bodyPr/>
        <a:lstStyle/>
        <a:p>
          <a:endParaRPr lang="es-ES"/>
        </a:p>
      </dgm:t>
    </dgm:pt>
    <dgm:pt modelId="{037C34D4-09BB-43EB-8D0B-312C0F83DB31}" type="sibTrans" cxnId="{58EF935C-A997-4ED3-870B-AEEBD03184D1}">
      <dgm:prSet/>
      <dgm:spPr/>
      <dgm:t>
        <a:bodyPr/>
        <a:lstStyle/>
        <a:p>
          <a:endParaRPr lang="es-ES"/>
        </a:p>
      </dgm:t>
    </dgm:pt>
    <dgm:pt modelId="{7AE5C580-B199-4E24-ABF8-DB7DF01F0DDE}" type="pres">
      <dgm:prSet presAssocID="{0EAC4AF0-4AE3-4BFA-9AA3-C09049EEC9BD}" presName="diagram" presStyleCnt="0">
        <dgm:presLayoutVars>
          <dgm:dir/>
          <dgm:resizeHandles val="exact"/>
        </dgm:presLayoutVars>
      </dgm:prSet>
      <dgm:spPr/>
    </dgm:pt>
    <dgm:pt modelId="{B866C11C-27CE-4DE4-A09B-BAC8C2CD07BF}" type="pres">
      <dgm:prSet presAssocID="{955FED7B-3AA0-4AEE-A0EB-A3F27C1794E3}" presName="node" presStyleLbl="node1" presStyleIdx="0" presStyleCnt="4">
        <dgm:presLayoutVars>
          <dgm:bulletEnabled val="1"/>
        </dgm:presLayoutVars>
      </dgm:prSet>
      <dgm:spPr/>
    </dgm:pt>
    <dgm:pt modelId="{5C746A0E-F952-4BC7-99CA-1365348F3545}" type="pres">
      <dgm:prSet presAssocID="{0027B271-95AC-4B72-814D-24491547CFE2}" presName="sibTrans" presStyleCnt="0"/>
      <dgm:spPr/>
    </dgm:pt>
    <dgm:pt modelId="{54FE2D9B-6000-45AE-A449-7BE6CF01991D}" type="pres">
      <dgm:prSet presAssocID="{85125662-AF42-4EB5-82C4-04EB743FEE52}" presName="node" presStyleLbl="node1" presStyleIdx="1" presStyleCnt="4">
        <dgm:presLayoutVars>
          <dgm:bulletEnabled val="1"/>
        </dgm:presLayoutVars>
      </dgm:prSet>
      <dgm:spPr/>
    </dgm:pt>
    <dgm:pt modelId="{C6DE8290-79F8-439C-AD94-393A8A0BE575}" type="pres">
      <dgm:prSet presAssocID="{19C9C282-6229-4959-A55F-2F1BD387E416}" presName="sibTrans" presStyleCnt="0"/>
      <dgm:spPr/>
    </dgm:pt>
    <dgm:pt modelId="{59CF7887-0171-4075-AE87-96D055D612D1}" type="pres">
      <dgm:prSet presAssocID="{AA961ADE-FF8E-4423-AE69-AD422F55EEEA}" presName="node" presStyleLbl="node1" presStyleIdx="2" presStyleCnt="4">
        <dgm:presLayoutVars>
          <dgm:bulletEnabled val="1"/>
        </dgm:presLayoutVars>
      </dgm:prSet>
      <dgm:spPr/>
    </dgm:pt>
    <dgm:pt modelId="{6F5FE8C3-CA8F-47E4-A3C2-DB650F47DEC6}" type="pres">
      <dgm:prSet presAssocID="{CEA59FF9-BCB3-4B3E-9EF7-70CB5F5AD7FC}" presName="sibTrans" presStyleCnt="0"/>
      <dgm:spPr/>
    </dgm:pt>
    <dgm:pt modelId="{4FB0579D-E4BE-45F6-9E25-88001A3769C6}" type="pres">
      <dgm:prSet presAssocID="{4F71304B-3332-47A6-8C7A-CE73FA54715D}" presName="node" presStyleLbl="node1" presStyleIdx="3" presStyleCnt="4">
        <dgm:presLayoutVars>
          <dgm:bulletEnabled val="1"/>
        </dgm:presLayoutVars>
      </dgm:prSet>
      <dgm:spPr/>
    </dgm:pt>
  </dgm:ptLst>
  <dgm:cxnLst>
    <dgm:cxn modelId="{90569803-5D00-4CCF-9A11-3941B4D73172}" type="presOf" srcId="{AA961ADE-FF8E-4423-AE69-AD422F55EEEA}" destId="{59CF7887-0171-4075-AE87-96D055D612D1}" srcOrd="0" destOrd="0" presId="urn:microsoft.com/office/officeart/2005/8/layout/default"/>
    <dgm:cxn modelId="{FC9AF810-7F53-4549-B120-0BF158F04370}" type="presOf" srcId="{4F71304B-3332-47A6-8C7A-CE73FA54715D}" destId="{4FB0579D-E4BE-45F6-9E25-88001A3769C6}" srcOrd="0" destOrd="0" presId="urn:microsoft.com/office/officeart/2005/8/layout/default"/>
    <dgm:cxn modelId="{84B3062B-E1F9-41B8-A08D-5AB86E488C91}" srcId="{0EAC4AF0-4AE3-4BFA-9AA3-C09049EEC9BD}" destId="{85125662-AF42-4EB5-82C4-04EB743FEE52}" srcOrd="1" destOrd="0" parTransId="{5EA36B29-B326-4B3D-8287-586358D10CB6}" sibTransId="{19C9C282-6229-4959-A55F-2F1BD387E416}"/>
    <dgm:cxn modelId="{58EF935C-A997-4ED3-870B-AEEBD03184D1}" srcId="{0EAC4AF0-4AE3-4BFA-9AA3-C09049EEC9BD}" destId="{4F71304B-3332-47A6-8C7A-CE73FA54715D}" srcOrd="3" destOrd="0" parTransId="{C0C710A0-B147-43F9-8B8C-8CD95B51F820}" sibTransId="{037C34D4-09BB-43EB-8D0B-312C0F83DB31}"/>
    <dgm:cxn modelId="{B41B336E-D139-46DF-8807-400AD242A30C}" srcId="{0EAC4AF0-4AE3-4BFA-9AA3-C09049EEC9BD}" destId="{955FED7B-3AA0-4AEE-A0EB-A3F27C1794E3}" srcOrd="0" destOrd="0" parTransId="{D4853725-A04D-4674-B12D-C83085E8B372}" sibTransId="{0027B271-95AC-4B72-814D-24491547CFE2}"/>
    <dgm:cxn modelId="{6BDAB958-1A12-4736-8C1B-D245C5E3ED41}" type="presOf" srcId="{0EAC4AF0-4AE3-4BFA-9AA3-C09049EEC9BD}" destId="{7AE5C580-B199-4E24-ABF8-DB7DF01F0DDE}" srcOrd="0" destOrd="0" presId="urn:microsoft.com/office/officeart/2005/8/layout/default"/>
    <dgm:cxn modelId="{3B5A39A5-7F6B-46E3-BEC0-8FB2EB37C65E}" type="presOf" srcId="{85125662-AF42-4EB5-82C4-04EB743FEE52}" destId="{54FE2D9B-6000-45AE-A449-7BE6CF01991D}" srcOrd="0" destOrd="0" presId="urn:microsoft.com/office/officeart/2005/8/layout/default"/>
    <dgm:cxn modelId="{735F48C3-1262-445A-B50B-A2CBBB4B2119}" srcId="{0EAC4AF0-4AE3-4BFA-9AA3-C09049EEC9BD}" destId="{AA961ADE-FF8E-4423-AE69-AD422F55EEEA}" srcOrd="2" destOrd="0" parTransId="{7A7A4CFD-B93B-4C62-A2D2-4BBBF64B2B57}" sibTransId="{CEA59FF9-BCB3-4B3E-9EF7-70CB5F5AD7FC}"/>
    <dgm:cxn modelId="{EAFE19F7-484D-4824-830D-A1A557F4DF83}" type="presOf" srcId="{955FED7B-3AA0-4AEE-A0EB-A3F27C1794E3}" destId="{B866C11C-27CE-4DE4-A09B-BAC8C2CD07BF}" srcOrd="0" destOrd="0" presId="urn:microsoft.com/office/officeart/2005/8/layout/default"/>
    <dgm:cxn modelId="{C925A735-8A56-4068-8D0C-8DAA4C35A8B3}" type="presParOf" srcId="{7AE5C580-B199-4E24-ABF8-DB7DF01F0DDE}" destId="{B866C11C-27CE-4DE4-A09B-BAC8C2CD07BF}" srcOrd="0" destOrd="0" presId="urn:microsoft.com/office/officeart/2005/8/layout/default"/>
    <dgm:cxn modelId="{6C5391EF-10DB-4CCE-96E2-346363E099F4}" type="presParOf" srcId="{7AE5C580-B199-4E24-ABF8-DB7DF01F0DDE}" destId="{5C746A0E-F952-4BC7-99CA-1365348F3545}" srcOrd="1" destOrd="0" presId="urn:microsoft.com/office/officeart/2005/8/layout/default"/>
    <dgm:cxn modelId="{17F7EFC4-DB07-4FCC-A0C8-CD5A40C046E9}" type="presParOf" srcId="{7AE5C580-B199-4E24-ABF8-DB7DF01F0DDE}" destId="{54FE2D9B-6000-45AE-A449-7BE6CF01991D}" srcOrd="2" destOrd="0" presId="urn:microsoft.com/office/officeart/2005/8/layout/default"/>
    <dgm:cxn modelId="{25BABED1-9E66-42DA-8DDC-A36314E98828}" type="presParOf" srcId="{7AE5C580-B199-4E24-ABF8-DB7DF01F0DDE}" destId="{C6DE8290-79F8-439C-AD94-393A8A0BE575}" srcOrd="3" destOrd="0" presId="urn:microsoft.com/office/officeart/2005/8/layout/default"/>
    <dgm:cxn modelId="{5C6CFA38-52C0-4BDE-B528-1A1A17FFCCD3}" type="presParOf" srcId="{7AE5C580-B199-4E24-ABF8-DB7DF01F0DDE}" destId="{59CF7887-0171-4075-AE87-96D055D612D1}" srcOrd="4" destOrd="0" presId="urn:microsoft.com/office/officeart/2005/8/layout/default"/>
    <dgm:cxn modelId="{DEAB9CFE-5816-41CB-B352-EA0F30F5052E}" type="presParOf" srcId="{7AE5C580-B199-4E24-ABF8-DB7DF01F0DDE}" destId="{6F5FE8C3-CA8F-47E4-A3C2-DB650F47DEC6}" srcOrd="5" destOrd="0" presId="urn:microsoft.com/office/officeart/2005/8/layout/default"/>
    <dgm:cxn modelId="{7F9E5DBE-84BD-4A4D-90AF-B2E9D3D75CB8}" type="presParOf" srcId="{7AE5C580-B199-4E24-ABF8-DB7DF01F0DDE}" destId="{4FB0579D-E4BE-45F6-9E25-88001A3769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C9631-52ED-4C26-B899-DD0BEE5AD8EA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71B6EE-C619-4DA8-9074-EDF26C2A5604}">
      <dgm:prSet/>
      <dgm:spPr/>
      <dgm:t>
        <a:bodyPr/>
        <a:lstStyle/>
        <a:p>
          <a:r>
            <a:rPr lang="es-ES" dirty="0"/>
            <a:t>Ventana principal</a:t>
          </a:r>
        </a:p>
      </dgm:t>
    </dgm:pt>
    <dgm:pt modelId="{F37EF0F7-B910-499A-A9CA-44615DB2781F}" type="parTrans" cxnId="{3EA0A8AD-7BAE-44CE-9C6E-F2F6286A101F}">
      <dgm:prSet/>
      <dgm:spPr/>
      <dgm:t>
        <a:bodyPr/>
        <a:lstStyle/>
        <a:p>
          <a:endParaRPr lang="es-ES"/>
        </a:p>
      </dgm:t>
    </dgm:pt>
    <dgm:pt modelId="{ABA05D9F-B3E7-42EA-96C4-0CEF4BC7D13F}" type="sibTrans" cxnId="{3EA0A8AD-7BAE-44CE-9C6E-F2F6286A101F}">
      <dgm:prSet/>
      <dgm:spPr/>
      <dgm:t>
        <a:bodyPr/>
        <a:lstStyle/>
        <a:p>
          <a:endParaRPr lang="es-ES"/>
        </a:p>
      </dgm:t>
    </dgm:pt>
    <dgm:pt modelId="{D6946BA7-A7A2-4B9A-8544-B1054605612A}">
      <dgm:prSet/>
      <dgm:spPr/>
      <dgm:t>
        <a:bodyPr/>
        <a:lstStyle/>
        <a:p>
          <a:r>
            <a:rPr lang="es-ES" dirty="0"/>
            <a:t>Colaboradores</a:t>
          </a:r>
        </a:p>
      </dgm:t>
    </dgm:pt>
    <dgm:pt modelId="{30263796-207F-4853-B634-3F260DE2343F}" type="parTrans" cxnId="{07135C3E-6289-418D-965D-B5DA035F22ED}">
      <dgm:prSet/>
      <dgm:spPr/>
      <dgm:t>
        <a:bodyPr/>
        <a:lstStyle/>
        <a:p>
          <a:endParaRPr lang="es-ES"/>
        </a:p>
      </dgm:t>
    </dgm:pt>
    <dgm:pt modelId="{DD8DB0F9-EB92-4893-93AA-CCA03C11E061}" type="sibTrans" cxnId="{07135C3E-6289-418D-965D-B5DA035F22ED}">
      <dgm:prSet/>
      <dgm:spPr/>
      <dgm:t>
        <a:bodyPr/>
        <a:lstStyle/>
        <a:p>
          <a:endParaRPr lang="es-ES"/>
        </a:p>
      </dgm:t>
    </dgm:pt>
    <dgm:pt modelId="{3B3212A2-C9A1-49F6-8215-E6DB379D6782}">
      <dgm:prSet/>
      <dgm:spPr/>
      <dgm:t>
        <a:bodyPr/>
        <a:lstStyle/>
        <a:p>
          <a:r>
            <a:rPr lang="es-ES" dirty="0"/>
            <a:t>Calendario laboral</a:t>
          </a:r>
        </a:p>
      </dgm:t>
    </dgm:pt>
    <dgm:pt modelId="{EA77BC68-5180-4E44-8F7B-3F3DB19FD8CD}" type="parTrans" cxnId="{293C6B2F-0077-4060-B9F9-EFF4FE6D3FF1}">
      <dgm:prSet/>
      <dgm:spPr/>
      <dgm:t>
        <a:bodyPr/>
        <a:lstStyle/>
        <a:p>
          <a:endParaRPr lang="es-ES"/>
        </a:p>
      </dgm:t>
    </dgm:pt>
    <dgm:pt modelId="{F0ABA3DA-E152-4B19-A5F3-3944526000F0}" type="sibTrans" cxnId="{293C6B2F-0077-4060-B9F9-EFF4FE6D3FF1}">
      <dgm:prSet/>
      <dgm:spPr/>
      <dgm:t>
        <a:bodyPr/>
        <a:lstStyle/>
        <a:p>
          <a:endParaRPr lang="es-ES"/>
        </a:p>
      </dgm:t>
    </dgm:pt>
    <dgm:pt modelId="{39DD354D-180C-45EA-B8FC-2C89F51D70B6}">
      <dgm:prSet/>
      <dgm:spPr/>
      <dgm:t>
        <a:bodyPr/>
        <a:lstStyle/>
        <a:p>
          <a:r>
            <a:rPr lang="es-ES" dirty="0"/>
            <a:t>Agenda</a:t>
          </a:r>
        </a:p>
      </dgm:t>
    </dgm:pt>
    <dgm:pt modelId="{924CF106-298F-4F22-97DC-BBC745D9036D}" type="parTrans" cxnId="{82DAC9ED-9B96-42A7-ACEE-C17378E6767C}">
      <dgm:prSet/>
      <dgm:spPr/>
      <dgm:t>
        <a:bodyPr/>
        <a:lstStyle/>
        <a:p>
          <a:endParaRPr lang="es-ES"/>
        </a:p>
      </dgm:t>
    </dgm:pt>
    <dgm:pt modelId="{7C0554D1-B8C9-47C3-BDB9-F6340CCAC84B}" type="sibTrans" cxnId="{82DAC9ED-9B96-42A7-ACEE-C17378E6767C}">
      <dgm:prSet/>
      <dgm:spPr/>
      <dgm:t>
        <a:bodyPr/>
        <a:lstStyle/>
        <a:p>
          <a:endParaRPr lang="es-ES"/>
        </a:p>
      </dgm:t>
    </dgm:pt>
    <dgm:pt modelId="{E975433D-7FD8-46C6-B0F1-6EBABC77909D}">
      <dgm:prSet/>
      <dgm:spPr/>
      <dgm:t>
        <a:bodyPr/>
        <a:lstStyle/>
        <a:p>
          <a:r>
            <a:rPr lang="es-ES" dirty="0"/>
            <a:t>Registro de entradas y salidas</a:t>
          </a:r>
        </a:p>
      </dgm:t>
    </dgm:pt>
    <dgm:pt modelId="{65089E02-BA35-4907-A007-B354D761E771}" type="parTrans" cxnId="{89925B5C-D491-4792-9540-1CC6CE4638ED}">
      <dgm:prSet/>
      <dgm:spPr/>
      <dgm:t>
        <a:bodyPr/>
        <a:lstStyle/>
        <a:p>
          <a:endParaRPr lang="es-ES"/>
        </a:p>
      </dgm:t>
    </dgm:pt>
    <dgm:pt modelId="{43A279DF-9E59-4D91-81CD-92658BD930BF}" type="sibTrans" cxnId="{89925B5C-D491-4792-9540-1CC6CE4638ED}">
      <dgm:prSet/>
      <dgm:spPr/>
      <dgm:t>
        <a:bodyPr/>
        <a:lstStyle/>
        <a:p>
          <a:endParaRPr lang="es-ES"/>
        </a:p>
      </dgm:t>
    </dgm:pt>
    <dgm:pt modelId="{9FFB34E2-EE8E-4EB0-91CB-5FB3672D24CB}">
      <dgm:prSet/>
      <dgm:spPr/>
      <dgm:t>
        <a:bodyPr/>
        <a:lstStyle/>
        <a:p>
          <a:r>
            <a:rPr lang="es-ES" dirty="0"/>
            <a:t>Incidentes y configuraciones</a:t>
          </a:r>
        </a:p>
      </dgm:t>
    </dgm:pt>
    <dgm:pt modelId="{7474DA1E-5752-4200-9EC2-AC7EF719ABBD}" type="parTrans" cxnId="{687C4C55-9134-4DB8-A68A-593829DCCA8C}">
      <dgm:prSet/>
      <dgm:spPr/>
      <dgm:t>
        <a:bodyPr/>
        <a:lstStyle/>
        <a:p>
          <a:endParaRPr lang="es-ES"/>
        </a:p>
      </dgm:t>
    </dgm:pt>
    <dgm:pt modelId="{06912A2C-3D2A-46E2-A532-E846EE045313}" type="sibTrans" cxnId="{687C4C55-9134-4DB8-A68A-593829DCCA8C}">
      <dgm:prSet/>
      <dgm:spPr/>
      <dgm:t>
        <a:bodyPr/>
        <a:lstStyle/>
        <a:p>
          <a:endParaRPr lang="es-ES"/>
        </a:p>
      </dgm:t>
    </dgm:pt>
    <dgm:pt modelId="{689E7C73-2981-487E-A472-FCD7E95AF060}">
      <dgm:prSet/>
      <dgm:spPr/>
      <dgm:t>
        <a:bodyPr/>
        <a:lstStyle/>
        <a:p>
          <a:r>
            <a:rPr lang="es-ES" dirty="0" err="1"/>
            <a:t>Login</a:t>
          </a:r>
          <a:endParaRPr lang="es-ES" dirty="0"/>
        </a:p>
      </dgm:t>
    </dgm:pt>
    <dgm:pt modelId="{091E903D-A6F1-4129-B1DD-8DCA0CCF12AF}" type="parTrans" cxnId="{BE7D1713-3CE4-4BD5-AE3C-93654A436118}">
      <dgm:prSet/>
      <dgm:spPr/>
      <dgm:t>
        <a:bodyPr/>
        <a:lstStyle/>
        <a:p>
          <a:endParaRPr lang="es-ES"/>
        </a:p>
      </dgm:t>
    </dgm:pt>
    <dgm:pt modelId="{FE668741-C3FC-45C4-A0DA-0AAECC727FCA}" type="sibTrans" cxnId="{BE7D1713-3CE4-4BD5-AE3C-93654A436118}">
      <dgm:prSet/>
      <dgm:spPr/>
      <dgm:t>
        <a:bodyPr/>
        <a:lstStyle/>
        <a:p>
          <a:endParaRPr lang="es-ES"/>
        </a:p>
      </dgm:t>
    </dgm:pt>
    <dgm:pt modelId="{01A2AB0D-C80C-4B54-8E6E-CD32FF02D278}" type="pres">
      <dgm:prSet presAssocID="{79BC9631-52ED-4C26-B899-DD0BEE5AD8E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3DC23C53-CE96-4319-826B-56059D12581D}" type="pres">
      <dgm:prSet presAssocID="{2571B6EE-C619-4DA8-9074-EDF26C2A5604}" presName="ParentComposite" presStyleCnt="0"/>
      <dgm:spPr/>
    </dgm:pt>
    <dgm:pt modelId="{D563B770-1CEE-44E7-80AA-1853E1474367}" type="pres">
      <dgm:prSet presAssocID="{2571B6EE-C619-4DA8-9074-EDF26C2A5604}" presName="Chord" presStyleLbl="bgShp" presStyleIdx="0" presStyleCnt="7"/>
      <dgm:spPr/>
    </dgm:pt>
    <dgm:pt modelId="{BE5E4564-1B39-4AA8-9F50-A70A8EAD1EF9}" type="pres">
      <dgm:prSet presAssocID="{2571B6EE-C619-4DA8-9074-EDF26C2A5604}" presName="Pie" presStyleLbl="alignNode1" presStyleIdx="0" presStyleCnt="7"/>
      <dgm:spPr/>
    </dgm:pt>
    <dgm:pt modelId="{E710E4A0-00DF-4DD2-B9F6-AEC56B9C86C2}" type="pres">
      <dgm:prSet presAssocID="{2571B6EE-C619-4DA8-9074-EDF26C2A5604}" presName="Parent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8F07A945-F7AA-436F-979F-7395B3DFEA6B}" type="pres">
      <dgm:prSet presAssocID="{689E7C73-2981-487E-A472-FCD7E95AF060}" presName="ParentComposite" presStyleCnt="0"/>
      <dgm:spPr/>
    </dgm:pt>
    <dgm:pt modelId="{708E7ADF-2FEF-41EB-ACC7-2D79A8255FA1}" type="pres">
      <dgm:prSet presAssocID="{689E7C73-2981-487E-A472-FCD7E95AF060}" presName="Chord" presStyleLbl="bgShp" presStyleIdx="1" presStyleCnt="7"/>
      <dgm:spPr/>
    </dgm:pt>
    <dgm:pt modelId="{D2110D6E-6112-4F9C-AF63-74F5C8C49C6D}" type="pres">
      <dgm:prSet presAssocID="{689E7C73-2981-487E-A472-FCD7E95AF060}" presName="Pie" presStyleLbl="alignNode1" presStyleIdx="1" presStyleCnt="7"/>
      <dgm:spPr/>
    </dgm:pt>
    <dgm:pt modelId="{3BF343B4-8325-4A60-8FE2-36CE07640859}" type="pres">
      <dgm:prSet presAssocID="{689E7C73-2981-487E-A472-FCD7E95AF060}" presName="Parent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49CFF6EA-F58E-495A-AA7F-ED1D9F74130B}" type="pres">
      <dgm:prSet presAssocID="{D6946BA7-A7A2-4B9A-8544-B1054605612A}" presName="ParentComposite" presStyleCnt="0"/>
      <dgm:spPr/>
    </dgm:pt>
    <dgm:pt modelId="{79F2E257-5B73-4113-965C-615F6BEEB42E}" type="pres">
      <dgm:prSet presAssocID="{D6946BA7-A7A2-4B9A-8544-B1054605612A}" presName="Chord" presStyleLbl="bgShp" presStyleIdx="2" presStyleCnt="7"/>
      <dgm:spPr/>
    </dgm:pt>
    <dgm:pt modelId="{1528CEAD-0936-47FC-B639-8BAE106E2A49}" type="pres">
      <dgm:prSet presAssocID="{D6946BA7-A7A2-4B9A-8544-B1054605612A}" presName="Pie" presStyleLbl="alignNode1" presStyleIdx="2" presStyleCnt="7"/>
      <dgm:spPr/>
    </dgm:pt>
    <dgm:pt modelId="{C82BCECE-C2CC-42C3-8A57-D863F65BE7AD}" type="pres">
      <dgm:prSet presAssocID="{D6946BA7-A7A2-4B9A-8544-B1054605612A}" presName="Parent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A41D58BE-9821-4C0A-B2CF-953B6537BD30}" type="pres">
      <dgm:prSet presAssocID="{3B3212A2-C9A1-49F6-8215-E6DB379D6782}" presName="ParentComposite" presStyleCnt="0"/>
      <dgm:spPr/>
    </dgm:pt>
    <dgm:pt modelId="{A590C880-C9B0-4603-ACF6-5CD816BAC641}" type="pres">
      <dgm:prSet presAssocID="{3B3212A2-C9A1-49F6-8215-E6DB379D6782}" presName="Chord" presStyleLbl="bgShp" presStyleIdx="3" presStyleCnt="7"/>
      <dgm:spPr/>
    </dgm:pt>
    <dgm:pt modelId="{A7081D68-B397-4BFB-9D32-B1AB5127EF0F}" type="pres">
      <dgm:prSet presAssocID="{3B3212A2-C9A1-49F6-8215-E6DB379D6782}" presName="Pie" presStyleLbl="alignNode1" presStyleIdx="3" presStyleCnt="7"/>
      <dgm:spPr/>
    </dgm:pt>
    <dgm:pt modelId="{5888FFD1-C07E-4D03-AED3-A112A7964DB9}" type="pres">
      <dgm:prSet presAssocID="{3B3212A2-C9A1-49F6-8215-E6DB379D6782}" presName="Parent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CF005F79-E8FE-4463-9BD3-0496E514C17B}" type="pres">
      <dgm:prSet presAssocID="{39DD354D-180C-45EA-B8FC-2C89F51D70B6}" presName="ParentComposite" presStyleCnt="0"/>
      <dgm:spPr/>
    </dgm:pt>
    <dgm:pt modelId="{95489769-1E93-465C-927C-23158EF0BE67}" type="pres">
      <dgm:prSet presAssocID="{39DD354D-180C-45EA-B8FC-2C89F51D70B6}" presName="Chord" presStyleLbl="bgShp" presStyleIdx="4" presStyleCnt="7"/>
      <dgm:spPr/>
    </dgm:pt>
    <dgm:pt modelId="{C5FFA267-D0FF-4535-BDDF-74CE11E3C0F5}" type="pres">
      <dgm:prSet presAssocID="{39DD354D-180C-45EA-B8FC-2C89F51D70B6}" presName="Pie" presStyleLbl="alignNode1" presStyleIdx="4" presStyleCnt="7"/>
      <dgm:spPr/>
    </dgm:pt>
    <dgm:pt modelId="{16151A10-D6E1-412D-A0AF-1D7AE3A96DE8}" type="pres">
      <dgm:prSet presAssocID="{39DD354D-180C-45EA-B8FC-2C89F51D70B6}" presName="Parent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45BAD84F-7E2B-418D-A44F-47A2BDF2E88C}" type="pres">
      <dgm:prSet presAssocID="{E975433D-7FD8-46C6-B0F1-6EBABC77909D}" presName="ParentComposite" presStyleCnt="0"/>
      <dgm:spPr/>
    </dgm:pt>
    <dgm:pt modelId="{82C26252-7573-45A3-AF09-D67A23E27751}" type="pres">
      <dgm:prSet presAssocID="{E975433D-7FD8-46C6-B0F1-6EBABC77909D}" presName="Chord" presStyleLbl="bgShp" presStyleIdx="5" presStyleCnt="7"/>
      <dgm:spPr/>
    </dgm:pt>
    <dgm:pt modelId="{FF680B59-0B2D-4E8B-A580-8B9B15A5A88B}" type="pres">
      <dgm:prSet presAssocID="{E975433D-7FD8-46C6-B0F1-6EBABC77909D}" presName="Pie" presStyleLbl="alignNode1" presStyleIdx="5" presStyleCnt="7"/>
      <dgm:spPr/>
    </dgm:pt>
    <dgm:pt modelId="{BBA82CE4-E271-4600-9EBB-E257825D2F9C}" type="pres">
      <dgm:prSet presAssocID="{E975433D-7FD8-46C6-B0F1-6EBABC77909D}" presName="Parent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448DAF41-6524-4CC7-80DB-94F5AC322CB7}" type="pres">
      <dgm:prSet presAssocID="{9FFB34E2-EE8E-4EB0-91CB-5FB3672D24CB}" presName="ParentComposite" presStyleCnt="0"/>
      <dgm:spPr/>
    </dgm:pt>
    <dgm:pt modelId="{C7156786-8E7F-4949-AD22-8CB4746CBCAA}" type="pres">
      <dgm:prSet presAssocID="{9FFB34E2-EE8E-4EB0-91CB-5FB3672D24CB}" presName="Chord" presStyleLbl="bgShp" presStyleIdx="6" presStyleCnt="7"/>
      <dgm:spPr/>
    </dgm:pt>
    <dgm:pt modelId="{5F56F392-CD2C-445A-8D9E-93E8DC8527DD}" type="pres">
      <dgm:prSet presAssocID="{9FFB34E2-EE8E-4EB0-91CB-5FB3672D24CB}" presName="Pie" presStyleLbl="alignNode1" presStyleIdx="6" presStyleCnt="7"/>
      <dgm:spPr/>
    </dgm:pt>
    <dgm:pt modelId="{CB583B91-7BF7-43E7-AA57-32F60D5175F6}" type="pres">
      <dgm:prSet presAssocID="{9FFB34E2-EE8E-4EB0-91CB-5FB3672D24CB}" presName="Parent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B482A711-EE0A-4FDA-9201-48A2F6A62AA5}" type="presOf" srcId="{2571B6EE-C619-4DA8-9074-EDF26C2A5604}" destId="{E710E4A0-00DF-4DD2-B9F6-AEC56B9C86C2}" srcOrd="0" destOrd="0" presId="urn:microsoft.com/office/officeart/2009/3/layout/PieProcess"/>
    <dgm:cxn modelId="{BE7D1713-3CE4-4BD5-AE3C-93654A436118}" srcId="{79BC9631-52ED-4C26-B899-DD0BEE5AD8EA}" destId="{689E7C73-2981-487E-A472-FCD7E95AF060}" srcOrd="1" destOrd="0" parTransId="{091E903D-A6F1-4129-B1DD-8DCA0CCF12AF}" sibTransId="{FE668741-C3FC-45C4-A0DA-0AAECC727FCA}"/>
    <dgm:cxn modelId="{293C6B2F-0077-4060-B9F9-EFF4FE6D3FF1}" srcId="{79BC9631-52ED-4C26-B899-DD0BEE5AD8EA}" destId="{3B3212A2-C9A1-49F6-8215-E6DB379D6782}" srcOrd="3" destOrd="0" parTransId="{EA77BC68-5180-4E44-8F7B-3F3DB19FD8CD}" sibTransId="{F0ABA3DA-E152-4B19-A5F3-3944526000F0}"/>
    <dgm:cxn modelId="{17624136-2C71-465E-9332-B1493BA3C553}" type="presOf" srcId="{79BC9631-52ED-4C26-B899-DD0BEE5AD8EA}" destId="{01A2AB0D-C80C-4B54-8E6E-CD32FF02D278}" srcOrd="0" destOrd="0" presId="urn:microsoft.com/office/officeart/2009/3/layout/PieProcess"/>
    <dgm:cxn modelId="{07135C3E-6289-418D-965D-B5DA035F22ED}" srcId="{79BC9631-52ED-4C26-B899-DD0BEE5AD8EA}" destId="{D6946BA7-A7A2-4B9A-8544-B1054605612A}" srcOrd="2" destOrd="0" parTransId="{30263796-207F-4853-B634-3F260DE2343F}" sibTransId="{DD8DB0F9-EB92-4893-93AA-CCA03C11E061}"/>
    <dgm:cxn modelId="{89925B5C-D491-4792-9540-1CC6CE4638ED}" srcId="{79BC9631-52ED-4C26-B899-DD0BEE5AD8EA}" destId="{E975433D-7FD8-46C6-B0F1-6EBABC77909D}" srcOrd="5" destOrd="0" parTransId="{65089E02-BA35-4907-A007-B354D761E771}" sibTransId="{43A279DF-9E59-4D91-81CD-92658BD930BF}"/>
    <dgm:cxn modelId="{EF07994F-F546-47C8-8B19-1FCB4B3F2368}" type="presOf" srcId="{E975433D-7FD8-46C6-B0F1-6EBABC77909D}" destId="{BBA82CE4-E271-4600-9EBB-E257825D2F9C}" srcOrd="0" destOrd="0" presId="urn:microsoft.com/office/officeart/2009/3/layout/PieProcess"/>
    <dgm:cxn modelId="{CCCFC54F-90E3-46A1-9DD0-FECCAF8AED24}" type="presOf" srcId="{9FFB34E2-EE8E-4EB0-91CB-5FB3672D24CB}" destId="{CB583B91-7BF7-43E7-AA57-32F60D5175F6}" srcOrd="0" destOrd="0" presId="urn:microsoft.com/office/officeart/2009/3/layout/PieProcess"/>
    <dgm:cxn modelId="{687C4C55-9134-4DB8-A68A-593829DCCA8C}" srcId="{79BC9631-52ED-4C26-B899-DD0BEE5AD8EA}" destId="{9FFB34E2-EE8E-4EB0-91CB-5FB3672D24CB}" srcOrd="6" destOrd="0" parTransId="{7474DA1E-5752-4200-9EC2-AC7EF719ABBD}" sibTransId="{06912A2C-3D2A-46E2-A532-E846EE045313}"/>
    <dgm:cxn modelId="{39A1127F-47DF-4122-B3B0-3F04099E2CE1}" type="presOf" srcId="{39DD354D-180C-45EA-B8FC-2C89F51D70B6}" destId="{16151A10-D6E1-412D-A0AF-1D7AE3A96DE8}" srcOrd="0" destOrd="0" presId="urn:microsoft.com/office/officeart/2009/3/layout/PieProcess"/>
    <dgm:cxn modelId="{3EA0A8AD-7BAE-44CE-9C6E-F2F6286A101F}" srcId="{79BC9631-52ED-4C26-B899-DD0BEE5AD8EA}" destId="{2571B6EE-C619-4DA8-9074-EDF26C2A5604}" srcOrd="0" destOrd="0" parTransId="{F37EF0F7-B910-499A-A9CA-44615DB2781F}" sibTransId="{ABA05D9F-B3E7-42EA-96C4-0CEF4BC7D13F}"/>
    <dgm:cxn modelId="{10EC13BD-60A8-421A-8E5C-F0A361D8EBDE}" type="presOf" srcId="{689E7C73-2981-487E-A472-FCD7E95AF060}" destId="{3BF343B4-8325-4A60-8FE2-36CE07640859}" srcOrd="0" destOrd="0" presId="urn:microsoft.com/office/officeart/2009/3/layout/PieProcess"/>
    <dgm:cxn modelId="{8ECA5DBE-9508-4B8E-B10A-37AB47145C96}" type="presOf" srcId="{3B3212A2-C9A1-49F6-8215-E6DB379D6782}" destId="{5888FFD1-C07E-4D03-AED3-A112A7964DB9}" srcOrd="0" destOrd="0" presId="urn:microsoft.com/office/officeart/2009/3/layout/PieProcess"/>
    <dgm:cxn modelId="{9D85F9C0-EAC0-4962-AD9B-ED71CB217680}" type="presOf" srcId="{D6946BA7-A7A2-4B9A-8544-B1054605612A}" destId="{C82BCECE-C2CC-42C3-8A57-D863F65BE7AD}" srcOrd="0" destOrd="0" presId="urn:microsoft.com/office/officeart/2009/3/layout/PieProcess"/>
    <dgm:cxn modelId="{82DAC9ED-9B96-42A7-ACEE-C17378E6767C}" srcId="{79BC9631-52ED-4C26-B899-DD0BEE5AD8EA}" destId="{39DD354D-180C-45EA-B8FC-2C89F51D70B6}" srcOrd="4" destOrd="0" parTransId="{924CF106-298F-4F22-97DC-BBC745D9036D}" sibTransId="{7C0554D1-B8C9-47C3-BDB9-F6340CCAC84B}"/>
    <dgm:cxn modelId="{0A0E87D7-4C0F-43B2-8C2B-ED84E376E359}" type="presParOf" srcId="{01A2AB0D-C80C-4B54-8E6E-CD32FF02D278}" destId="{3DC23C53-CE96-4319-826B-56059D12581D}" srcOrd="0" destOrd="0" presId="urn:microsoft.com/office/officeart/2009/3/layout/PieProcess"/>
    <dgm:cxn modelId="{74679FFF-15AA-4BA3-A59E-1A4299BDEEC1}" type="presParOf" srcId="{3DC23C53-CE96-4319-826B-56059D12581D}" destId="{D563B770-1CEE-44E7-80AA-1853E1474367}" srcOrd="0" destOrd="0" presId="urn:microsoft.com/office/officeart/2009/3/layout/PieProcess"/>
    <dgm:cxn modelId="{B217CB22-A010-4386-A333-0E3F012B4758}" type="presParOf" srcId="{3DC23C53-CE96-4319-826B-56059D12581D}" destId="{BE5E4564-1B39-4AA8-9F50-A70A8EAD1EF9}" srcOrd="1" destOrd="0" presId="urn:microsoft.com/office/officeart/2009/3/layout/PieProcess"/>
    <dgm:cxn modelId="{95E757A3-984B-43CE-9294-3901DCCFFA80}" type="presParOf" srcId="{3DC23C53-CE96-4319-826B-56059D12581D}" destId="{E710E4A0-00DF-4DD2-B9F6-AEC56B9C86C2}" srcOrd="2" destOrd="0" presId="urn:microsoft.com/office/officeart/2009/3/layout/PieProcess"/>
    <dgm:cxn modelId="{C78793D6-5E2E-4BB2-9528-7ACE34224CDD}" type="presParOf" srcId="{01A2AB0D-C80C-4B54-8E6E-CD32FF02D278}" destId="{8F07A945-F7AA-436F-979F-7395B3DFEA6B}" srcOrd="1" destOrd="0" presId="urn:microsoft.com/office/officeart/2009/3/layout/PieProcess"/>
    <dgm:cxn modelId="{FAA67A27-7F9C-4449-8420-14E9803E0517}" type="presParOf" srcId="{8F07A945-F7AA-436F-979F-7395B3DFEA6B}" destId="{708E7ADF-2FEF-41EB-ACC7-2D79A8255FA1}" srcOrd="0" destOrd="0" presId="urn:microsoft.com/office/officeart/2009/3/layout/PieProcess"/>
    <dgm:cxn modelId="{8FB5FC8D-32AF-46D4-ADEC-86FF46D8AB05}" type="presParOf" srcId="{8F07A945-F7AA-436F-979F-7395B3DFEA6B}" destId="{D2110D6E-6112-4F9C-AF63-74F5C8C49C6D}" srcOrd="1" destOrd="0" presId="urn:microsoft.com/office/officeart/2009/3/layout/PieProcess"/>
    <dgm:cxn modelId="{92752DE8-9CC8-4425-8C83-5BC630E63BB3}" type="presParOf" srcId="{8F07A945-F7AA-436F-979F-7395B3DFEA6B}" destId="{3BF343B4-8325-4A60-8FE2-36CE07640859}" srcOrd="2" destOrd="0" presId="urn:microsoft.com/office/officeart/2009/3/layout/PieProcess"/>
    <dgm:cxn modelId="{D4AC6375-0363-42F1-9724-715D982A9347}" type="presParOf" srcId="{01A2AB0D-C80C-4B54-8E6E-CD32FF02D278}" destId="{49CFF6EA-F58E-495A-AA7F-ED1D9F74130B}" srcOrd="2" destOrd="0" presId="urn:microsoft.com/office/officeart/2009/3/layout/PieProcess"/>
    <dgm:cxn modelId="{0C077084-385A-4896-8822-460BE102CC93}" type="presParOf" srcId="{49CFF6EA-F58E-495A-AA7F-ED1D9F74130B}" destId="{79F2E257-5B73-4113-965C-615F6BEEB42E}" srcOrd="0" destOrd="0" presId="urn:microsoft.com/office/officeart/2009/3/layout/PieProcess"/>
    <dgm:cxn modelId="{4F56934C-AAC2-4555-9590-DFC4872225A9}" type="presParOf" srcId="{49CFF6EA-F58E-495A-AA7F-ED1D9F74130B}" destId="{1528CEAD-0936-47FC-B639-8BAE106E2A49}" srcOrd="1" destOrd="0" presId="urn:microsoft.com/office/officeart/2009/3/layout/PieProcess"/>
    <dgm:cxn modelId="{3D975848-95AA-40DC-A272-45AD07BB5337}" type="presParOf" srcId="{49CFF6EA-F58E-495A-AA7F-ED1D9F74130B}" destId="{C82BCECE-C2CC-42C3-8A57-D863F65BE7AD}" srcOrd="2" destOrd="0" presId="urn:microsoft.com/office/officeart/2009/3/layout/PieProcess"/>
    <dgm:cxn modelId="{9F95EF48-ADF6-4AA9-ADDB-EDC4B168B871}" type="presParOf" srcId="{01A2AB0D-C80C-4B54-8E6E-CD32FF02D278}" destId="{A41D58BE-9821-4C0A-B2CF-953B6537BD30}" srcOrd="3" destOrd="0" presId="urn:microsoft.com/office/officeart/2009/3/layout/PieProcess"/>
    <dgm:cxn modelId="{43DBFEFA-E7D0-4D3E-A328-4CEE85AFE563}" type="presParOf" srcId="{A41D58BE-9821-4C0A-B2CF-953B6537BD30}" destId="{A590C880-C9B0-4603-ACF6-5CD816BAC641}" srcOrd="0" destOrd="0" presId="urn:microsoft.com/office/officeart/2009/3/layout/PieProcess"/>
    <dgm:cxn modelId="{A916083B-343C-4449-A51D-B924F25BD805}" type="presParOf" srcId="{A41D58BE-9821-4C0A-B2CF-953B6537BD30}" destId="{A7081D68-B397-4BFB-9D32-B1AB5127EF0F}" srcOrd="1" destOrd="0" presId="urn:microsoft.com/office/officeart/2009/3/layout/PieProcess"/>
    <dgm:cxn modelId="{8A43C94E-357B-4C70-9E87-7E5DAC4CACF2}" type="presParOf" srcId="{A41D58BE-9821-4C0A-B2CF-953B6537BD30}" destId="{5888FFD1-C07E-4D03-AED3-A112A7964DB9}" srcOrd="2" destOrd="0" presId="urn:microsoft.com/office/officeart/2009/3/layout/PieProcess"/>
    <dgm:cxn modelId="{E778F85E-AFA5-4A87-95E7-E3168EA68F46}" type="presParOf" srcId="{01A2AB0D-C80C-4B54-8E6E-CD32FF02D278}" destId="{CF005F79-E8FE-4463-9BD3-0496E514C17B}" srcOrd="4" destOrd="0" presId="urn:microsoft.com/office/officeart/2009/3/layout/PieProcess"/>
    <dgm:cxn modelId="{18339A48-C3FE-410E-8BE2-B1FDEA250716}" type="presParOf" srcId="{CF005F79-E8FE-4463-9BD3-0496E514C17B}" destId="{95489769-1E93-465C-927C-23158EF0BE67}" srcOrd="0" destOrd="0" presId="urn:microsoft.com/office/officeart/2009/3/layout/PieProcess"/>
    <dgm:cxn modelId="{F1540EDB-80F5-4BFC-A7DC-B232001B66ED}" type="presParOf" srcId="{CF005F79-E8FE-4463-9BD3-0496E514C17B}" destId="{C5FFA267-D0FF-4535-BDDF-74CE11E3C0F5}" srcOrd="1" destOrd="0" presId="urn:microsoft.com/office/officeart/2009/3/layout/PieProcess"/>
    <dgm:cxn modelId="{07BA63E6-6B04-4A3E-A0F6-C01545A387EE}" type="presParOf" srcId="{CF005F79-E8FE-4463-9BD3-0496E514C17B}" destId="{16151A10-D6E1-412D-A0AF-1D7AE3A96DE8}" srcOrd="2" destOrd="0" presId="urn:microsoft.com/office/officeart/2009/3/layout/PieProcess"/>
    <dgm:cxn modelId="{B7378A6D-1D27-4F7C-9020-F4377A80D374}" type="presParOf" srcId="{01A2AB0D-C80C-4B54-8E6E-CD32FF02D278}" destId="{45BAD84F-7E2B-418D-A44F-47A2BDF2E88C}" srcOrd="5" destOrd="0" presId="urn:microsoft.com/office/officeart/2009/3/layout/PieProcess"/>
    <dgm:cxn modelId="{FADF9EFE-49A7-43F3-8805-03A0290A30FF}" type="presParOf" srcId="{45BAD84F-7E2B-418D-A44F-47A2BDF2E88C}" destId="{82C26252-7573-45A3-AF09-D67A23E27751}" srcOrd="0" destOrd="0" presId="urn:microsoft.com/office/officeart/2009/3/layout/PieProcess"/>
    <dgm:cxn modelId="{7515046C-0F4B-4E3A-9197-FF1BA16BB221}" type="presParOf" srcId="{45BAD84F-7E2B-418D-A44F-47A2BDF2E88C}" destId="{FF680B59-0B2D-4E8B-A580-8B9B15A5A88B}" srcOrd="1" destOrd="0" presId="urn:microsoft.com/office/officeart/2009/3/layout/PieProcess"/>
    <dgm:cxn modelId="{D1CC48D5-1450-478E-95AA-D2CC614AC769}" type="presParOf" srcId="{45BAD84F-7E2B-418D-A44F-47A2BDF2E88C}" destId="{BBA82CE4-E271-4600-9EBB-E257825D2F9C}" srcOrd="2" destOrd="0" presId="urn:microsoft.com/office/officeart/2009/3/layout/PieProcess"/>
    <dgm:cxn modelId="{F8961E11-DFDA-4A5F-A5FF-D061C90B1D33}" type="presParOf" srcId="{01A2AB0D-C80C-4B54-8E6E-CD32FF02D278}" destId="{448DAF41-6524-4CC7-80DB-94F5AC322CB7}" srcOrd="6" destOrd="0" presId="urn:microsoft.com/office/officeart/2009/3/layout/PieProcess"/>
    <dgm:cxn modelId="{79DAD619-BC32-4D42-916C-ED844EC1DC9B}" type="presParOf" srcId="{448DAF41-6524-4CC7-80DB-94F5AC322CB7}" destId="{C7156786-8E7F-4949-AD22-8CB4746CBCAA}" srcOrd="0" destOrd="0" presId="urn:microsoft.com/office/officeart/2009/3/layout/PieProcess"/>
    <dgm:cxn modelId="{DDB0DD25-70FD-4738-96D5-727B42CF73F1}" type="presParOf" srcId="{448DAF41-6524-4CC7-80DB-94F5AC322CB7}" destId="{5F56F392-CD2C-445A-8D9E-93E8DC8527DD}" srcOrd="1" destOrd="0" presId="urn:microsoft.com/office/officeart/2009/3/layout/PieProcess"/>
    <dgm:cxn modelId="{6A3946DE-3DD7-4E0D-BB5C-3B96D308857F}" type="presParOf" srcId="{448DAF41-6524-4CC7-80DB-94F5AC322CB7}" destId="{CB583B91-7BF7-43E7-AA57-32F60D5175F6}" srcOrd="2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63ADEA-35F6-4AF2-AF89-F7520E5BF54F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84C2BE0-31E5-4FBD-84B3-6FFAC2FDAA41}">
      <dgm:prSet phldrT="[Texto]"/>
      <dgm:spPr/>
      <dgm:t>
        <a:bodyPr/>
        <a:lstStyle/>
        <a:p>
          <a:r>
            <a:rPr lang="es-ES" dirty="0"/>
            <a:t>Modelo</a:t>
          </a:r>
        </a:p>
      </dgm:t>
    </dgm:pt>
    <dgm:pt modelId="{812A1E15-BED7-4D0F-BF33-525E0D74ADF1}" type="parTrans" cxnId="{40E87F64-33DD-42D2-90E7-387D567B2B2B}">
      <dgm:prSet/>
      <dgm:spPr/>
      <dgm:t>
        <a:bodyPr/>
        <a:lstStyle/>
        <a:p>
          <a:endParaRPr lang="es-ES"/>
        </a:p>
      </dgm:t>
    </dgm:pt>
    <dgm:pt modelId="{FCBF53BF-0FC9-46FB-B7BD-F13E1E69C155}" type="sibTrans" cxnId="{40E87F64-33DD-42D2-90E7-387D567B2B2B}">
      <dgm:prSet/>
      <dgm:spPr/>
      <dgm:t>
        <a:bodyPr/>
        <a:lstStyle/>
        <a:p>
          <a:endParaRPr lang="es-ES"/>
        </a:p>
      </dgm:t>
    </dgm:pt>
    <dgm:pt modelId="{2EF4B9B7-78E9-41E1-9398-7AAF27EB9BE6}">
      <dgm:prSet phldrT="[Texto]"/>
      <dgm:spPr/>
      <dgm:t>
        <a:bodyPr/>
        <a:lstStyle/>
        <a:p>
          <a:r>
            <a:rPr lang="es-ES" dirty="0"/>
            <a:t>Utilidades</a:t>
          </a:r>
        </a:p>
      </dgm:t>
    </dgm:pt>
    <dgm:pt modelId="{5582C41B-AAA0-4CAF-B578-24ED9A9CFD03}" type="parTrans" cxnId="{F3217E5C-8D1B-4F46-AC89-E255EBFBD87B}">
      <dgm:prSet/>
      <dgm:spPr/>
      <dgm:t>
        <a:bodyPr/>
        <a:lstStyle/>
        <a:p>
          <a:endParaRPr lang="es-ES"/>
        </a:p>
      </dgm:t>
    </dgm:pt>
    <dgm:pt modelId="{641E8FB8-9A38-4EEE-84E1-5F3211B5A80C}" type="sibTrans" cxnId="{F3217E5C-8D1B-4F46-AC89-E255EBFBD87B}">
      <dgm:prSet/>
      <dgm:spPr/>
      <dgm:t>
        <a:bodyPr/>
        <a:lstStyle/>
        <a:p>
          <a:endParaRPr lang="es-ES"/>
        </a:p>
      </dgm:t>
    </dgm:pt>
    <dgm:pt modelId="{52D6BB5F-1FB7-48E0-AAD6-650196B2A395}">
      <dgm:prSet phldrT="[Texto]"/>
      <dgm:spPr/>
      <dgm:t>
        <a:bodyPr/>
        <a:lstStyle/>
        <a:p>
          <a:r>
            <a:rPr lang="es-ES" dirty="0"/>
            <a:t>Entidades</a:t>
          </a:r>
        </a:p>
      </dgm:t>
    </dgm:pt>
    <dgm:pt modelId="{4CC39070-A8F2-4281-B576-CCC746D953C2}" type="parTrans" cxnId="{3739134B-E9F5-4787-BCA9-56A2A1EF9796}">
      <dgm:prSet/>
      <dgm:spPr/>
      <dgm:t>
        <a:bodyPr/>
        <a:lstStyle/>
        <a:p>
          <a:endParaRPr lang="es-ES"/>
        </a:p>
      </dgm:t>
    </dgm:pt>
    <dgm:pt modelId="{BC9B722D-76BF-483F-8A03-B6B647F14EE3}" type="sibTrans" cxnId="{3739134B-E9F5-4787-BCA9-56A2A1EF9796}">
      <dgm:prSet/>
      <dgm:spPr/>
      <dgm:t>
        <a:bodyPr/>
        <a:lstStyle/>
        <a:p>
          <a:endParaRPr lang="es-ES"/>
        </a:p>
      </dgm:t>
    </dgm:pt>
    <dgm:pt modelId="{2750FFF3-82C3-4E18-ABCF-0BC1631562FB}" type="pres">
      <dgm:prSet presAssocID="{0863ADEA-35F6-4AF2-AF89-F7520E5BF54F}" presName="Name0" presStyleCnt="0">
        <dgm:presLayoutVars>
          <dgm:dir/>
        </dgm:presLayoutVars>
      </dgm:prSet>
      <dgm:spPr/>
    </dgm:pt>
    <dgm:pt modelId="{3B8FCE06-AF54-4257-A3E6-9806E63CF49F}" type="pres">
      <dgm:prSet presAssocID="{984C2BE0-31E5-4FBD-84B3-6FFAC2FDAA41}" presName="noChildren" presStyleCnt="0"/>
      <dgm:spPr/>
    </dgm:pt>
    <dgm:pt modelId="{AA4E767A-CB83-4DAF-8091-6C32A0DCF9D1}" type="pres">
      <dgm:prSet presAssocID="{984C2BE0-31E5-4FBD-84B3-6FFAC2FDAA41}" presName="gap" presStyleCnt="0"/>
      <dgm:spPr/>
    </dgm:pt>
    <dgm:pt modelId="{D5D94104-BE86-48E6-ABF6-8F87DF5D3CED}" type="pres">
      <dgm:prSet presAssocID="{984C2BE0-31E5-4FBD-84B3-6FFAC2FDAA41}" presName="medCircle2" presStyleLbl="vennNode1" presStyleIdx="0" presStyleCnt="3"/>
      <dgm:spPr/>
    </dgm:pt>
    <dgm:pt modelId="{05E772B6-CE55-43DE-BBC5-F4D253D97A76}" type="pres">
      <dgm:prSet presAssocID="{984C2BE0-31E5-4FBD-84B3-6FFAC2FDAA41}" presName="txLvlOnly1" presStyleLbl="revTx" presStyleIdx="0" presStyleCnt="3"/>
      <dgm:spPr/>
    </dgm:pt>
    <dgm:pt modelId="{3B8447AF-0584-4F1A-BFFC-00FD116E9E14}" type="pres">
      <dgm:prSet presAssocID="{2EF4B9B7-78E9-41E1-9398-7AAF27EB9BE6}" presName="noChildren" presStyleCnt="0"/>
      <dgm:spPr/>
    </dgm:pt>
    <dgm:pt modelId="{EDF1CA99-C6F7-48C8-8959-4360462B6C44}" type="pres">
      <dgm:prSet presAssocID="{2EF4B9B7-78E9-41E1-9398-7AAF27EB9BE6}" presName="gap" presStyleCnt="0"/>
      <dgm:spPr/>
    </dgm:pt>
    <dgm:pt modelId="{50F9581E-B581-45AE-AB6D-DA612C58670D}" type="pres">
      <dgm:prSet presAssocID="{2EF4B9B7-78E9-41E1-9398-7AAF27EB9BE6}" presName="medCircle2" presStyleLbl="vennNode1" presStyleIdx="1" presStyleCnt="3"/>
      <dgm:spPr/>
    </dgm:pt>
    <dgm:pt modelId="{4E5E6434-4903-4F0F-9E59-5CB518B3972C}" type="pres">
      <dgm:prSet presAssocID="{2EF4B9B7-78E9-41E1-9398-7AAF27EB9BE6}" presName="txLvlOnly1" presStyleLbl="revTx" presStyleIdx="1" presStyleCnt="3"/>
      <dgm:spPr/>
    </dgm:pt>
    <dgm:pt modelId="{0AF0F9A1-CA9A-439B-B36F-2164506A90E8}" type="pres">
      <dgm:prSet presAssocID="{52D6BB5F-1FB7-48E0-AAD6-650196B2A395}" presName="noChildren" presStyleCnt="0"/>
      <dgm:spPr/>
    </dgm:pt>
    <dgm:pt modelId="{A642CFE9-BF88-47D3-A895-B034A7BC6352}" type="pres">
      <dgm:prSet presAssocID="{52D6BB5F-1FB7-48E0-AAD6-650196B2A395}" presName="gap" presStyleCnt="0"/>
      <dgm:spPr/>
    </dgm:pt>
    <dgm:pt modelId="{950F4EB9-5808-46E1-A025-DCF41F200152}" type="pres">
      <dgm:prSet presAssocID="{52D6BB5F-1FB7-48E0-AAD6-650196B2A395}" presName="medCircle2" presStyleLbl="vennNode1" presStyleIdx="2" presStyleCnt="3"/>
      <dgm:spPr/>
    </dgm:pt>
    <dgm:pt modelId="{1DE033F4-28DD-43BD-97CD-46C992F11072}" type="pres">
      <dgm:prSet presAssocID="{52D6BB5F-1FB7-48E0-AAD6-650196B2A395}" presName="txLvlOnly1" presStyleLbl="revTx" presStyleIdx="2" presStyleCnt="3"/>
      <dgm:spPr/>
    </dgm:pt>
  </dgm:ptLst>
  <dgm:cxnLst>
    <dgm:cxn modelId="{68CC4831-884C-4D16-B776-C53A8FA1CA87}" type="presOf" srcId="{0863ADEA-35F6-4AF2-AF89-F7520E5BF54F}" destId="{2750FFF3-82C3-4E18-ABCF-0BC1631562FB}" srcOrd="0" destOrd="0" presId="urn:microsoft.com/office/officeart/2008/layout/VerticalCircleList"/>
    <dgm:cxn modelId="{F3217E5C-8D1B-4F46-AC89-E255EBFBD87B}" srcId="{0863ADEA-35F6-4AF2-AF89-F7520E5BF54F}" destId="{2EF4B9B7-78E9-41E1-9398-7AAF27EB9BE6}" srcOrd="1" destOrd="0" parTransId="{5582C41B-AAA0-4CAF-B578-24ED9A9CFD03}" sibTransId="{641E8FB8-9A38-4EEE-84E1-5F3211B5A80C}"/>
    <dgm:cxn modelId="{40E87F64-33DD-42D2-90E7-387D567B2B2B}" srcId="{0863ADEA-35F6-4AF2-AF89-F7520E5BF54F}" destId="{984C2BE0-31E5-4FBD-84B3-6FFAC2FDAA41}" srcOrd="0" destOrd="0" parTransId="{812A1E15-BED7-4D0F-BF33-525E0D74ADF1}" sibTransId="{FCBF53BF-0FC9-46FB-B7BD-F13E1E69C155}"/>
    <dgm:cxn modelId="{3739134B-E9F5-4787-BCA9-56A2A1EF9796}" srcId="{0863ADEA-35F6-4AF2-AF89-F7520E5BF54F}" destId="{52D6BB5F-1FB7-48E0-AAD6-650196B2A395}" srcOrd="2" destOrd="0" parTransId="{4CC39070-A8F2-4281-B576-CCC746D953C2}" sibTransId="{BC9B722D-76BF-483F-8A03-B6B647F14EE3}"/>
    <dgm:cxn modelId="{B6A02880-B127-48B6-8210-18ABF591CC60}" type="presOf" srcId="{2EF4B9B7-78E9-41E1-9398-7AAF27EB9BE6}" destId="{4E5E6434-4903-4F0F-9E59-5CB518B3972C}" srcOrd="0" destOrd="0" presId="urn:microsoft.com/office/officeart/2008/layout/VerticalCircleList"/>
    <dgm:cxn modelId="{79985885-1E8D-46F8-969C-EB159EE10F60}" type="presOf" srcId="{984C2BE0-31E5-4FBD-84B3-6FFAC2FDAA41}" destId="{05E772B6-CE55-43DE-BBC5-F4D253D97A76}" srcOrd="0" destOrd="0" presId="urn:microsoft.com/office/officeart/2008/layout/VerticalCircleList"/>
    <dgm:cxn modelId="{CD6DD4D9-FF77-4175-9FF9-5BFE6DA3AC5D}" type="presOf" srcId="{52D6BB5F-1FB7-48E0-AAD6-650196B2A395}" destId="{1DE033F4-28DD-43BD-97CD-46C992F11072}" srcOrd="0" destOrd="0" presId="urn:microsoft.com/office/officeart/2008/layout/VerticalCircleList"/>
    <dgm:cxn modelId="{E5928884-521E-47B5-BE7A-BE942D087FDB}" type="presParOf" srcId="{2750FFF3-82C3-4E18-ABCF-0BC1631562FB}" destId="{3B8FCE06-AF54-4257-A3E6-9806E63CF49F}" srcOrd="0" destOrd="0" presId="urn:microsoft.com/office/officeart/2008/layout/VerticalCircleList"/>
    <dgm:cxn modelId="{0B3EF80C-B3B4-4633-BD5B-3D5342E7BEFC}" type="presParOf" srcId="{3B8FCE06-AF54-4257-A3E6-9806E63CF49F}" destId="{AA4E767A-CB83-4DAF-8091-6C32A0DCF9D1}" srcOrd="0" destOrd="0" presId="urn:microsoft.com/office/officeart/2008/layout/VerticalCircleList"/>
    <dgm:cxn modelId="{9EE1E962-B13F-4297-8435-CFF993D59A4E}" type="presParOf" srcId="{3B8FCE06-AF54-4257-A3E6-9806E63CF49F}" destId="{D5D94104-BE86-48E6-ABF6-8F87DF5D3CED}" srcOrd="1" destOrd="0" presId="urn:microsoft.com/office/officeart/2008/layout/VerticalCircleList"/>
    <dgm:cxn modelId="{95C6548D-E5C2-4E73-BB30-88FDF5AD22B6}" type="presParOf" srcId="{3B8FCE06-AF54-4257-A3E6-9806E63CF49F}" destId="{05E772B6-CE55-43DE-BBC5-F4D253D97A76}" srcOrd="2" destOrd="0" presId="urn:microsoft.com/office/officeart/2008/layout/VerticalCircleList"/>
    <dgm:cxn modelId="{D22DC160-9387-4E9D-BF81-82503D3858E3}" type="presParOf" srcId="{2750FFF3-82C3-4E18-ABCF-0BC1631562FB}" destId="{3B8447AF-0584-4F1A-BFFC-00FD116E9E14}" srcOrd="1" destOrd="0" presId="urn:microsoft.com/office/officeart/2008/layout/VerticalCircleList"/>
    <dgm:cxn modelId="{ACC9BC63-8DFB-4ED9-BCC4-4AE1D2A3196F}" type="presParOf" srcId="{3B8447AF-0584-4F1A-BFFC-00FD116E9E14}" destId="{EDF1CA99-C6F7-48C8-8959-4360462B6C44}" srcOrd="0" destOrd="0" presId="urn:microsoft.com/office/officeart/2008/layout/VerticalCircleList"/>
    <dgm:cxn modelId="{35DA2402-38D8-4027-A8C8-BC54BC74DB66}" type="presParOf" srcId="{3B8447AF-0584-4F1A-BFFC-00FD116E9E14}" destId="{50F9581E-B581-45AE-AB6D-DA612C58670D}" srcOrd="1" destOrd="0" presId="urn:microsoft.com/office/officeart/2008/layout/VerticalCircleList"/>
    <dgm:cxn modelId="{1B0AFDC1-03AC-4E1D-A57F-05541DC889C6}" type="presParOf" srcId="{3B8447AF-0584-4F1A-BFFC-00FD116E9E14}" destId="{4E5E6434-4903-4F0F-9E59-5CB518B3972C}" srcOrd="2" destOrd="0" presId="urn:microsoft.com/office/officeart/2008/layout/VerticalCircleList"/>
    <dgm:cxn modelId="{3A03CC0C-EF4E-4C13-A8C8-D5C7AEBFC866}" type="presParOf" srcId="{2750FFF3-82C3-4E18-ABCF-0BC1631562FB}" destId="{0AF0F9A1-CA9A-439B-B36F-2164506A90E8}" srcOrd="2" destOrd="0" presId="urn:microsoft.com/office/officeart/2008/layout/VerticalCircleList"/>
    <dgm:cxn modelId="{58FA76C2-3DA7-49FC-8B2A-BEBAA6ABACC7}" type="presParOf" srcId="{0AF0F9A1-CA9A-439B-B36F-2164506A90E8}" destId="{A642CFE9-BF88-47D3-A895-B034A7BC6352}" srcOrd="0" destOrd="0" presId="urn:microsoft.com/office/officeart/2008/layout/VerticalCircleList"/>
    <dgm:cxn modelId="{35A92ED5-A95A-4718-8A33-89F9BA8FA8DA}" type="presParOf" srcId="{0AF0F9A1-CA9A-439B-B36F-2164506A90E8}" destId="{950F4EB9-5808-46E1-A025-DCF41F200152}" srcOrd="1" destOrd="0" presId="urn:microsoft.com/office/officeart/2008/layout/VerticalCircleList"/>
    <dgm:cxn modelId="{D4618602-1597-4BFB-9609-30DD9B566BC7}" type="presParOf" srcId="{0AF0F9A1-CA9A-439B-B36F-2164506A90E8}" destId="{1DE033F4-28DD-43BD-97CD-46C992F11072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93BB1C-4656-4D48-B268-E43C65DFAE8E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3512528-6F58-4882-8EA0-251E7274A0D9}">
      <dgm:prSet phldrT="[Texto]"/>
      <dgm:spPr/>
      <dgm:t>
        <a:bodyPr/>
        <a:lstStyle/>
        <a:p>
          <a:r>
            <a:rPr lang="es-ES" i="0"/>
            <a:t>java</a:t>
          </a:r>
        </a:p>
      </dgm:t>
    </dgm:pt>
    <dgm:pt modelId="{13FC06BC-7808-4471-B054-0C4B4B839A45}" type="parTrans" cxnId="{3A222F97-642D-4814-B785-AF7C06E7189C}">
      <dgm:prSet/>
      <dgm:spPr/>
      <dgm:t>
        <a:bodyPr/>
        <a:lstStyle/>
        <a:p>
          <a:endParaRPr lang="es-ES"/>
        </a:p>
      </dgm:t>
    </dgm:pt>
    <dgm:pt modelId="{B838A99B-DB47-48BC-B700-2403C7DC3C3D}" type="sibTrans" cxnId="{3A222F97-642D-4814-B785-AF7C06E7189C}">
      <dgm:prSet/>
      <dgm:spPr/>
      <dgm:t>
        <a:bodyPr/>
        <a:lstStyle/>
        <a:p>
          <a:endParaRPr lang="es-ES"/>
        </a:p>
      </dgm:t>
    </dgm:pt>
    <dgm:pt modelId="{9E36F17E-AE14-4B18-A5E6-DC23DE6BD1A3}">
      <dgm:prSet phldrT="[Texto]"/>
      <dgm:spPr/>
      <dgm:t>
        <a:bodyPr/>
        <a:lstStyle/>
        <a:p>
          <a:r>
            <a:rPr lang="es-ES" i="0"/>
            <a:t>resources</a:t>
          </a:r>
        </a:p>
      </dgm:t>
    </dgm:pt>
    <dgm:pt modelId="{887511B3-849C-461D-854F-1FE90F38D9F3}" type="parTrans" cxnId="{93A5A914-479B-47AF-B612-FEF8E1EEF51D}">
      <dgm:prSet/>
      <dgm:spPr/>
      <dgm:t>
        <a:bodyPr/>
        <a:lstStyle/>
        <a:p>
          <a:endParaRPr lang="es-ES"/>
        </a:p>
      </dgm:t>
    </dgm:pt>
    <dgm:pt modelId="{850D6D41-98BA-4AFB-BC3D-0B5CCD525546}" type="sibTrans" cxnId="{93A5A914-479B-47AF-B612-FEF8E1EEF51D}">
      <dgm:prSet/>
      <dgm:spPr/>
      <dgm:t>
        <a:bodyPr/>
        <a:lstStyle/>
        <a:p>
          <a:endParaRPr lang="es-ES"/>
        </a:p>
      </dgm:t>
    </dgm:pt>
    <dgm:pt modelId="{F05EAAB3-8627-43C6-B243-9A86C36A20A7}">
      <dgm:prSet phldrT="[Texto]"/>
      <dgm:spPr/>
      <dgm:t>
        <a:bodyPr/>
        <a:lstStyle/>
        <a:p>
          <a:r>
            <a:rPr lang="es-ES" i="0"/>
            <a:t>HVPManegement</a:t>
          </a:r>
        </a:p>
      </dgm:t>
    </dgm:pt>
    <dgm:pt modelId="{31F53A14-B4C4-442B-8828-AF8BE6BBC273}" type="parTrans" cxnId="{76A277BC-0B25-4A66-A550-CEABF56F360D}">
      <dgm:prSet/>
      <dgm:spPr/>
      <dgm:t>
        <a:bodyPr/>
        <a:lstStyle/>
        <a:p>
          <a:endParaRPr lang="es-ES"/>
        </a:p>
      </dgm:t>
    </dgm:pt>
    <dgm:pt modelId="{D8866A9B-3306-4FEF-A5A9-D1E0E7FF1098}" type="sibTrans" cxnId="{76A277BC-0B25-4A66-A550-CEABF56F360D}">
      <dgm:prSet/>
      <dgm:spPr/>
      <dgm:t>
        <a:bodyPr/>
        <a:lstStyle/>
        <a:p>
          <a:endParaRPr lang="es-ES"/>
        </a:p>
      </dgm:t>
    </dgm:pt>
    <dgm:pt modelId="{A725D917-2DFB-40DF-B0F1-DC33C6BBF7AD}">
      <dgm:prSet phldrT="[Texto]"/>
      <dgm:spPr/>
      <dgm:t>
        <a:bodyPr/>
        <a:lstStyle/>
        <a:p>
          <a:r>
            <a:rPr lang="es-ES" i="0"/>
            <a:t>main</a:t>
          </a:r>
        </a:p>
      </dgm:t>
    </dgm:pt>
    <dgm:pt modelId="{9687FA50-2108-48C8-A34D-2D32CD3B6238}" type="parTrans" cxnId="{70354145-0683-4ADD-A03F-193B42D46033}">
      <dgm:prSet/>
      <dgm:spPr/>
      <dgm:t>
        <a:bodyPr/>
        <a:lstStyle/>
        <a:p>
          <a:endParaRPr lang="es-ES"/>
        </a:p>
      </dgm:t>
    </dgm:pt>
    <dgm:pt modelId="{CF2AE229-8905-44EC-AC58-941FCDC1ABD4}" type="sibTrans" cxnId="{70354145-0683-4ADD-A03F-193B42D46033}">
      <dgm:prSet/>
      <dgm:spPr/>
      <dgm:t>
        <a:bodyPr/>
        <a:lstStyle/>
        <a:p>
          <a:endParaRPr lang="es-ES"/>
        </a:p>
      </dgm:t>
    </dgm:pt>
    <dgm:pt modelId="{1BE25294-2B46-4A1D-8579-EB7E57266133}">
      <dgm:prSet phldrT="[Texto]"/>
      <dgm:spPr/>
      <dgm:t>
        <a:bodyPr/>
        <a:lstStyle/>
        <a:p>
          <a:r>
            <a:rPr lang="es-ES" i="0"/>
            <a:t>dao</a:t>
          </a:r>
        </a:p>
      </dgm:t>
    </dgm:pt>
    <dgm:pt modelId="{3AEB1DEB-D860-42FF-A631-F549D1E4E701}" type="parTrans" cxnId="{DDE5CB7E-8599-456D-8750-65581258732E}">
      <dgm:prSet/>
      <dgm:spPr/>
      <dgm:t>
        <a:bodyPr/>
        <a:lstStyle/>
        <a:p>
          <a:endParaRPr lang="es-ES"/>
        </a:p>
      </dgm:t>
    </dgm:pt>
    <dgm:pt modelId="{3E893E2D-D344-4C3C-BE4B-53B8AE8A432F}" type="sibTrans" cxnId="{DDE5CB7E-8599-456D-8750-65581258732E}">
      <dgm:prSet/>
      <dgm:spPr/>
      <dgm:t>
        <a:bodyPr/>
        <a:lstStyle/>
        <a:p>
          <a:endParaRPr lang="es-ES"/>
        </a:p>
      </dgm:t>
    </dgm:pt>
    <dgm:pt modelId="{93BEF6AC-6197-460A-8794-E1F90A55CC25}">
      <dgm:prSet phldrT="[Texto]"/>
      <dgm:spPr/>
      <dgm:t>
        <a:bodyPr/>
        <a:lstStyle/>
        <a:p>
          <a:r>
            <a:rPr lang="es-ES" i="0"/>
            <a:t>entity</a:t>
          </a:r>
        </a:p>
      </dgm:t>
    </dgm:pt>
    <dgm:pt modelId="{441D8415-CE15-4590-805A-5A175E7ADF49}" type="parTrans" cxnId="{4D279843-2AA8-4FA7-BCC8-2F4B5743F683}">
      <dgm:prSet/>
      <dgm:spPr/>
      <dgm:t>
        <a:bodyPr/>
        <a:lstStyle/>
        <a:p>
          <a:endParaRPr lang="es-ES"/>
        </a:p>
      </dgm:t>
    </dgm:pt>
    <dgm:pt modelId="{DD56EA34-05CF-4333-BCE3-397431BF8C4F}" type="sibTrans" cxnId="{4D279843-2AA8-4FA7-BCC8-2F4B5743F683}">
      <dgm:prSet/>
      <dgm:spPr/>
      <dgm:t>
        <a:bodyPr/>
        <a:lstStyle/>
        <a:p>
          <a:endParaRPr lang="es-ES"/>
        </a:p>
      </dgm:t>
    </dgm:pt>
    <dgm:pt modelId="{6BBBA391-CE51-4AB1-93A4-78E22EC79373}">
      <dgm:prSet phldrT="[Texto]"/>
      <dgm:spPr/>
      <dgm:t>
        <a:bodyPr/>
        <a:lstStyle/>
        <a:p>
          <a:r>
            <a:rPr lang="es-ES" i="0"/>
            <a:t>attendance control</a:t>
          </a:r>
        </a:p>
      </dgm:t>
    </dgm:pt>
    <dgm:pt modelId="{D83CF3C4-0028-45AF-88F5-B45FB05A6A7E}" type="parTrans" cxnId="{2FD2064F-7A78-4A6D-804D-138E691C83C0}">
      <dgm:prSet/>
      <dgm:spPr/>
      <dgm:t>
        <a:bodyPr/>
        <a:lstStyle/>
        <a:p>
          <a:endParaRPr lang="es-ES"/>
        </a:p>
      </dgm:t>
    </dgm:pt>
    <dgm:pt modelId="{46207265-D719-4F37-9CF0-32FAC0C950CC}" type="sibTrans" cxnId="{2FD2064F-7A78-4A6D-804D-138E691C83C0}">
      <dgm:prSet/>
      <dgm:spPr/>
      <dgm:t>
        <a:bodyPr/>
        <a:lstStyle/>
        <a:p>
          <a:endParaRPr lang="es-ES"/>
        </a:p>
      </dgm:t>
    </dgm:pt>
    <dgm:pt modelId="{3E65534C-6B7E-41C2-98BE-280EC6A7389F}">
      <dgm:prSet phldrT="[Texto]"/>
      <dgm:spPr/>
      <dgm:t>
        <a:bodyPr/>
        <a:lstStyle/>
        <a:p>
          <a:r>
            <a:rPr lang="es-ES" i="0"/>
            <a:t>collaborator</a:t>
          </a:r>
        </a:p>
      </dgm:t>
    </dgm:pt>
    <dgm:pt modelId="{5842F3D8-05E7-4EE9-B83E-DF06C9D78ADF}" type="parTrans" cxnId="{8151415C-8B4B-4304-83FB-3ADAFBC0DA50}">
      <dgm:prSet/>
      <dgm:spPr/>
      <dgm:t>
        <a:bodyPr/>
        <a:lstStyle/>
        <a:p>
          <a:endParaRPr lang="es-ES"/>
        </a:p>
      </dgm:t>
    </dgm:pt>
    <dgm:pt modelId="{DC5E2223-60CE-42A6-BA6E-A221A41E66C3}" type="sibTrans" cxnId="{8151415C-8B4B-4304-83FB-3ADAFBC0DA50}">
      <dgm:prSet/>
      <dgm:spPr/>
      <dgm:t>
        <a:bodyPr/>
        <a:lstStyle/>
        <a:p>
          <a:endParaRPr lang="es-ES"/>
        </a:p>
      </dgm:t>
    </dgm:pt>
    <dgm:pt modelId="{B450318A-34C9-4737-A1B8-12701AAC1E21}">
      <dgm:prSet phldrT="[Texto]"/>
      <dgm:spPr/>
      <dgm:t>
        <a:bodyPr/>
        <a:lstStyle/>
        <a:p>
          <a:r>
            <a:rPr lang="es-ES" i="0"/>
            <a:t>configuration</a:t>
          </a:r>
        </a:p>
      </dgm:t>
    </dgm:pt>
    <dgm:pt modelId="{3A21A05E-C5BE-4D0B-9F9C-E47072B5F2F3}" type="parTrans" cxnId="{395A6255-7F44-4A8E-86AC-44383224B244}">
      <dgm:prSet/>
      <dgm:spPr/>
      <dgm:t>
        <a:bodyPr/>
        <a:lstStyle/>
        <a:p>
          <a:endParaRPr lang="es-ES"/>
        </a:p>
      </dgm:t>
    </dgm:pt>
    <dgm:pt modelId="{87E7F81B-1C73-483E-AAFB-35CAE8CAB8FF}" type="sibTrans" cxnId="{395A6255-7F44-4A8E-86AC-44383224B244}">
      <dgm:prSet/>
      <dgm:spPr/>
      <dgm:t>
        <a:bodyPr/>
        <a:lstStyle/>
        <a:p>
          <a:endParaRPr lang="es-ES"/>
        </a:p>
      </dgm:t>
    </dgm:pt>
    <dgm:pt modelId="{2DE11991-0113-4C3A-ADE9-3C4818DA9514}">
      <dgm:prSet phldrT="[Texto]"/>
      <dgm:spPr/>
      <dgm:t>
        <a:bodyPr/>
        <a:lstStyle/>
        <a:p>
          <a:r>
            <a:rPr lang="es-ES" i="0"/>
            <a:t>incident</a:t>
          </a:r>
        </a:p>
      </dgm:t>
    </dgm:pt>
    <dgm:pt modelId="{A19C41D2-78A6-4CB2-81F9-9B295DA87FFC}" type="parTrans" cxnId="{834A74D2-A03C-4327-9BA3-1E837F16DB1D}">
      <dgm:prSet/>
      <dgm:spPr/>
      <dgm:t>
        <a:bodyPr/>
        <a:lstStyle/>
        <a:p>
          <a:endParaRPr lang="es-ES"/>
        </a:p>
      </dgm:t>
    </dgm:pt>
    <dgm:pt modelId="{E69C201A-7250-4610-8A8C-F684CB5B10AA}" type="sibTrans" cxnId="{834A74D2-A03C-4327-9BA3-1E837F16DB1D}">
      <dgm:prSet/>
      <dgm:spPr/>
      <dgm:t>
        <a:bodyPr/>
        <a:lstStyle/>
        <a:p>
          <a:endParaRPr lang="es-ES"/>
        </a:p>
      </dgm:t>
    </dgm:pt>
    <dgm:pt modelId="{13192518-8DDB-4783-B3B6-97D58E219302}">
      <dgm:prSet phldrT="[Texto]"/>
      <dgm:spPr/>
      <dgm:t>
        <a:bodyPr/>
        <a:lstStyle/>
        <a:p>
          <a:r>
            <a:rPr lang="es-ES" i="0"/>
            <a:t>main</a:t>
          </a:r>
        </a:p>
      </dgm:t>
    </dgm:pt>
    <dgm:pt modelId="{6F2F796B-A40E-451C-A9C3-87A71553282D}" type="parTrans" cxnId="{303A8CB3-66E9-4C08-8354-E18ABC63A685}">
      <dgm:prSet/>
      <dgm:spPr/>
      <dgm:t>
        <a:bodyPr/>
        <a:lstStyle/>
        <a:p>
          <a:endParaRPr lang="es-ES"/>
        </a:p>
      </dgm:t>
    </dgm:pt>
    <dgm:pt modelId="{59A5BBD7-8534-4E1D-8C9D-15ECFA9CDE43}" type="sibTrans" cxnId="{303A8CB3-66E9-4C08-8354-E18ABC63A685}">
      <dgm:prSet/>
      <dgm:spPr/>
      <dgm:t>
        <a:bodyPr/>
        <a:lstStyle/>
        <a:p>
          <a:endParaRPr lang="es-ES"/>
        </a:p>
      </dgm:t>
    </dgm:pt>
    <dgm:pt modelId="{37D0666E-28D8-4B6A-8285-772CC4341F60}">
      <dgm:prSet phldrT="[Texto]"/>
      <dgm:spPr/>
      <dgm:t>
        <a:bodyPr/>
        <a:lstStyle/>
        <a:p>
          <a:r>
            <a:rPr lang="es-ES" i="0"/>
            <a:t>schedule</a:t>
          </a:r>
        </a:p>
      </dgm:t>
    </dgm:pt>
    <dgm:pt modelId="{C6BD25C0-1061-4AE4-A2BE-EEE92E8A6821}" type="parTrans" cxnId="{864BDC22-3F30-47D2-A719-EBFFE997B550}">
      <dgm:prSet/>
      <dgm:spPr/>
      <dgm:t>
        <a:bodyPr/>
        <a:lstStyle/>
        <a:p>
          <a:endParaRPr lang="es-ES"/>
        </a:p>
      </dgm:t>
    </dgm:pt>
    <dgm:pt modelId="{70CE3CA6-AB41-45CD-8E56-7DE688043BDB}" type="sibTrans" cxnId="{864BDC22-3F30-47D2-A719-EBFFE997B550}">
      <dgm:prSet/>
      <dgm:spPr/>
      <dgm:t>
        <a:bodyPr/>
        <a:lstStyle/>
        <a:p>
          <a:endParaRPr lang="es-ES"/>
        </a:p>
      </dgm:t>
    </dgm:pt>
    <dgm:pt modelId="{52D83E1B-7DE2-408B-8D3F-357E009B1C9D}">
      <dgm:prSet phldrT="[Texto]"/>
      <dgm:spPr/>
      <dgm:t>
        <a:bodyPr/>
        <a:lstStyle/>
        <a:p>
          <a:r>
            <a:rPr lang="es-ES" i="0"/>
            <a:t>work schedule</a:t>
          </a:r>
        </a:p>
      </dgm:t>
    </dgm:pt>
    <dgm:pt modelId="{D2D9C0C8-3594-4E11-AA55-C8D378618F26}" type="parTrans" cxnId="{B3CC7E5E-CE92-408C-B668-6F176610EBD3}">
      <dgm:prSet/>
      <dgm:spPr/>
      <dgm:t>
        <a:bodyPr/>
        <a:lstStyle/>
        <a:p>
          <a:endParaRPr lang="es-ES"/>
        </a:p>
      </dgm:t>
    </dgm:pt>
    <dgm:pt modelId="{CB03E6DC-3494-4A37-8DFB-9BC48ACF229E}" type="sibTrans" cxnId="{B3CC7E5E-CE92-408C-B668-6F176610EBD3}">
      <dgm:prSet/>
      <dgm:spPr/>
      <dgm:t>
        <a:bodyPr/>
        <a:lstStyle/>
        <a:p>
          <a:endParaRPr lang="es-ES"/>
        </a:p>
      </dgm:t>
    </dgm:pt>
    <dgm:pt modelId="{03876B73-3B95-4021-8D04-B16C37464347}">
      <dgm:prSet phldrT="[Texto]"/>
      <dgm:spPr/>
      <dgm:t>
        <a:bodyPr/>
        <a:lstStyle/>
        <a:p>
          <a:r>
            <a:rPr lang="es-ES" i="0"/>
            <a:t>view</a:t>
          </a:r>
        </a:p>
      </dgm:t>
    </dgm:pt>
    <dgm:pt modelId="{A1E0C0E3-BDD6-4E24-9543-CB2518D391E0}" type="parTrans" cxnId="{5F37FB94-5DE1-4B8F-AD75-A3418042344B}">
      <dgm:prSet/>
      <dgm:spPr/>
      <dgm:t>
        <a:bodyPr/>
        <a:lstStyle/>
        <a:p>
          <a:endParaRPr lang="es-ES"/>
        </a:p>
      </dgm:t>
    </dgm:pt>
    <dgm:pt modelId="{AC997648-7B2E-44FB-B116-ED269D628015}" type="sibTrans" cxnId="{5F37FB94-5DE1-4B8F-AD75-A3418042344B}">
      <dgm:prSet/>
      <dgm:spPr/>
      <dgm:t>
        <a:bodyPr/>
        <a:lstStyle/>
        <a:p>
          <a:endParaRPr lang="es-ES"/>
        </a:p>
      </dgm:t>
    </dgm:pt>
    <dgm:pt modelId="{7C6C6FAB-0D93-4E98-9529-2AADD1795A7A}">
      <dgm:prSet phldrT="[Texto]"/>
      <dgm:spPr/>
      <dgm:t>
        <a:bodyPr/>
        <a:lstStyle/>
        <a:p>
          <a:r>
            <a:rPr lang="es-ES" i="0"/>
            <a:t>images</a:t>
          </a:r>
        </a:p>
      </dgm:t>
    </dgm:pt>
    <dgm:pt modelId="{7ABA1A41-4655-47A9-B2C5-B41D40865879}" type="parTrans" cxnId="{6892FEC9-8C9C-41EF-BA23-1EC1E3A697F0}">
      <dgm:prSet/>
      <dgm:spPr/>
      <dgm:t>
        <a:bodyPr/>
        <a:lstStyle/>
        <a:p>
          <a:endParaRPr lang="es-ES"/>
        </a:p>
      </dgm:t>
    </dgm:pt>
    <dgm:pt modelId="{EA9D149B-F3DE-4D06-B2F7-3DB1721CBCF8}" type="sibTrans" cxnId="{6892FEC9-8C9C-41EF-BA23-1EC1E3A697F0}">
      <dgm:prSet/>
      <dgm:spPr/>
      <dgm:t>
        <a:bodyPr/>
        <a:lstStyle/>
        <a:p>
          <a:endParaRPr lang="es-ES"/>
        </a:p>
      </dgm:t>
    </dgm:pt>
    <dgm:pt modelId="{A7CD1D5B-D569-45D9-9F2B-9A23F3BFFC46}">
      <dgm:prSet phldrT="[Texto]"/>
      <dgm:spPr/>
      <dgm:t>
        <a:bodyPr/>
        <a:lstStyle/>
        <a:p>
          <a:r>
            <a:rPr lang="es-ES" i="0"/>
            <a:t>style</a:t>
          </a:r>
        </a:p>
      </dgm:t>
    </dgm:pt>
    <dgm:pt modelId="{C29AD115-5452-4A70-9503-09CB41EBCDCA}" type="parTrans" cxnId="{C265F2D0-4732-4AD2-AA4F-5368CFF03193}">
      <dgm:prSet/>
      <dgm:spPr/>
      <dgm:t>
        <a:bodyPr/>
        <a:lstStyle/>
        <a:p>
          <a:endParaRPr lang="es-ES"/>
        </a:p>
      </dgm:t>
    </dgm:pt>
    <dgm:pt modelId="{341CFA65-8964-49F4-9E81-6B803A898C15}" type="sibTrans" cxnId="{C265F2D0-4732-4AD2-AA4F-5368CFF03193}">
      <dgm:prSet/>
      <dgm:spPr/>
      <dgm:t>
        <a:bodyPr/>
        <a:lstStyle/>
        <a:p>
          <a:endParaRPr lang="es-ES"/>
        </a:p>
      </dgm:t>
    </dgm:pt>
    <dgm:pt modelId="{57CACAB2-95B6-49B5-A69B-B81756BA23A8}">
      <dgm:prSet phldrT="[Texto]"/>
      <dgm:spPr/>
      <dgm:t>
        <a:bodyPr/>
        <a:lstStyle/>
        <a:p>
          <a:r>
            <a:rPr lang="es-ES" i="0"/>
            <a:t>model</a:t>
          </a:r>
        </a:p>
      </dgm:t>
    </dgm:pt>
    <dgm:pt modelId="{0F837052-0EAD-43A0-8A36-1AC1FBA4004F}" type="parTrans" cxnId="{F7FED4AF-DF7E-4EE3-9FA1-178BE4159EFE}">
      <dgm:prSet/>
      <dgm:spPr/>
      <dgm:t>
        <a:bodyPr/>
        <a:lstStyle/>
        <a:p>
          <a:endParaRPr lang="es-ES"/>
        </a:p>
      </dgm:t>
    </dgm:pt>
    <dgm:pt modelId="{9B3D22D3-D28E-41B6-80DF-AD9EC9451A27}" type="sibTrans" cxnId="{F7FED4AF-DF7E-4EE3-9FA1-178BE4159EFE}">
      <dgm:prSet/>
      <dgm:spPr/>
      <dgm:t>
        <a:bodyPr/>
        <a:lstStyle/>
        <a:p>
          <a:endParaRPr lang="es-ES"/>
        </a:p>
      </dgm:t>
    </dgm:pt>
    <dgm:pt modelId="{646C966D-E451-42E9-8119-AE9F99C4DE14}">
      <dgm:prSet phldrT="[Texto]"/>
      <dgm:spPr/>
      <dgm:t>
        <a:bodyPr/>
        <a:lstStyle/>
        <a:p>
          <a:r>
            <a:rPr lang="es-ES" i="0"/>
            <a:t>controller</a:t>
          </a:r>
        </a:p>
      </dgm:t>
    </dgm:pt>
    <dgm:pt modelId="{75A3131C-5B34-4C66-924A-CEA5B59D2489}" type="parTrans" cxnId="{D34D2DC3-B535-489E-B065-1332EACDCA17}">
      <dgm:prSet/>
      <dgm:spPr/>
      <dgm:t>
        <a:bodyPr/>
        <a:lstStyle/>
        <a:p>
          <a:endParaRPr lang="es-ES"/>
        </a:p>
      </dgm:t>
    </dgm:pt>
    <dgm:pt modelId="{09189AAD-34DA-48C5-AD4D-0C0E24495041}" type="sibTrans" cxnId="{D34D2DC3-B535-489E-B065-1332EACDCA17}">
      <dgm:prSet/>
      <dgm:spPr/>
      <dgm:t>
        <a:bodyPr/>
        <a:lstStyle/>
        <a:p>
          <a:endParaRPr lang="es-ES"/>
        </a:p>
      </dgm:t>
    </dgm:pt>
    <dgm:pt modelId="{705E1658-0BF1-406F-B1EB-FD5C8F18BED9}">
      <dgm:prSet phldrT="[Texto]"/>
      <dgm:spPr/>
      <dgm:t>
        <a:bodyPr/>
        <a:lstStyle/>
        <a:p>
          <a:r>
            <a:rPr lang="es-ES" i="0"/>
            <a:t>attendance control</a:t>
          </a:r>
        </a:p>
      </dgm:t>
    </dgm:pt>
    <dgm:pt modelId="{4F264314-3B02-40CC-AD96-CC6215CCCED8}" type="parTrans" cxnId="{7B4BADA0-6B7B-4455-87A2-2DCB65D27A73}">
      <dgm:prSet/>
      <dgm:spPr/>
      <dgm:t>
        <a:bodyPr/>
        <a:lstStyle/>
        <a:p>
          <a:endParaRPr lang="es-ES"/>
        </a:p>
      </dgm:t>
    </dgm:pt>
    <dgm:pt modelId="{1ECA446D-9AB0-44B1-92E0-0E120DE15AED}" type="sibTrans" cxnId="{7B4BADA0-6B7B-4455-87A2-2DCB65D27A73}">
      <dgm:prSet/>
      <dgm:spPr/>
      <dgm:t>
        <a:bodyPr/>
        <a:lstStyle/>
        <a:p>
          <a:endParaRPr lang="es-ES"/>
        </a:p>
      </dgm:t>
    </dgm:pt>
    <dgm:pt modelId="{97DB9B0F-DDF5-4007-B2C7-3139D2C93B8B}">
      <dgm:prSet phldrT="[Texto]"/>
      <dgm:spPr/>
      <dgm:t>
        <a:bodyPr/>
        <a:lstStyle/>
        <a:p>
          <a:r>
            <a:rPr lang="es-ES" i="0"/>
            <a:t>collaborator</a:t>
          </a:r>
        </a:p>
      </dgm:t>
    </dgm:pt>
    <dgm:pt modelId="{AB1FE05F-2340-41DD-BDE6-552E908F3B35}" type="parTrans" cxnId="{B181100D-7241-4708-BB96-78A2B39B071A}">
      <dgm:prSet/>
      <dgm:spPr/>
      <dgm:t>
        <a:bodyPr/>
        <a:lstStyle/>
        <a:p>
          <a:endParaRPr lang="es-ES"/>
        </a:p>
      </dgm:t>
    </dgm:pt>
    <dgm:pt modelId="{3AFBF1E9-A975-4D7C-9A71-17A31714B374}" type="sibTrans" cxnId="{B181100D-7241-4708-BB96-78A2B39B071A}">
      <dgm:prSet/>
      <dgm:spPr/>
      <dgm:t>
        <a:bodyPr/>
        <a:lstStyle/>
        <a:p>
          <a:endParaRPr lang="es-ES"/>
        </a:p>
      </dgm:t>
    </dgm:pt>
    <dgm:pt modelId="{E34A5E7E-2CA4-4A2E-9975-ED0EB8CC3C5B}">
      <dgm:prSet phldrT="[Texto]"/>
      <dgm:spPr/>
      <dgm:t>
        <a:bodyPr/>
        <a:lstStyle/>
        <a:p>
          <a:r>
            <a:rPr lang="es-ES" i="0"/>
            <a:t>configuration</a:t>
          </a:r>
        </a:p>
      </dgm:t>
    </dgm:pt>
    <dgm:pt modelId="{CA77774F-79BC-42F8-9D6D-5F55A743AF78}" type="parTrans" cxnId="{05D26102-FD92-4DB3-83EB-E5A5C5927B03}">
      <dgm:prSet/>
      <dgm:spPr/>
      <dgm:t>
        <a:bodyPr/>
        <a:lstStyle/>
        <a:p>
          <a:endParaRPr lang="es-ES"/>
        </a:p>
      </dgm:t>
    </dgm:pt>
    <dgm:pt modelId="{55358623-6E80-42F8-8243-C8CCD3BEDE53}" type="sibTrans" cxnId="{05D26102-FD92-4DB3-83EB-E5A5C5927B03}">
      <dgm:prSet/>
      <dgm:spPr/>
      <dgm:t>
        <a:bodyPr/>
        <a:lstStyle/>
        <a:p>
          <a:endParaRPr lang="es-ES"/>
        </a:p>
      </dgm:t>
    </dgm:pt>
    <dgm:pt modelId="{3C81C97F-CAFF-4C1C-B6A2-FB49062B1C64}">
      <dgm:prSet phldrT="[Texto]"/>
      <dgm:spPr/>
      <dgm:t>
        <a:bodyPr/>
        <a:lstStyle/>
        <a:p>
          <a:r>
            <a:rPr lang="es-ES" i="0"/>
            <a:t>incident</a:t>
          </a:r>
        </a:p>
      </dgm:t>
    </dgm:pt>
    <dgm:pt modelId="{47E84EFF-174C-4474-8377-B10EB0D206AB}" type="parTrans" cxnId="{F2796D98-D6CE-4ED7-AE19-E85A99ACA175}">
      <dgm:prSet/>
      <dgm:spPr/>
      <dgm:t>
        <a:bodyPr/>
        <a:lstStyle/>
        <a:p>
          <a:endParaRPr lang="es-ES"/>
        </a:p>
      </dgm:t>
    </dgm:pt>
    <dgm:pt modelId="{17A2FC1D-21E5-47C4-8487-ED98E2C8DBC2}" type="sibTrans" cxnId="{F2796D98-D6CE-4ED7-AE19-E85A99ACA175}">
      <dgm:prSet/>
      <dgm:spPr/>
      <dgm:t>
        <a:bodyPr/>
        <a:lstStyle/>
        <a:p>
          <a:endParaRPr lang="es-ES"/>
        </a:p>
      </dgm:t>
    </dgm:pt>
    <dgm:pt modelId="{09C6554B-8E3C-4E2F-A70E-E91E6B60A901}">
      <dgm:prSet phldrT="[Texto]"/>
      <dgm:spPr/>
      <dgm:t>
        <a:bodyPr/>
        <a:lstStyle/>
        <a:p>
          <a:r>
            <a:rPr lang="es-ES" i="0"/>
            <a:t>main</a:t>
          </a:r>
        </a:p>
      </dgm:t>
    </dgm:pt>
    <dgm:pt modelId="{FE184C67-D676-4160-958F-11300C2C9DF8}" type="parTrans" cxnId="{32B1085F-608F-442D-B5D8-2FA44513E56D}">
      <dgm:prSet/>
      <dgm:spPr/>
      <dgm:t>
        <a:bodyPr/>
        <a:lstStyle/>
        <a:p>
          <a:endParaRPr lang="es-ES"/>
        </a:p>
      </dgm:t>
    </dgm:pt>
    <dgm:pt modelId="{5863B4A6-2DE9-4EF7-8344-D6C3611D8547}" type="sibTrans" cxnId="{32B1085F-608F-442D-B5D8-2FA44513E56D}">
      <dgm:prSet/>
      <dgm:spPr/>
      <dgm:t>
        <a:bodyPr/>
        <a:lstStyle/>
        <a:p>
          <a:endParaRPr lang="es-ES"/>
        </a:p>
      </dgm:t>
    </dgm:pt>
    <dgm:pt modelId="{CE334143-43B7-4781-9E11-5C764BFA0182}">
      <dgm:prSet phldrT="[Texto]"/>
      <dgm:spPr/>
      <dgm:t>
        <a:bodyPr/>
        <a:lstStyle/>
        <a:p>
          <a:r>
            <a:rPr lang="es-ES" i="0"/>
            <a:t>schedule</a:t>
          </a:r>
        </a:p>
      </dgm:t>
    </dgm:pt>
    <dgm:pt modelId="{A351360B-C5C4-4F30-86AA-568C9B6E99E5}" type="parTrans" cxnId="{53079353-CE06-4E95-8950-6D34A49B84AE}">
      <dgm:prSet/>
      <dgm:spPr/>
      <dgm:t>
        <a:bodyPr/>
        <a:lstStyle/>
        <a:p>
          <a:endParaRPr lang="es-ES"/>
        </a:p>
      </dgm:t>
    </dgm:pt>
    <dgm:pt modelId="{FF78C617-F299-4E46-B5D4-A15C758C0415}" type="sibTrans" cxnId="{53079353-CE06-4E95-8950-6D34A49B84AE}">
      <dgm:prSet/>
      <dgm:spPr/>
      <dgm:t>
        <a:bodyPr/>
        <a:lstStyle/>
        <a:p>
          <a:endParaRPr lang="es-ES"/>
        </a:p>
      </dgm:t>
    </dgm:pt>
    <dgm:pt modelId="{67D746EF-7F08-4EC6-8971-955F45F68289}">
      <dgm:prSet phldrT="[Texto]"/>
      <dgm:spPr/>
      <dgm:t>
        <a:bodyPr/>
        <a:lstStyle/>
        <a:p>
          <a:r>
            <a:rPr lang="es-ES" i="0"/>
            <a:t>work schedule</a:t>
          </a:r>
        </a:p>
      </dgm:t>
    </dgm:pt>
    <dgm:pt modelId="{A4E106F9-AC49-4873-9F46-E695E6904AB5}" type="parTrans" cxnId="{D0A52625-7BF6-4C03-9537-7AE030FE35ED}">
      <dgm:prSet/>
      <dgm:spPr/>
      <dgm:t>
        <a:bodyPr/>
        <a:lstStyle/>
        <a:p>
          <a:endParaRPr lang="es-ES"/>
        </a:p>
      </dgm:t>
    </dgm:pt>
    <dgm:pt modelId="{7D4CFF39-61DB-40D7-95A6-AB5A86EDB5BD}" type="sibTrans" cxnId="{D0A52625-7BF6-4C03-9537-7AE030FE35ED}">
      <dgm:prSet/>
      <dgm:spPr/>
      <dgm:t>
        <a:bodyPr/>
        <a:lstStyle/>
        <a:p>
          <a:endParaRPr lang="es-ES"/>
        </a:p>
      </dgm:t>
    </dgm:pt>
    <dgm:pt modelId="{A57DC49D-6026-489C-95BD-85A2072DA172}">
      <dgm:prSet phldrT="[Texto]"/>
      <dgm:spPr/>
      <dgm:t>
        <a:bodyPr/>
        <a:lstStyle/>
        <a:p>
          <a:r>
            <a:rPr lang="es-ES" i="0"/>
            <a:t>icon</a:t>
          </a:r>
        </a:p>
      </dgm:t>
    </dgm:pt>
    <dgm:pt modelId="{6B98246C-3B76-4BAF-92B9-96E80B0070AE}" type="parTrans" cxnId="{80B520BE-29A5-4B48-92E1-8543D5E30A00}">
      <dgm:prSet/>
      <dgm:spPr/>
      <dgm:t>
        <a:bodyPr/>
        <a:lstStyle/>
        <a:p>
          <a:endParaRPr lang="es-ES"/>
        </a:p>
      </dgm:t>
    </dgm:pt>
    <dgm:pt modelId="{1217B0E2-38A6-4743-8838-AC26A66FDDC9}" type="sibTrans" cxnId="{80B520BE-29A5-4B48-92E1-8543D5E30A00}">
      <dgm:prSet/>
      <dgm:spPr/>
      <dgm:t>
        <a:bodyPr/>
        <a:lstStyle/>
        <a:p>
          <a:endParaRPr lang="es-ES"/>
        </a:p>
      </dgm:t>
    </dgm:pt>
    <dgm:pt modelId="{A33A1374-18AD-4101-9DF7-2DFECEB48B37}" type="pres">
      <dgm:prSet presAssocID="{BC93BB1C-4656-4D48-B268-E43C65DFAE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85A5B2-A8E0-4F51-9CCE-49AE9685B270}" type="pres">
      <dgm:prSet presAssocID="{63512528-6F58-4882-8EA0-251E7274A0D9}" presName="hierRoot1" presStyleCnt="0">
        <dgm:presLayoutVars>
          <dgm:hierBranch val="init"/>
        </dgm:presLayoutVars>
      </dgm:prSet>
      <dgm:spPr/>
    </dgm:pt>
    <dgm:pt modelId="{1FD88BF5-D600-4627-8A8F-05899A9B3F1F}" type="pres">
      <dgm:prSet presAssocID="{63512528-6F58-4882-8EA0-251E7274A0D9}" presName="rootComposite1" presStyleCnt="0"/>
      <dgm:spPr/>
    </dgm:pt>
    <dgm:pt modelId="{E805EBAD-7808-4569-8BA0-24C53E2A689F}" type="pres">
      <dgm:prSet presAssocID="{63512528-6F58-4882-8EA0-251E7274A0D9}" presName="rootText1" presStyleLbl="node0" presStyleIdx="0" presStyleCnt="2">
        <dgm:presLayoutVars>
          <dgm:chPref val="3"/>
        </dgm:presLayoutVars>
      </dgm:prSet>
      <dgm:spPr/>
    </dgm:pt>
    <dgm:pt modelId="{B343D6A6-98C8-49D6-8943-463E3142F081}" type="pres">
      <dgm:prSet presAssocID="{63512528-6F58-4882-8EA0-251E7274A0D9}" presName="rootConnector1" presStyleLbl="node1" presStyleIdx="0" presStyleCnt="0"/>
      <dgm:spPr/>
    </dgm:pt>
    <dgm:pt modelId="{CC9EBD13-9E63-463B-A6E0-2BDC0F683B37}" type="pres">
      <dgm:prSet presAssocID="{63512528-6F58-4882-8EA0-251E7274A0D9}" presName="hierChild2" presStyleCnt="0"/>
      <dgm:spPr/>
    </dgm:pt>
    <dgm:pt modelId="{0B0AC11B-0C09-443B-A59C-8E6C6022FBD4}" type="pres">
      <dgm:prSet presAssocID="{31F53A14-B4C4-442B-8828-AF8BE6BBC273}" presName="Name64" presStyleLbl="parChTrans1D2" presStyleIdx="0" presStyleCnt="5"/>
      <dgm:spPr/>
    </dgm:pt>
    <dgm:pt modelId="{2A2C7310-9777-4804-A137-8E96235B7A2F}" type="pres">
      <dgm:prSet presAssocID="{F05EAAB3-8627-43C6-B243-9A86C36A20A7}" presName="hierRoot2" presStyleCnt="0">
        <dgm:presLayoutVars>
          <dgm:hierBranch val="init"/>
        </dgm:presLayoutVars>
      </dgm:prSet>
      <dgm:spPr/>
    </dgm:pt>
    <dgm:pt modelId="{A6047D99-B547-4A18-9AD8-C7EC1752E414}" type="pres">
      <dgm:prSet presAssocID="{F05EAAB3-8627-43C6-B243-9A86C36A20A7}" presName="rootComposite" presStyleCnt="0"/>
      <dgm:spPr/>
    </dgm:pt>
    <dgm:pt modelId="{2A0CAC1E-EA22-4155-B788-E495F4C438D6}" type="pres">
      <dgm:prSet presAssocID="{F05EAAB3-8627-43C6-B243-9A86C36A20A7}" presName="rootText" presStyleLbl="node2" presStyleIdx="0" presStyleCnt="5">
        <dgm:presLayoutVars>
          <dgm:chPref val="3"/>
        </dgm:presLayoutVars>
      </dgm:prSet>
      <dgm:spPr/>
    </dgm:pt>
    <dgm:pt modelId="{6A4E2AE7-6754-4C88-8BE5-EF4817981EBE}" type="pres">
      <dgm:prSet presAssocID="{F05EAAB3-8627-43C6-B243-9A86C36A20A7}" presName="rootConnector" presStyleLbl="node2" presStyleIdx="0" presStyleCnt="5"/>
      <dgm:spPr/>
    </dgm:pt>
    <dgm:pt modelId="{EB2E9442-3501-4241-92E4-29DFB9F05303}" type="pres">
      <dgm:prSet presAssocID="{F05EAAB3-8627-43C6-B243-9A86C36A20A7}" presName="hierChild4" presStyleCnt="0"/>
      <dgm:spPr/>
    </dgm:pt>
    <dgm:pt modelId="{6146BC75-5FFA-4069-8E82-5DD1DD0481BC}" type="pres">
      <dgm:prSet presAssocID="{9687FA50-2108-48C8-A34D-2D32CD3B6238}" presName="Name64" presStyleLbl="parChTrans1D3" presStyleIdx="0" presStyleCnt="12"/>
      <dgm:spPr/>
    </dgm:pt>
    <dgm:pt modelId="{79284679-FA2E-4837-8A2E-474563073327}" type="pres">
      <dgm:prSet presAssocID="{A725D917-2DFB-40DF-B0F1-DC33C6BBF7AD}" presName="hierRoot2" presStyleCnt="0">
        <dgm:presLayoutVars>
          <dgm:hierBranch val="init"/>
        </dgm:presLayoutVars>
      </dgm:prSet>
      <dgm:spPr/>
    </dgm:pt>
    <dgm:pt modelId="{0AC5CF7D-5883-403C-902A-3D1AF9BD638E}" type="pres">
      <dgm:prSet presAssocID="{A725D917-2DFB-40DF-B0F1-DC33C6BBF7AD}" presName="rootComposite" presStyleCnt="0"/>
      <dgm:spPr/>
    </dgm:pt>
    <dgm:pt modelId="{B67F2211-43EB-4B5C-9C43-4E048F9C98A2}" type="pres">
      <dgm:prSet presAssocID="{A725D917-2DFB-40DF-B0F1-DC33C6BBF7AD}" presName="rootText" presStyleLbl="node3" presStyleIdx="0" presStyleCnt="12">
        <dgm:presLayoutVars>
          <dgm:chPref val="3"/>
        </dgm:presLayoutVars>
      </dgm:prSet>
      <dgm:spPr/>
    </dgm:pt>
    <dgm:pt modelId="{99A2DEB4-EC52-44DD-8A59-BAA4BE93D228}" type="pres">
      <dgm:prSet presAssocID="{A725D917-2DFB-40DF-B0F1-DC33C6BBF7AD}" presName="rootConnector" presStyleLbl="node3" presStyleIdx="0" presStyleCnt="12"/>
      <dgm:spPr/>
    </dgm:pt>
    <dgm:pt modelId="{6FD3E0DB-B9C0-46D9-8497-51AEC510FB8B}" type="pres">
      <dgm:prSet presAssocID="{A725D917-2DFB-40DF-B0F1-DC33C6BBF7AD}" presName="hierChild4" presStyleCnt="0"/>
      <dgm:spPr/>
    </dgm:pt>
    <dgm:pt modelId="{817BC077-0360-426C-A43C-2DB40C002997}" type="pres">
      <dgm:prSet presAssocID="{A725D917-2DFB-40DF-B0F1-DC33C6BBF7AD}" presName="hierChild5" presStyleCnt="0"/>
      <dgm:spPr/>
    </dgm:pt>
    <dgm:pt modelId="{4B8E6FE0-FCAD-4BF3-BB68-CE4C75793167}" type="pres">
      <dgm:prSet presAssocID="{0F837052-0EAD-43A0-8A36-1AC1FBA4004F}" presName="Name64" presStyleLbl="parChTrans1D3" presStyleIdx="1" presStyleCnt="12"/>
      <dgm:spPr/>
    </dgm:pt>
    <dgm:pt modelId="{856DD723-89EC-430A-ACC1-04B8E47AB7A0}" type="pres">
      <dgm:prSet presAssocID="{57CACAB2-95B6-49B5-A69B-B81756BA23A8}" presName="hierRoot2" presStyleCnt="0">
        <dgm:presLayoutVars>
          <dgm:hierBranch val="init"/>
        </dgm:presLayoutVars>
      </dgm:prSet>
      <dgm:spPr/>
    </dgm:pt>
    <dgm:pt modelId="{1A8CC7A6-A456-4C7C-AB1A-06B27894BC3A}" type="pres">
      <dgm:prSet presAssocID="{57CACAB2-95B6-49B5-A69B-B81756BA23A8}" presName="rootComposite" presStyleCnt="0"/>
      <dgm:spPr/>
    </dgm:pt>
    <dgm:pt modelId="{C7234E4A-644B-450D-8BAC-B95B3844D12C}" type="pres">
      <dgm:prSet presAssocID="{57CACAB2-95B6-49B5-A69B-B81756BA23A8}" presName="rootText" presStyleLbl="node3" presStyleIdx="1" presStyleCnt="12">
        <dgm:presLayoutVars>
          <dgm:chPref val="3"/>
        </dgm:presLayoutVars>
      </dgm:prSet>
      <dgm:spPr/>
    </dgm:pt>
    <dgm:pt modelId="{1164FD0E-0D65-411C-A2D4-3601F8A8ACEE}" type="pres">
      <dgm:prSet presAssocID="{57CACAB2-95B6-49B5-A69B-B81756BA23A8}" presName="rootConnector" presStyleLbl="node3" presStyleIdx="1" presStyleCnt="12"/>
      <dgm:spPr/>
    </dgm:pt>
    <dgm:pt modelId="{EDE0AD38-0A00-4F54-91A1-8273AB6221B5}" type="pres">
      <dgm:prSet presAssocID="{57CACAB2-95B6-49B5-A69B-B81756BA23A8}" presName="hierChild4" presStyleCnt="0"/>
      <dgm:spPr/>
    </dgm:pt>
    <dgm:pt modelId="{E6D9ED96-46B1-4D90-8E39-031CE22FE7C1}" type="pres">
      <dgm:prSet presAssocID="{57CACAB2-95B6-49B5-A69B-B81756BA23A8}" presName="hierChild5" presStyleCnt="0"/>
      <dgm:spPr/>
    </dgm:pt>
    <dgm:pt modelId="{56E54CE0-A348-466C-8710-62732F87E4A9}" type="pres">
      <dgm:prSet presAssocID="{75A3131C-5B34-4C66-924A-CEA5B59D2489}" presName="Name64" presStyleLbl="parChTrans1D3" presStyleIdx="2" presStyleCnt="12"/>
      <dgm:spPr/>
    </dgm:pt>
    <dgm:pt modelId="{188BA832-F09C-41AF-B0E8-325B40AFDAF2}" type="pres">
      <dgm:prSet presAssocID="{646C966D-E451-42E9-8119-AE9F99C4DE14}" presName="hierRoot2" presStyleCnt="0">
        <dgm:presLayoutVars>
          <dgm:hierBranch val="init"/>
        </dgm:presLayoutVars>
      </dgm:prSet>
      <dgm:spPr/>
    </dgm:pt>
    <dgm:pt modelId="{7A79E6B6-F821-407C-A004-2153D8F3A559}" type="pres">
      <dgm:prSet presAssocID="{646C966D-E451-42E9-8119-AE9F99C4DE14}" presName="rootComposite" presStyleCnt="0"/>
      <dgm:spPr/>
    </dgm:pt>
    <dgm:pt modelId="{8CAD2A48-9E24-47AA-8912-54D5AE2C8051}" type="pres">
      <dgm:prSet presAssocID="{646C966D-E451-42E9-8119-AE9F99C4DE14}" presName="rootText" presStyleLbl="node3" presStyleIdx="2" presStyleCnt="12">
        <dgm:presLayoutVars>
          <dgm:chPref val="3"/>
        </dgm:presLayoutVars>
      </dgm:prSet>
      <dgm:spPr/>
    </dgm:pt>
    <dgm:pt modelId="{A7FA753A-836C-4895-9307-B0FD98B66CAB}" type="pres">
      <dgm:prSet presAssocID="{646C966D-E451-42E9-8119-AE9F99C4DE14}" presName="rootConnector" presStyleLbl="node3" presStyleIdx="2" presStyleCnt="12"/>
      <dgm:spPr/>
    </dgm:pt>
    <dgm:pt modelId="{445C8015-4DD3-47F9-B1ED-5633C9523C46}" type="pres">
      <dgm:prSet presAssocID="{646C966D-E451-42E9-8119-AE9F99C4DE14}" presName="hierChild4" presStyleCnt="0"/>
      <dgm:spPr/>
    </dgm:pt>
    <dgm:pt modelId="{4A4B43B3-32CB-47E9-BD9A-22B778AE01A9}" type="pres">
      <dgm:prSet presAssocID="{D83CF3C4-0028-45AF-88F5-B45FB05A6A7E}" presName="Name64" presStyleLbl="parChTrans1D4" presStyleIdx="0" presStyleCnt="7"/>
      <dgm:spPr/>
    </dgm:pt>
    <dgm:pt modelId="{179FC363-0AB6-4ADC-B45D-92788DB10659}" type="pres">
      <dgm:prSet presAssocID="{6BBBA391-CE51-4AB1-93A4-78E22EC79373}" presName="hierRoot2" presStyleCnt="0">
        <dgm:presLayoutVars>
          <dgm:hierBranch val="init"/>
        </dgm:presLayoutVars>
      </dgm:prSet>
      <dgm:spPr/>
    </dgm:pt>
    <dgm:pt modelId="{AD4C398B-1B4F-4E6F-81BC-BB3B16FF3DB9}" type="pres">
      <dgm:prSet presAssocID="{6BBBA391-CE51-4AB1-93A4-78E22EC79373}" presName="rootComposite" presStyleCnt="0"/>
      <dgm:spPr/>
    </dgm:pt>
    <dgm:pt modelId="{0A112817-D9C7-4088-B71B-4AA80947BD24}" type="pres">
      <dgm:prSet presAssocID="{6BBBA391-CE51-4AB1-93A4-78E22EC79373}" presName="rootText" presStyleLbl="node4" presStyleIdx="0" presStyleCnt="7">
        <dgm:presLayoutVars>
          <dgm:chPref val="3"/>
        </dgm:presLayoutVars>
      </dgm:prSet>
      <dgm:spPr/>
    </dgm:pt>
    <dgm:pt modelId="{BBBA71C6-9B35-412B-930B-6E4D288C7973}" type="pres">
      <dgm:prSet presAssocID="{6BBBA391-CE51-4AB1-93A4-78E22EC79373}" presName="rootConnector" presStyleLbl="node4" presStyleIdx="0" presStyleCnt="7"/>
      <dgm:spPr/>
    </dgm:pt>
    <dgm:pt modelId="{3057EDFC-5AC5-4A84-9509-A5FFEB410AB0}" type="pres">
      <dgm:prSet presAssocID="{6BBBA391-CE51-4AB1-93A4-78E22EC79373}" presName="hierChild4" presStyleCnt="0"/>
      <dgm:spPr/>
    </dgm:pt>
    <dgm:pt modelId="{BD5676D0-7CA0-47E8-8807-DB1A60F64065}" type="pres">
      <dgm:prSet presAssocID="{6BBBA391-CE51-4AB1-93A4-78E22EC79373}" presName="hierChild5" presStyleCnt="0"/>
      <dgm:spPr/>
    </dgm:pt>
    <dgm:pt modelId="{F271FC9A-546F-42FD-B677-3FB689FDC64E}" type="pres">
      <dgm:prSet presAssocID="{5842F3D8-05E7-4EE9-B83E-DF06C9D78ADF}" presName="Name64" presStyleLbl="parChTrans1D4" presStyleIdx="1" presStyleCnt="7"/>
      <dgm:spPr/>
    </dgm:pt>
    <dgm:pt modelId="{408C50C1-FCA2-4DD0-8621-E5CD6D35E91E}" type="pres">
      <dgm:prSet presAssocID="{3E65534C-6B7E-41C2-98BE-280EC6A7389F}" presName="hierRoot2" presStyleCnt="0">
        <dgm:presLayoutVars>
          <dgm:hierBranch val="init"/>
        </dgm:presLayoutVars>
      </dgm:prSet>
      <dgm:spPr/>
    </dgm:pt>
    <dgm:pt modelId="{6B5780CE-6D56-4E7C-8339-FF3766856EA2}" type="pres">
      <dgm:prSet presAssocID="{3E65534C-6B7E-41C2-98BE-280EC6A7389F}" presName="rootComposite" presStyleCnt="0"/>
      <dgm:spPr/>
    </dgm:pt>
    <dgm:pt modelId="{32EF1D7D-6E7F-479D-A798-3EF983ADC777}" type="pres">
      <dgm:prSet presAssocID="{3E65534C-6B7E-41C2-98BE-280EC6A7389F}" presName="rootText" presStyleLbl="node4" presStyleIdx="1" presStyleCnt="7">
        <dgm:presLayoutVars>
          <dgm:chPref val="3"/>
        </dgm:presLayoutVars>
      </dgm:prSet>
      <dgm:spPr/>
    </dgm:pt>
    <dgm:pt modelId="{B3EE2139-966E-4DFF-8534-2CE83CB18F19}" type="pres">
      <dgm:prSet presAssocID="{3E65534C-6B7E-41C2-98BE-280EC6A7389F}" presName="rootConnector" presStyleLbl="node4" presStyleIdx="1" presStyleCnt="7"/>
      <dgm:spPr/>
    </dgm:pt>
    <dgm:pt modelId="{6C06531B-84A1-4367-8C45-B03C8F82B441}" type="pres">
      <dgm:prSet presAssocID="{3E65534C-6B7E-41C2-98BE-280EC6A7389F}" presName="hierChild4" presStyleCnt="0"/>
      <dgm:spPr/>
    </dgm:pt>
    <dgm:pt modelId="{2EE0CFE5-1DBA-44D1-960E-2223936330BF}" type="pres">
      <dgm:prSet presAssocID="{3E65534C-6B7E-41C2-98BE-280EC6A7389F}" presName="hierChild5" presStyleCnt="0"/>
      <dgm:spPr/>
    </dgm:pt>
    <dgm:pt modelId="{7BD16B12-B638-42E2-8B9A-A2B60BC2B4F4}" type="pres">
      <dgm:prSet presAssocID="{3A21A05E-C5BE-4D0B-9F9C-E47072B5F2F3}" presName="Name64" presStyleLbl="parChTrans1D4" presStyleIdx="2" presStyleCnt="7"/>
      <dgm:spPr/>
    </dgm:pt>
    <dgm:pt modelId="{23C6C95E-CD67-4C14-8CB0-5C2C9D2C8902}" type="pres">
      <dgm:prSet presAssocID="{B450318A-34C9-4737-A1B8-12701AAC1E21}" presName="hierRoot2" presStyleCnt="0">
        <dgm:presLayoutVars>
          <dgm:hierBranch val="init"/>
        </dgm:presLayoutVars>
      </dgm:prSet>
      <dgm:spPr/>
    </dgm:pt>
    <dgm:pt modelId="{DBA27A29-FA45-45C1-8B9D-DCC39D715C47}" type="pres">
      <dgm:prSet presAssocID="{B450318A-34C9-4737-A1B8-12701AAC1E21}" presName="rootComposite" presStyleCnt="0"/>
      <dgm:spPr/>
    </dgm:pt>
    <dgm:pt modelId="{C0074289-BE9C-4FB1-9FC0-62FB5F506C4F}" type="pres">
      <dgm:prSet presAssocID="{B450318A-34C9-4737-A1B8-12701AAC1E21}" presName="rootText" presStyleLbl="node4" presStyleIdx="2" presStyleCnt="7">
        <dgm:presLayoutVars>
          <dgm:chPref val="3"/>
        </dgm:presLayoutVars>
      </dgm:prSet>
      <dgm:spPr/>
    </dgm:pt>
    <dgm:pt modelId="{A7BA3765-80B0-4B19-B5E7-3BDFE041E981}" type="pres">
      <dgm:prSet presAssocID="{B450318A-34C9-4737-A1B8-12701AAC1E21}" presName="rootConnector" presStyleLbl="node4" presStyleIdx="2" presStyleCnt="7"/>
      <dgm:spPr/>
    </dgm:pt>
    <dgm:pt modelId="{E2626E39-5EFB-40F2-A6F7-1D5B24B66716}" type="pres">
      <dgm:prSet presAssocID="{B450318A-34C9-4737-A1B8-12701AAC1E21}" presName="hierChild4" presStyleCnt="0"/>
      <dgm:spPr/>
    </dgm:pt>
    <dgm:pt modelId="{0504A71F-34E8-4D94-89A4-3FBB7F3B2B35}" type="pres">
      <dgm:prSet presAssocID="{B450318A-34C9-4737-A1B8-12701AAC1E21}" presName="hierChild5" presStyleCnt="0"/>
      <dgm:spPr/>
    </dgm:pt>
    <dgm:pt modelId="{1BDF5A1D-6896-428C-A37E-8E2EEC0A0E9C}" type="pres">
      <dgm:prSet presAssocID="{A19C41D2-78A6-4CB2-81F9-9B295DA87FFC}" presName="Name64" presStyleLbl="parChTrans1D4" presStyleIdx="3" presStyleCnt="7"/>
      <dgm:spPr/>
    </dgm:pt>
    <dgm:pt modelId="{15B45043-1DBF-4739-8FE5-0A429AAD01FD}" type="pres">
      <dgm:prSet presAssocID="{2DE11991-0113-4C3A-ADE9-3C4818DA9514}" presName="hierRoot2" presStyleCnt="0">
        <dgm:presLayoutVars>
          <dgm:hierBranch val="init"/>
        </dgm:presLayoutVars>
      </dgm:prSet>
      <dgm:spPr/>
    </dgm:pt>
    <dgm:pt modelId="{E9879361-F2AE-4AFA-AB74-8F72A7CBC183}" type="pres">
      <dgm:prSet presAssocID="{2DE11991-0113-4C3A-ADE9-3C4818DA9514}" presName="rootComposite" presStyleCnt="0"/>
      <dgm:spPr/>
    </dgm:pt>
    <dgm:pt modelId="{4AB051A6-3852-4C27-9F15-0F92651F90A6}" type="pres">
      <dgm:prSet presAssocID="{2DE11991-0113-4C3A-ADE9-3C4818DA9514}" presName="rootText" presStyleLbl="node4" presStyleIdx="3" presStyleCnt="7">
        <dgm:presLayoutVars>
          <dgm:chPref val="3"/>
        </dgm:presLayoutVars>
      </dgm:prSet>
      <dgm:spPr/>
    </dgm:pt>
    <dgm:pt modelId="{3987B433-4541-40EE-A084-57D62E0ED413}" type="pres">
      <dgm:prSet presAssocID="{2DE11991-0113-4C3A-ADE9-3C4818DA9514}" presName="rootConnector" presStyleLbl="node4" presStyleIdx="3" presStyleCnt="7"/>
      <dgm:spPr/>
    </dgm:pt>
    <dgm:pt modelId="{84C7A6E1-C119-4EA0-B68A-45111D8B10CA}" type="pres">
      <dgm:prSet presAssocID="{2DE11991-0113-4C3A-ADE9-3C4818DA9514}" presName="hierChild4" presStyleCnt="0"/>
      <dgm:spPr/>
    </dgm:pt>
    <dgm:pt modelId="{7E5888D5-7846-419C-BFA7-9468E81A21A6}" type="pres">
      <dgm:prSet presAssocID="{2DE11991-0113-4C3A-ADE9-3C4818DA9514}" presName="hierChild5" presStyleCnt="0"/>
      <dgm:spPr/>
    </dgm:pt>
    <dgm:pt modelId="{9468993A-F142-4A97-9FE6-750056491D76}" type="pres">
      <dgm:prSet presAssocID="{6F2F796B-A40E-451C-A9C3-87A71553282D}" presName="Name64" presStyleLbl="parChTrans1D4" presStyleIdx="4" presStyleCnt="7"/>
      <dgm:spPr/>
    </dgm:pt>
    <dgm:pt modelId="{29087AB9-F62B-4E02-A889-41CDA74CC462}" type="pres">
      <dgm:prSet presAssocID="{13192518-8DDB-4783-B3B6-97D58E219302}" presName="hierRoot2" presStyleCnt="0">
        <dgm:presLayoutVars>
          <dgm:hierBranch val="init"/>
        </dgm:presLayoutVars>
      </dgm:prSet>
      <dgm:spPr/>
    </dgm:pt>
    <dgm:pt modelId="{C034EFBA-D587-41AB-AE90-97A3F04C92FE}" type="pres">
      <dgm:prSet presAssocID="{13192518-8DDB-4783-B3B6-97D58E219302}" presName="rootComposite" presStyleCnt="0"/>
      <dgm:spPr/>
    </dgm:pt>
    <dgm:pt modelId="{75B03162-B514-4187-9A46-E355A7E5E7C4}" type="pres">
      <dgm:prSet presAssocID="{13192518-8DDB-4783-B3B6-97D58E219302}" presName="rootText" presStyleLbl="node4" presStyleIdx="4" presStyleCnt="7">
        <dgm:presLayoutVars>
          <dgm:chPref val="3"/>
        </dgm:presLayoutVars>
      </dgm:prSet>
      <dgm:spPr/>
    </dgm:pt>
    <dgm:pt modelId="{09C15717-99AE-4395-9C82-21E43C742C70}" type="pres">
      <dgm:prSet presAssocID="{13192518-8DDB-4783-B3B6-97D58E219302}" presName="rootConnector" presStyleLbl="node4" presStyleIdx="4" presStyleCnt="7"/>
      <dgm:spPr/>
    </dgm:pt>
    <dgm:pt modelId="{018BDF2B-7B29-466C-A182-675A3F871D7F}" type="pres">
      <dgm:prSet presAssocID="{13192518-8DDB-4783-B3B6-97D58E219302}" presName="hierChild4" presStyleCnt="0"/>
      <dgm:spPr/>
    </dgm:pt>
    <dgm:pt modelId="{741C80F0-5CEF-44C7-917F-B68022B58F4F}" type="pres">
      <dgm:prSet presAssocID="{13192518-8DDB-4783-B3B6-97D58E219302}" presName="hierChild5" presStyleCnt="0"/>
      <dgm:spPr/>
    </dgm:pt>
    <dgm:pt modelId="{6E57ADA3-93B1-4BC9-AA72-F0DC5C4E9F61}" type="pres">
      <dgm:prSet presAssocID="{C6BD25C0-1061-4AE4-A2BE-EEE92E8A6821}" presName="Name64" presStyleLbl="parChTrans1D4" presStyleIdx="5" presStyleCnt="7"/>
      <dgm:spPr/>
    </dgm:pt>
    <dgm:pt modelId="{677598CA-DE84-42FE-A1EB-A13865141C06}" type="pres">
      <dgm:prSet presAssocID="{37D0666E-28D8-4B6A-8285-772CC4341F60}" presName="hierRoot2" presStyleCnt="0">
        <dgm:presLayoutVars>
          <dgm:hierBranch val="init"/>
        </dgm:presLayoutVars>
      </dgm:prSet>
      <dgm:spPr/>
    </dgm:pt>
    <dgm:pt modelId="{38E77113-67BC-4F4E-9373-C258782A263F}" type="pres">
      <dgm:prSet presAssocID="{37D0666E-28D8-4B6A-8285-772CC4341F60}" presName="rootComposite" presStyleCnt="0"/>
      <dgm:spPr/>
    </dgm:pt>
    <dgm:pt modelId="{D084A4CE-3B2C-4AC8-A45B-F0AA151CF919}" type="pres">
      <dgm:prSet presAssocID="{37D0666E-28D8-4B6A-8285-772CC4341F60}" presName="rootText" presStyleLbl="node4" presStyleIdx="5" presStyleCnt="7">
        <dgm:presLayoutVars>
          <dgm:chPref val="3"/>
        </dgm:presLayoutVars>
      </dgm:prSet>
      <dgm:spPr/>
    </dgm:pt>
    <dgm:pt modelId="{89B83095-C190-43DE-886B-27F2D8A64794}" type="pres">
      <dgm:prSet presAssocID="{37D0666E-28D8-4B6A-8285-772CC4341F60}" presName="rootConnector" presStyleLbl="node4" presStyleIdx="5" presStyleCnt="7"/>
      <dgm:spPr/>
    </dgm:pt>
    <dgm:pt modelId="{FA82B6E2-C331-498D-AE4E-D9DA45EEDD2F}" type="pres">
      <dgm:prSet presAssocID="{37D0666E-28D8-4B6A-8285-772CC4341F60}" presName="hierChild4" presStyleCnt="0"/>
      <dgm:spPr/>
    </dgm:pt>
    <dgm:pt modelId="{4F089142-9AFB-4740-9EEE-409189167B10}" type="pres">
      <dgm:prSet presAssocID="{37D0666E-28D8-4B6A-8285-772CC4341F60}" presName="hierChild5" presStyleCnt="0"/>
      <dgm:spPr/>
    </dgm:pt>
    <dgm:pt modelId="{9A05970F-A077-4D17-89B2-369EC7357E98}" type="pres">
      <dgm:prSet presAssocID="{D2D9C0C8-3594-4E11-AA55-C8D378618F26}" presName="Name64" presStyleLbl="parChTrans1D4" presStyleIdx="6" presStyleCnt="7"/>
      <dgm:spPr/>
    </dgm:pt>
    <dgm:pt modelId="{F83F625D-A409-49F6-AF9D-72AB13F70910}" type="pres">
      <dgm:prSet presAssocID="{52D83E1B-7DE2-408B-8D3F-357E009B1C9D}" presName="hierRoot2" presStyleCnt="0">
        <dgm:presLayoutVars>
          <dgm:hierBranch val="init"/>
        </dgm:presLayoutVars>
      </dgm:prSet>
      <dgm:spPr/>
    </dgm:pt>
    <dgm:pt modelId="{62080F19-21D1-4005-BE7B-D1AC1D3A671B}" type="pres">
      <dgm:prSet presAssocID="{52D83E1B-7DE2-408B-8D3F-357E009B1C9D}" presName="rootComposite" presStyleCnt="0"/>
      <dgm:spPr/>
    </dgm:pt>
    <dgm:pt modelId="{0F05CF92-EC43-472B-8493-BEDCAD25B320}" type="pres">
      <dgm:prSet presAssocID="{52D83E1B-7DE2-408B-8D3F-357E009B1C9D}" presName="rootText" presStyleLbl="node4" presStyleIdx="6" presStyleCnt="7">
        <dgm:presLayoutVars>
          <dgm:chPref val="3"/>
        </dgm:presLayoutVars>
      </dgm:prSet>
      <dgm:spPr/>
    </dgm:pt>
    <dgm:pt modelId="{7AD8D475-9E15-4B1E-BEEA-275A21FE7AE6}" type="pres">
      <dgm:prSet presAssocID="{52D83E1B-7DE2-408B-8D3F-357E009B1C9D}" presName="rootConnector" presStyleLbl="node4" presStyleIdx="6" presStyleCnt="7"/>
      <dgm:spPr/>
    </dgm:pt>
    <dgm:pt modelId="{2F1FC57D-C925-43D0-A968-1680555159BA}" type="pres">
      <dgm:prSet presAssocID="{52D83E1B-7DE2-408B-8D3F-357E009B1C9D}" presName="hierChild4" presStyleCnt="0"/>
      <dgm:spPr/>
    </dgm:pt>
    <dgm:pt modelId="{26B55F35-95E3-438F-A06B-051BC4AB36B5}" type="pres">
      <dgm:prSet presAssocID="{52D83E1B-7DE2-408B-8D3F-357E009B1C9D}" presName="hierChild5" presStyleCnt="0"/>
      <dgm:spPr/>
    </dgm:pt>
    <dgm:pt modelId="{FCFCC4EC-BFC8-4309-9A8F-F68B922D836F}" type="pres">
      <dgm:prSet presAssocID="{646C966D-E451-42E9-8119-AE9F99C4DE14}" presName="hierChild5" presStyleCnt="0"/>
      <dgm:spPr/>
    </dgm:pt>
    <dgm:pt modelId="{E751556B-9A7C-42FC-AA85-C1EA8B574BEB}" type="pres">
      <dgm:prSet presAssocID="{3AEB1DEB-D860-42FF-A631-F549D1E4E701}" presName="Name64" presStyleLbl="parChTrans1D3" presStyleIdx="3" presStyleCnt="12"/>
      <dgm:spPr/>
    </dgm:pt>
    <dgm:pt modelId="{166F02C2-BBA1-4289-A222-497D4946B30B}" type="pres">
      <dgm:prSet presAssocID="{1BE25294-2B46-4A1D-8579-EB7E57266133}" presName="hierRoot2" presStyleCnt="0">
        <dgm:presLayoutVars>
          <dgm:hierBranch val="init"/>
        </dgm:presLayoutVars>
      </dgm:prSet>
      <dgm:spPr/>
    </dgm:pt>
    <dgm:pt modelId="{8ECFE5F0-7E33-42CF-9F1E-6C2356DDC982}" type="pres">
      <dgm:prSet presAssocID="{1BE25294-2B46-4A1D-8579-EB7E57266133}" presName="rootComposite" presStyleCnt="0"/>
      <dgm:spPr/>
    </dgm:pt>
    <dgm:pt modelId="{80B224D1-2E94-47DF-B4DA-8835464FAC7A}" type="pres">
      <dgm:prSet presAssocID="{1BE25294-2B46-4A1D-8579-EB7E57266133}" presName="rootText" presStyleLbl="node3" presStyleIdx="3" presStyleCnt="12">
        <dgm:presLayoutVars>
          <dgm:chPref val="3"/>
        </dgm:presLayoutVars>
      </dgm:prSet>
      <dgm:spPr/>
    </dgm:pt>
    <dgm:pt modelId="{DFB6C2FC-ADC7-46DE-87A6-5D8F540C55EA}" type="pres">
      <dgm:prSet presAssocID="{1BE25294-2B46-4A1D-8579-EB7E57266133}" presName="rootConnector" presStyleLbl="node3" presStyleIdx="3" presStyleCnt="12"/>
      <dgm:spPr/>
    </dgm:pt>
    <dgm:pt modelId="{6886523D-EBE4-4D22-9B26-EB7EF13770C0}" type="pres">
      <dgm:prSet presAssocID="{1BE25294-2B46-4A1D-8579-EB7E57266133}" presName="hierChild4" presStyleCnt="0"/>
      <dgm:spPr/>
    </dgm:pt>
    <dgm:pt modelId="{5F24FA5F-D7E1-4C00-98FD-FBF1BD5F264E}" type="pres">
      <dgm:prSet presAssocID="{1BE25294-2B46-4A1D-8579-EB7E57266133}" presName="hierChild5" presStyleCnt="0"/>
      <dgm:spPr/>
    </dgm:pt>
    <dgm:pt modelId="{8A005E7D-68C4-4CFE-86FD-BBC2F0F3E949}" type="pres">
      <dgm:prSet presAssocID="{441D8415-CE15-4590-805A-5A175E7ADF49}" presName="Name64" presStyleLbl="parChTrans1D3" presStyleIdx="4" presStyleCnt="12"/>
      <dgm:spPr/>
    </dgm:pt>
    <dgm:pt modelId="{C8D8F653-FE72-4824-A317-8FD34499E0BE}" type="pres">
      <dgm:prSet presAssocID="{93BEF6AC-6197-460A-8794-E1F90A55CC25}" presName="hierRoot2" presStyleCnt="0">
        <dgm:presLayoutVars>
          <dgm:hierBranch val="init"/>
        </dgm:presLayoutVars>
      </dgm:prSet>
      <dgm:spPr/>
    </dgm:pt>
    <dgm:pt modelId="{F85C64A4-D637-424D-8B90-A8E00189DEE1}" type="pres">
      <dgm:prSet presAssocID="{93BEF6AC-6197-460A-8794-E1F90A55CC25}" presName="rootComposite" presStyleCnt="0"/>
      <dgm:spPr/>
    </dgm:pt>
    <dgm:pt modelId="{3908C909-9A01-4DA0-8D50-905AD2E18F09}" type="pres">
      <dgm:prSet presAssocID="{93BEF6AC-6197-460A-8794-E1F90A55CC25}" presName="rootText" presStyleLbl="node3" presStyleIdx="4" presStyleCnt="12">
        <dgm:presLayoutVars>
          <dgm:chPref val="3"/>
        </dgm:presLayoutVars>
      </dgm:prSet>
      <dgm:spPr/>
    </dgm:pt>
    <dgm:pt modelId="{6E54C8A4-8E49-4AC1-9FE1-85567A8C1B81}" type="pres">
      <dgm:prSet presAssocID="{93BEF6AC-6197-460A-8794-E1F90A55CC25}" presName="rootConnector" presStyleLbl="node3" presStyleIdx="4" presStyleCnt="12"/>
      <dgm:spPr/>
    </dgm:pt>
    <dgm:pt modelId="{10C49B43-3894-47C7-8B6A-88AA92D9861A}" type="pres">
      <dgm:prSet presAssocID="{93BEF6AC-6197-460A-8794-E1F90A55CC25}" presName="hierChild4" presStyleCnt="0"/>
      <dgm:spPr/>
    </dgm:pt>
    <dgm:pt modelId="{AA8839AC-C24E-4D27-B624-239FE381F6A7}" type="pres">
      <dgm:prSet presAssocID="{93BEF6AC-6197-460A-8794-E1F90A55CC25}" presName="hierChild5" presStyleCnt="0"/>
      <dgm:spPr/>
    </dgm:pt>
    <dgm:pt modelId="{48188BD7-4F18-4F76-8FA9-4DE27D5FC761}" type="pres">
      <dgm:prSet presAssocID="{F05EAAB3-8627-43C6-B243-9A86C36A20A7}" presName="hierChild5" presStyleCnt="0"/>
      <dgm:spPr/>
    </dgm:pt>
    <dgm:pt modelId="{CFE2FB3A-2675-4FC8-A22E-017712E70CB6}" type="pres">
      <dgm:prSet presAssocID="{63512528-6F58-4882-8EA0-251E7274A0D9}" presName="hierChild3" presStyleCnt="0"/>
      <dgm:spPr/>
    </dgm:pt>
    <dgm:pt modelId="{12757F5F-79BF-4273-8FA5-C79056841C3A}" type="pres">
      <dgm:prSet presAssocID="{9E36F17E-AE14-4B18-A5E6-DC23DE6BD1A3}" presName="hierRoot1" presStyleCnt="0">
        <dgm:presLayoutVars>
          <dgm:hierBranch val="init"/>
        </dgm:presLayoutVars>
      </dgm:prSet>
      <dgm:spPr/>
    </dgm:pt>
    <dgm:pt modelId="{30E6B673-BD25-43E0-A83F-D2B4965F3E50}" type="pres">
      <dgm:prSet presAssocID="{9E36F17E-AE14-4B18-A5E6-DC23DE6BD1A3}" presName="rootComposite1" presStyleCnt="0"/>
      <dgm:spPr/>
    </dgm:pt>
    <dgm:pt modelId="{00478CE2-7B7B-4B56-905A-CC52FB70F380}" type="pres">
      <dgm:prSet presAssocID="{9E36F17E-AE14-4B18-A5E6-DC23DE6BD1A3}" presName="rootText1" presStyleLbl="node0" presStyleIdx="1" presStyleCnt="2">
        <dgm:presLayoutVars>
          <dgm:chPref val="3"/>
        </dgm:presLayoutVars>
      </dgm:prSet>
      <dgm:spPr/>
    </dgm:pt>
    <dgm:pt modelId="{A13BF542-C4AB-418A-99FD-810746C20C6C}" type="pres">
      <dgm:prSet presAssocID="{9E36F17E-AE14-4B18-A5E6-DC23DE6BD1A3}" presName="rootConnector1" presStyleLbl="node1" presStyleIdx="0" presStyleCnt="0"/>
      <dgm:spPr/>
    </dgm:pt>
    <dgm:pt modelId="{14BB69E7-A03F-431F-B25C-DD78C85C4D4C}" type="pres">
      <dgm:prSet presAssocID="{9E36F17E-AE14-4B18-A5E6-DC23DE6BD1A3}" presName="hierChild2" presStyleCnt="0"/>
      <dgm:spPr/>
    </dgm:pt>
    <dgm:pt modelId="{573CCE90-5772-472C-9ED4-F635155A23EA}" type="pres">
      <dgm:prSet presAssocID="{A1E0C0E3-BDD6-4E24-9543-CB2518D391E0}" presName="Name64" presStyleLbl="parChTrans1D2" presStyleIdx="1" presStyleCnt="5"/>
      <dgm:spPr/>
    </dgm:pt>
    <dgm:pt modelId="{671F9A94-F2F5-4B15-A8E8-6351462EDAAD}" type="pres">
      <dgm:prSet presAssocID="{03876B73-3B95-4021-8D04-B16C37464347}" presName="hierRoot2" presStyleCnt="0">
        <dgm:presLayoutVars>
          <dgm:hierBranch val="init"/>
        </dgm:presLayoutVars>
      </dgm:prSet>
      <dgm:spPr/>
    </dgm:pt>
    <dgm:pt modelId="{49AF529B-6AF7-459C-82D2-90DFBBDE6EEF}" type="pres">
      <dgm:prSet presAssocID="{03876B73-3B95-4021-8D04-B16C37464347}" presName="rootComposite" presStyleCnt="0"/>
      <dgm:spPr/>
    </dgm:pt>
    <dgm:pt modelId="{9248F9BA-5E4C-40C6-87BF-4DB9AD4D7C81}" type="pres">
      <dgm:prSet presAssocID="{03876B73-3B95-4021-8D04-B16C37464347}" presName="rootText" presStyleLbl="node2" presStyleIdx="1" presStyleCnt="5">
        <dgm:presLayoutVars>
          <dgm:chPref val="3"/>
        </dgm:presLayoutVars>
      </dgm:prSet>
      <dgm:spPr/>
    </dgm:pt>
    <dgm:pt modelId="{E4A24AA1-ECD0-4781-A012-ADC511AA9E8C}" type="pres">
      <dgm:prSet presAssocID="{03876B73-3B95-4021-8D04-B16C37464347}" presName="rootConnector" presStyleLbl="node2" presStyleIdx="1" presStyleCnt="5"/>
      <dgm:spPr/>
    </dgm:pt>
    <dgm:pt modelId="{1C94AE77-5896-45D8-8A31-CFAC8289CB1B}" type="pres">
      <dgm:prSet presAssocID="{03876B73-3B95-4021-8D04-B16C37464347}" presName="hierChild4" presStyleCnt="0"/>
      <dgm:spPr/>
    </dgm:pt>
    <dgm:pt modelId="{67DCD854-2E8E-4FBF-84D1-7C5B8FE98365}" type="pres">
      <dgm:prSet presAssocID="{4F264314-3B02-40CC-AD96-CC6215CCCED8}" presName="Name64" presStyleLbl="parChTrans1D3" presStyleIdx="5" presStyleCnt="12"/>
      <dgm:spPr/>
    </dgm:pt>
    <dgm:pt modelId="{D949E8E0-AC1F-4A94-BC39-89E048BEA569}" type="pres">
      <dgm:prSet presAssocID="{705E1658-0BF1-406F-B1EB-FD5C8F18BED9}" presName="hierRoot2" presStyleCnt="0">
        <dgm:presLayoutVars>
          <dgm:hierBranch val="init"/>
        </dgm:presLayoutVars>
      </dgm:prSet>
      <dgm:spPr/>
    </dgm:pt>
    <dgm:pt modelId="{FC958546-4718-4D06-B4E3-41EBBF36976C}" type="pres">
      <dgm:prSet presAssocID="{705E1658-0BF1-406F-B1EB-FD5C8F18BED9}" presName="rootComposite" presStyleCnt="0"/>
      <dgm:spPr/>
    </dgm:pt>
    <dgm:pt modelId="{9AE898FD-DCEB-4DB9-8FDC-6855161293BE}" type="pres">
      <dgm:prSet presAssocID="{705E1658-0BF1-406F-B1EB-FD5C8F18BED9}" presName="rootText" presStyleLbl="node3" presStyleIdx="5" presStyleCnt="12">
        <dgm:presLayoutVars>
          <dgm:chPref val="3"/>
        </dgm:presLayoutVars>
      </dgm:prSet>
      <dgm:spPr/>
    </dgm:pt>
    <dgm:pt modelId="{C726A039-3134-4940-ADAE-B6819BCDBCDE}" type="pres">
      <dgm:prSet presAssocID="{705E1658-0BF1-406F-B1EB-FD5C8F18BED9}" presName="rootConnector" presStyleLbl="node3" presStyleIdx="5" presStyleCnt="12"/>
      <dgm:spPr/>
    </dgm:pt>
    <dgm:pt modelId="{483F5C05-3767-49CD-AB71-C75F8DC745FA}" type="pres">
      <dgm:prSet presAssocID="{705E1658-0BF1-406F-B1EB-FD5C8F18BED9}" presName="hierChild4" presStyleCnt="0"/>
      <dgm:spPr/>
    </dgm:pt>
    <dgm:pt modelId="{7AF103C2-DC60-4DFC-A625-D798048CE9AB}" type="pres">
      <dgm:prSet presAssocID="{705E1658-0BF1-406F-B1EB-FD5C8F18BED9}" presName="hierChild5" presStyleCnt="0"/>
      <dgm:spPr/>
    </dgm:pt>
    <dgm:pt modelId="{D663E22B-084D-428D-B6E9-C69732C9C713}" type="pres">
      <dgm:prSet presAssocID="{AB1FE05F-2340-41DD-BDE6-552E908F3B35}" presName="Name64" presStyleLbl="parChTrans1D3" presStyleIdx="6" presStyleCnt="12"/>
      <dgm:spPr/>
    </dgm:pt>
    <dgm:pt modelId="{036C43AA-4E88-4001-9597-9F1B52297DC1}" type="pres">
      <dgm:prSet presAssocID="{97DB9B0F-DDF5-4007-B2C7-3139D2C93B8B}" presName="hierRoot2" presStyleCnt="0">
        <dgm:presLayoutVars>
          <dgm:hierBranch val="init"/>
        </dgm:presLayoutVars>
      </dgm:prSet>
      <dgm:spPr/>
    </dgm:pt>
    <dgm:pt modelId="{BB5A8C17-4F2C-432F-9E19-BA4B413D0CEA}" type="pres">
      <dgm:prSet presAssocID="{97DB9B0F-DDF5-4007-B2C7-3139D2C93B8B}" presName="rootComposite" presStyleCnt="0"/>
      <dgm:spPr/>
    </dgm:pt>
    <dgm:pt modelId="{61921D89-EBA2-48C5-BE95-C37B2779D7FB}" type="pres">
      <dgm:prSet presAssocID="{97DB9B0F-DDF5-4007-B2C7-3139D2C93B8B}" presName="rootText" presStyleLbl="node3" presStyleIdx="6" presStyleCnt="12">
        <dgm:presLayoutVars>
          <dgm:chPref val="3"/>
        </dgm:presLayoutVars>
      </dgm:prSet>
      <dgm:spPr/>
    </dgm:pt>
    <dgm:pt modelId="{58C6BC6B-E742-4A5F-8EE0-AD6DB2E6C9BB}" type="pres">
      <dgm:prSet presAssocID="{97DB9B0F-DDF5-4007-B2C7-3139D2C93B8B}" presName="rootConnector" presStyleLbl="node3" presStyleIdx="6" presStyleCnt="12"/>
      <dgm:spPr/>
    </dgm:pt>
    <dgm:pt modelId="{E4EFA237-F4AD-4B13-8FE9-AA2F2CFF844E}" type="pres">
      <dgm:prSet presAssocID="{97DB9B0F-DDF5-4007-B2C7-3139D2C93B8B}" presName="hierChild4" presStyleCnt="0"/>
      <dgm:spPr/>
    </dgm:pt>
    <dgm:pt modelId="{C9C230AD-BC1F-4C7E-9626-33213F97C596}" type="pres">
      <dgm:prSet presAssocID="{97DB9B0F-DDF5-4007-B2C7-3139D2C93B8B}" presName="hierChild5" presStyleCnt="0"/>
      <dgm:spPr/>
    </dgm:pt>
    <dgm:pt modelId="{B2C31869-B03C-4903-B1BB-68A214A93074}" type="pres">
      <dgm:prSet presAssocID="{CA77774F-79BC-42F8-9D6D-5F55A743AF78}" presName="Name64" presStyleLbl="parChTrans1D3" presStyleIdx="7" presStyleCnt="12"/>
      <dgm:spPr/>
    </dgm:pt>
    <dgm:pt modelId="{41D41466-8AE0-42E4-AB0A-6C215C4E4606}" type="pres">
      <dgm:prSet presAssocID="{E34A5E7E-2CA4-4A2E-9975-ED0EB8CC3C5B}" presName="hierRoot2" presStyleCnt="0">
        <dgm:presLayoutVars>
          <dgm:hierBranch val="init"/>
        </dgm:presLayoutVars>
      </dgm:prSet>
      <dgm:spPr/>
    </dgm:pt>
    <dgm:pt modelId="{0A15813F-2B67-4200-A0DF-5D59E6D36762}" type="pres">
      <dgm:prSet presAssocID="{E34A5E7E-2CA4-4A2E-9975-ED0EB8CC3C5B}" presName="rootComposite" presStyleCnt="0"/>
      <dgm:spPr/>
    </dgm:pt>
    <dgm:pt modelId="{17FC7871-25BB-468C-9DCA-1EA0BB9D77C4}" type="pres">
      <dgm:prSet presAssocID="{E34A5E7E-2CA4-4A2E-9975-ED0EB8CC3C5B}" presName="rootText" presStyleLbl="node3" presStyleIdx="7" presStyleCnt="12">
        <dgm:presLayoutVars>
          <dgm:chPref val="3"/>
        </dgm:presLayoutVars>
      </dgm:prSet>
      <dgm:spPr/>
    </dgm:pt>
    <dgm:pt modelId="{1D269DBE-0637-496C-B5F5-8883D8355CBB}" type="pres">
      <dgm:prSet presAssocID="{E34A5E7E-2CA4-4A2E-9975-ED0EB8CC3C5B}" presName="rootConnector" presStyleLbl="node3" presStyleIdx="7" presStyleCnt="12"/>
      <dgm:spPr/>
    </dgm:pt>
    <dgm:pt modelId="{7D83AB80-8D1F-436B-9E71-D41E01773241}" type="pres">
      <dgm:prSet presAssocID="{E34A5E7E-2CA4-4A2E-9975-ED0EB8CC3C5B}" presName="hierChild4" presStyleCnt="0"/>
      <dgm:spPr/>
    </dgm:pt>
    <dgm:pt modelId="{16012C9A-AC0C-46C0-9498-34C5AFF0952C}" type="pres">
      <dgm:prSet presAssocID="{E34A5E7E-2CA4-4A2E-9975-ED0EB8CC3C5B}" presName="hierChild5" presStyleCnt="0"/>
      <dgm:spPr/>
    </dgm:pt>
    <dgm:pt modelId="{C9729FF1-5B41-484B-AA30-67B6877A5FB0}" type="pres">
      <dgm:prSet presAssocID="{47E84EFF-174C-4474-8377-B10EB0D206AB}" presName="Name64" presStyleLbl="parChTrans1D3" presStyleIdx="8" presStyleCnt="12"/>
      <dgm:spPr/>
    </dgm:pt>
    <dgm:pt modelId="{B233F2D8-38B2-473F-AFCC-D2C6E5A1B3B5}" type="pres">
      <dgm:prSet presAssocID="{3C81C97F-CAFF-4C1C-B6A2-FB49062B1C64}" presName="hierRoot2" presStyleCnt="0">
        <dgm:presLayoutVars>
          <dgm:hierBranch val="init"/>
        </dgm:presLayoutVars>
      </dgm:prSet>
      <dgm:spPr/>
    </dgm:pt>
    <dgm:pt modelId="{82814EFC-2631-4E95-8327-C13C162462C6}" type="pres">
      <dgm:prSet presAssocID="{3C81C97F-CAFF-4C1C-B6A2-FB49062B1C64}" presName="rootComposite" presStyleCnt="0"/>
      <dgm:spPr/>
    </dgm:pt>
    <dgm:pt modelId="{C55DE66D-EA24-4C8E-9012-28B060C019CC}" type="pres">
      <dgm:prSet presAssocID="{3C81C97F-CAFF-4C1C-B6A2-FB49062B1C64}" presName="rootText" presStyleLbl="node3" presStyleIdx="8" presStyleCnt="12">
        <dgm:presLayoutVars>
          <dgm:chPref val="3"/>
        </dgm:presLayoutVars>
      </dgm:prSet>
      <dgm:spPr/>
    </dgm:pt>
    <dgm:pt modelId="{011B6229-3314-4EF9-B7B6-A1F7E24E338C}" type="pres">
      <dgm:prSet presAssocID="{3C81C97F-CAFF-4C1C-B6A2-FB49062B1C64}" presName="rootConnector" presStyleLbl="node3" presStyleIdx="8" presStyleCnt="12"/>
      <dgm:spPr/>
    </dgm:pt>
    <dgm:pt modelId="{453BA1FD-6872-43FC-9326-A2F9C52A9D3D}" type="pres">
      <dgm:prSet presAssocID="{3C81C97F-CAFF-4C1C-B6A2-FB49062B1C64}" presName="hierChild4" presStyleCnt="0"/>
      <dgm:spPr/>
    </dgm:pt>
    <dgm:pt modelId="{456EEF55-B61F-4749-A058-4238FC0CE937}" type="pres">
      <dgm:prSet presAssocID="{3C81C97F-CAFF-4C1C-B6A2-FB49062B1C64}" presName="hierChild5" presStyleCnt="0"/>
      <dgm:spPr/>
    </dgm:pt>
    <dgm:pt modelId="{FC7B0BE2-D66C-41B0-94E9-ADE3E014F8EC}" type="pres">
      <dgm:prSet presAssocID="{FE184C67-D676-4160-958F-11300C2C9DF8}" presName="Name64" presStyleLbl="parChTrans1D3" presStyleIdx="9" presStyleCnt="12"/>
      <dgm:spPr/>
    </dgm:pt>
    <dgm:pt modelId="{AC50C469-C37B-407C-B1A7-DF9B2AD8C44C}" type="pres">
      <dgm:prSet presAssocID="{09C6554B-8E3C-4E2F-A70E-E91E6B60A901}" presName="hierRoot2" presStyleCnt="0">
        <dgm:presLayoutVars>
          <dgm:hierBranch val="init"/>
        </dgm:presLayoutVars>
      </dgm:prSet>
      <dgm:spPr/>
    </dgm:pt>
    <dgm:pt modelId="{6320AC66-1D60-43A0-B086-95342B7A0D6B}" type="pres">
      <dgm:prSet presAssocID="{09C6554B-8E3C-4E2F-A70E-E91E6B60A901}" presName="rootComposite" presStyleCnt="0"/>
      <dgm:spPr/>
    </dgm:pt>
    <dgm:pt modelId="{825261D5-1297-41CA-AA04-39A4B68B2EBD}" type="pres">
      <dgm:prSet presAssocID="{09C6554B-8E3C-4E2F-A70E-E91E6B60A901}" presName="rootText" presStyleLbl="node3" presStyleIdx="9" presStyleCnt="12">
        <dgm:presLayoutVars>
          <dgm:chPref val="3"/>
        </dgm:presLayoutVars>
      </dgm:prSet>
      <dgm:spPr/>
    </dgm:pt>
    <dgm:pt modelId="{008375F2-E957-4637-A3AA-246C5BF76BF5}" type="pres">
      <dgm:prSet presAssocID="{09C6554B-8E3C-4E2F-A70E-E91E6B60A901}" presName="rootConnector" presStyleLbl="node3" presStyleIdx="9" presStyleCnt="12"/>
      <dgm:spPr/>
    </dgm:pt>
    <dgm:pt modelId="{DA83DA27-748C-4543-936B-FB031C927E67}" type="pres">
      <dgm:prSet presAssocID="{09C6554B-8E3C-4E2F-A70E-E91E6B60A901}" presName="hierChild4" presStyleCnt="0"/>
      <dgm:spPr/>
    </dgm:pt>
    <dgm:pt modelId="{E14933D9-67AF-4FA0-A8A7-CE6FA92E0858}" type="pres">
      <dgm:prSet presAssocID="{09C6554B-8E3C-4E2F-A70E-E91E6B60A901}" presName="hierChild5" presStyleCnt="0"/>
      <dgm:spPr/>
    </dgm:pt>
    <dgm:pt modelId="{D6365C1B-9C15-4BE8-902E-021518C00B9F}" type="pres">
      <dgm:prSet presAssocID="{A351360B-C5C4-4F30-86AA-568C9B6E99E5}" presName="Name64" presStyleLbl="parChTrans1D3" presStyleIdx="10" presStyleCnt="12"/>
      <dgm:spPr/>
    </dgm:pt>
    <dgm:pt modelId="{925E4673-2418-4A75-8D6D-D7E1450C00BC}" type="pres">
      <dgm:prSet presAssocID="{CE334143-43B7-4781-9E11-5C764BFA0182}" presName="hierRoot2" presStyleCnt="0">
        <dgm:presLayoutVars>
          <dgm:hierBranch val="init"/>
        </dgm:presLayoutVars>
      </dgm:prSet>
      <dgm:spPr/>
    </dgm:pt>
    <dgm:pt modelId="{D0E32CD2-90B3-4A6C-A14D-F7530E5BB56E}" type="pres">
      <dgm:prSet presAssocID="{CE334143-43B7-4781-9E11-5C764BFA0182}" presName="rootComposite" presStyleCnt="0"/>
      <dgm:spPr/>
    </dgm:pt>
    <dgm:pt modelId="{1DD9E664-074E-4E1D-8A87-1D012029399C}" type="pres">
      <dgm:prSet presAssocID="{CE334143-43B7-4781-9E11-5C764BFA0182}" presName="rootText" presStyleLbl="node3" presStyleIdx="10" presStyleCnt="12">
        <dgm:presLayoutVars>
          <dgm:chPref val="3"/>
        </dgm:presLayoutVars>
      </dgm:prSet>
      <dgm:spPr/>
    </dgm:pt>
    <dgm:pt modelId="{0294D687-6C15-4D7E-86AF-5C21BCF20626}" type="pres">
      <dgm:prSet presAssocID="{CE334143-43B7-4781-9E11-5C764BFA0182}" presName="rootConnector" presStyleLbl="node3" presStyleIdx="10" presStyleCnt="12"/>
      <dgm:spPr/>
    </dgm:pt>
    <dgm:pt modelId="{970596C3-8024-4E13-8D6D-C52C2FEE1BFE}" type="pres">
      <dgm:prSet presAssocID="{CE334143-43B7-4781-9E11-5C764BFA0182}" presName="hierChild4" presStyleCnt="0"/>
      <dgm:spPr/>
    </dgm:pt>
    <dgm:pt modelId="{E0EF7000-EF14-45D8-923D-1BC066C83431}" type="pres">
      <dgm:prSet presAssocID="{CE334143-43B7-4781-9E11-5C764BFA0182}" presName="hierChild5" presStyleCnt="0"/>
      <dgm:spPr/>
    </dgm:pt>
    <dgm:pt modelId="{F84045F5-CB86-4A53-86B3-F9162015031E}" type="pres">
      <dgm:prSet presAssocID="{A4E106F9-AC49-4873-9F46-E695E6904AB5}" presName="Name64" presStyleLbl="parChTrans1D3" presStyleIdx="11" presStyleCnt="12"/>
      <dgm:spPr/>
    </dgm:pt>
    <dgm:pt modelId="{F707F6C7-F725-43AD-B46D-9A298A8E23E5}" type="pres">
      <dgm:prSet presAssocID="{67D746EF-7F08-4EC6-8971-955F45F68289}" presName="hierRoot2" presStyleCnt="0">
        <dgm:presLayoutVars>
          <dgm:hierBranch val="init"/>
        </dgm:presLayoutVars>
      </dgm:prSet>
      <dgm:spPr/>
    </dgm:pt>
    <dgm:pt modelId="{42F88D6D-7A01-4E98-BE1A-3FCF7F192CB4}" type="pres">
      <dgm:prSet presAssocID="{67D746EF-7F08-4EC6-8971-955F45F68289}" presName="rootComposite" presStyleCnt="0"/>
      <dgm:spPr/>
    </dgm:pt>
    <dgm:pt modelId="{EC44916E-23DE-4499-9DAA-AC613C254151}" type="pres">
      <dgm:prSet presAssocID="{67D746EF-7F08-4EC6-8971-955F45F68289}" presName="rootText" presStyleLbl="node3" presStyleIdx="11" presStyleCnt="12">
        <dgm:presLayoutVars>
          <dgm:chPref val="3"/>
        </dgm:presLayoutVars>
      </dgm:prSet>
      <dgm:spPr/>
    </dgm:pt>
    <dgm:pt modelId="{D47074B9-CE1A-4740-988F-B79F1C0BD8AE}" type="pres">
      <dgm:prSet presAssocID="{67D746EF-7F08-4EC6-8971-955F45F68289}" presName="rootConnector" presStyleLbl="node3" presStyleIdx="11" presStyleCnt="12"/>
      <dgm:spPr/>
    </dgm:pt>
    <dgm:pt modelId="{280DACBD-F067-4ED0-8FAC-7AEE547DA378}" type="pres">
      <dgm:prSet presAssocID="{67D746EF-7F08-4EC6-8971-955F45F68289}" presName="hierChild4" presStyleCnt="0"/>
      <dgm:spPr/>
    </dgm:pt>
    <dgm:pt modelId="{49C732A1-6DAE-4EA0-9835-7F0946F4A939}" type="pres">
      <dgm:prSet presAssocID="{67D746EF-7F08-4EC6-8971-955F45F68289}" presName="hierChild5" presStyleCnt="0"/>
      <dgm:spPr/>
    </dgm:pt>
    <dgm:pt modelId="{A01580E8-D1FC-4B7A-B89A-3001932EBEAE}" type="pres">
      <dgm:prSet presAssocID="{03876B73-3B95-4021-8D04-B16C37464347}" presName="hierChild5" presStyleCnt="0"/>
      <dgm:spPr/>
    </dgm:pt>
    <dgm:pt modelId="{557F9C69-86E1-4AE5-8B6B-29966935332F}" type="pres">
      <dgm:prSet presAssocID="{6B98246C-3B76-4BAF-92B9-96E80B0070AE}" presName="Name64" presStyleLbl="parChTrans1D2" presStyleIdx="2" presStyleCnt="5"/>
      <dgm:spPr/>
    </dgm:pt>
    <dgm:pt modelId="{42A3DABD-83AA-4BDA-A00C-753D4293E2DA}" type="pres">
      <dgm:prSet presAssocID="{A57DC49D-6026-489C-95BD-85A2072DA172}" presName="hierRoot2" presStyleCnt="0">
        <dgm:presLayoutVars>
          <dgm:hierBranch val="init"/>
        </dgm:presLayoutVars>
      </dgm:prSet>
      <dgm:spPr/>
    </dgm:pt>
    <dgm:pt modelId="{020895E9-677C-46E8-82D3-27084059AA72}" type="pres">
      <dgm:prSet presAssocID="{A57DC49D-6026-489C-95BD-85A2072DA172}" presName="rootComposite" presStyleCnt="0"/>
      <dgm:spPr/>
    </dgm:pt>
    <dgm:pt modelId="{B81DE064-FB5B-4D46-9679-C3A723CEAAF6}" type="pres">
      <dgm:prSet presAssocID="{A57DC49D-6026-489C-95BD-85A2072DA172}" presName="rootText" presStyleLbl="node2" presStyleIdx="2" presStyleCnt="5">
        <dgm:presLayoutVars>
          <dgm:chPref val="3"/>
        </dgm:presLayoutVars>
      </dgm:prSet>
      <dgm:spPr/>
    </dgm:pt>
    <dgm:pt modelId="{D7F98698-3EF2-40CA-B7E2-418048ED3ECE}" type="pres">
      <dgm:prSet presAssocID="{A57DC49D-6026-489C-95BD-85A2072DA172}" presName="rootConnector" presStyleLbl="node2" presStyleIdx="2" presStyleCnt="5"/>
      <dgm:spPr/>
    </dgm:pt>
    <dgm:pt modelId="{8AE20D49-45ED-407C-909D-EF63AB330EB9}" type="pres">
      <dgm:prSet presAssocID="{A57DC49D-6026-489C-95BD-85A2072DA172}" presName="hierChild4" presStyleCnt="0"/>
      <dgm:spPr/>
    </dgm:pt>
    <dgm:pt modelId="{2AB55118-0530-419C-BF35-086E2D3542E2}" type="pres">
      <dgm:prSet presAssocID="{A57DC49D-6026-489C-95BD-85A2072DA172}" presName="hierChild5" presStyleCnt="0"/>
      <dgm:spPr/>
    </dgm:pt>
    <dgm:pt modelId="{766A4E7A-4F22-47D9-97E3-8FCD788EC1EE}" type="pres">
      <dgm:prSet presAssocID="{7ABA1A41-4655-47A9-B2C5-B41D40865879}" presName="Name64" presStyleLbl="parChTrans1D2" presStyleIdx="3" presStyleCnt="5"/>
      <dgm:spPr/>
    </dgm:pt>
    <dgm:pt modelId="{C4191338-BCA2-443A-B11D-D34815D0B8DB}" type="pres">
      <dgm:prSet presAssocID="{7C6C6FAB-0D93-4E98-9529-2AADD1795A7A}" presName="hierRoot2" presStyleCnt="0">
        <dgm:presLayoutVars>
          <dgm:hierBranch val="init"/>
        </dgm:presLayoutVars>
      </dgm:prSet>
      <dgm:spPr/>
    </dgm:pt>
    <dgm:pt modelId="{805E78DF-8E00-44BA-8CEC-55022329D8F1}" type="pres">
      <dgm:prSet presAssocID="{7C6C6FAB-0D93-4E98-9529-2AADD1795A7A}" presName="rootComposite" presStyleCnt="0"/>
      <dgm:spPr/>
    </dgm:pt>
    <dgm:pt modelId="{F713854E-12F4-42B6-A343-FDEA9169D28A}" type="pres">
      <dgm:prSet presAssocID="{7C6C6FAB-0D93-4E98-9529-2AADD1795A7A}" presName="rootText" presStyleLbl="node2" presStyleIdx="3" presStyleCnt="5">
        <dgm:presLayoutVars>
          <dgm:chPref val="3"/>
        </dgm:presLayoutVars>
      </dgm:prSet>
      <dgm:spPr/>
    </dgm:pt>
    <dgm:pt modelId="{2CFAA721-2D31-4032-946F-02B7E9A1871E}" type="pres">
      <dgm:prSet presAssocID="{7C6C6FAB-0D93-4E98-9529-2AADD1795A7A}" presName="rootConnector" presStyleLbl="node2" presStyleIdx="3" presStyleCnt="5"/>
      <dgm:spPr/>
    </dgm:pt>
    <dgm:pt modelId="{A8685313-E3C7-4684-8DEE-2595107E69C3}" type="pres">
      <dgm:prSet presAssocID="{7C6C6FAB-0D93-4E98-9529-2AADD1795A7A}" presName="hierChild4" presStyleCnt="0"/>
      <dgm:spPr/>
    </dgm:pt>
    <dgm:pt modelId="{64579430-F782-4A05-85BF-2F3AEA1E9A7A}" type="pres">
      <dgm:prSet presAssocID="{7C6C6FAB-0D93-4E98-9529-2AADD1795A7A}" presName="hierChild5" presStyleCnt="0"/>
      <dgm:spPr/>
    </dgm:pt>
    <dgm:pt modelId="{D9A9F424-3B2D-4996-972B-17F7F9731BF4}" type="pres">
      <dgm:prSet presAssocID="{C29AD115-5452-4A70-9503-09CB41EBCDCA}" presName="Name64" presStyleLbl="parChTrans1D2" presStyleIdx="4" presStyleCnt="5"/>
      <dgm:spPr/>
    </dgm:pt>
    <dgm:pt modelId="{DDD7647A-4C92-4308-93DE-4275AEAD656F}" type="pres">
      <dgm:prSet presAssocID="{A7CD1D5B-D569-45D9-9F2B-9A23F3BFFC46}" presName="hierRoot2" presStyleCnt="0">
        <dgm:presLayoutVars>
          <dgm:hierBranch val="init"/>
        </dgm:presLayoutVars>
      </dgm:prSet>
      <dgm:spPr/>
    </dgm:pt>
    <dgm:pt modelId="{610460D1-D33F-4D22-9BC9-9C861D06460B}" type="pres">
      <dgm:prSet presAssocID="{A7CD1D5B-D569-45D9-9F2B-9A23F3BFFC46}" presName="rootComposite" presStyleCnt="0"/>
      <dgm:spPr/>
    </dgm:pt>
    <dgm:pt modelId="{78E3680C-A062-4B30-9A7A-C865D50CE97A}" type="pres">
      <dgm:prSet presAssocID="{A7CD1D5B-D569-45D9-9F2B-9A23F3BFFC46}" presName="rootText" presStyleLbl="node2" presStyleIdx="4" presStyleCnt="5">
        <dgm:presLayoutVars>
          <dgm:chPref val="3"/>
        </dgm:presLayoutVars>
      </dgm:prSet>
      <dgm:spPr/>
    </dgm:pt>
    <dgm:pt modelId="{B1B6EC42-558D-468C-A425-3122EB26C331}" type="pres">
      <dgm:prSet presAssocID="{A7CD1D5B-D569-45D9-9F2B-9A23F3BFFC46}" presName="rootConnector" presStyleLbl="node2" presStyleIdx="4" presStyleCnt="5"/>
      <dgm:spPr/>
    </dgm:pt>
    <dgm:pt modelId="{1DE28D78-717F-48A7-970C-B88773FB61FB}" type="pres">
      <dgm:prSet presAssocID="{A7CD1D5B-D569-45D9-9F2B-9A23F3BFFC46}" presName="hierChild4" presStyleCnt="0"/>
      <dgm:spPr/>
    </dgm:pt>
    <dgm:pt modelId="{593A08A3-90B0-410C-B6A0-5B64E493DCEF}" type="pres">
      <dgm:prSet presAssocID="{A7CD1D5B-D569-45D9-9F2B-9A23F3BFFC46}" presName="hierChild5" presStyleCnt="0"/>
      <dgm:spPr/>
    </dgm:pt>
    <dgm:pt modelId="{5251E641-8674-4094-981A-3A8107EB7B6C}" type="pres">
      <dgm:prSet presAssocID="{9E36F17E-AE14-4B18-A5E6-DC23DE6BD1A3}" presName="hierChild3" presStyleCnt="0"/>
      <dgm:spPr/>
    </dgm:pt>
  </dgm:ptLst>
  <dgm:cxnLst>
    <dgm:cxn modelId="{05D26102-FD92-4DB3-83EB-E5A5C5927B03}" srcId="{03876B73-3B95-4021-8D04-B16C37464347}" destId="{E34A5E7E-2CA4-4A2E-9975-ED0EB8CC3C5B}" srcOrd="2" destOrd="0" parTransId="{CA77774F-79BC-42F8-9D6D-5F55A743AF78}" sibTransId="{55358623-6E80-42F8-8243-C8CCD3BEDE53}"/>
    <dgm:cxn modelId="{DD884904-2D99-4F9D-89C0-F6343BCE1728}" type="presOf" srcId="{63512528-6F58-4882-8EA0-251E7274A0D9}" destId="{E805EBAD-7808-4569-8BA0-24C53E2A689F}" srcOrd="0" destOrd="0" presId="urn:microsoft.com/office/officeart/2009/3/layout/HorizontalOrganizationChart"/>
    <dgm:cxn modelId="{3F483F05-956C-4A4B-9A98-8293F29347EC}" type="presOf" srcId="{D2D9C0C8-3594-4E11-AA55-C8D378618F26}" destId="{9A05970F-A077-4D17-89B2-369EC7357E98}" srcOrd="0" destOrd="0" presId="urn:microsoft.com/office/officeart/2009/3/layout/HorizontalOrganizationChart"/>
    <dgm:cxn modelId="{F63AAD06-5634-4E7F-B20A-CCC076B80F8E}" type="presOf" srcId="{57CACAB2-95B6-49B5-A69B-B81756BA23A8}" destId="{C7234E4A-644B-450D-8BAC-B95B3844D12C}" srcOrd="0" destOrd="0" presId="urn:microsoft.com/office/officeart/2009/3/layout/HorizontalOrganizationChart"/>
    <dgm:cxn modelId="{7A54E906-11EC-4E7F-AE8E-45AB0DEF5F67}" type="presOf" srcId="{52D83E1B-7DE2-408B-8D3F-357E009B1C9D}" destId="{7AD8D475-9E15-4B1E-BEEA-275A21FE7AE6}" srcOrd="1" destOrd="0" presId="urn:microsoft.com/office/officeart/2009/3/layout/HorizontalOrganizationChart"/>
    <dgm:cxn modelId="{7B5AA007-BDA8-477B-ACE0-45F028322394}" type="presOf" srcId="{93BEF6AC-6197-460A-8794-E1F90A55CC25}" destId="{6E54C8A4-8E49-4AC1-9FE1-85567A8C1B81}" srcOrd="1" destOrd="0" presId="urn:microsoft.com/office/officeart/2009/3/layout/HorizontalOrganizationChart"/>
    <dgm:cxn modelId="{673E300A-69AF-4DEE-B00C-8696DD530DC1}" type="presOf" srcId="{9687FA50-2108-48C8-A34D-2D32CD3B6238}" destId="{6146BC75-5FFA-4069-8E82-5DD1DD0481BC}" srcOrd="0" destOrd="0" presId="urn:microsoft.com/office/officeart/2009/3/layout/HorizontalOrganizationChart"/>
    <dgm:cxn modelId="{B181100D-7241-4708-BB96-78A2B39B071A}" srcId="{03876B73-3B95-4021-8D04-B16C37464347}" destId="{97DB9B0F-DDF5-4007-B2C7-3139D2C93B8B}" srcOrd="1" destOrd="0" parTransId="{AB1FE05F-2340-41DD-BDE6-552E908F3B35}" sibTransId="{3AFBF1E9-A975-4D7C-9A71-17A31714B374}"/>
    <dgm:cxn modelId="{925B270D-2A2E-40B5-928B-4B55132C7D52}" type="presOf" srcId="{52D83E1B-7DE2-408B-8D3F-357E009B1C9D}" destId="{0F05CF92-EC43-472B-8493-BEDCAD25B320}" srcOrd="0" destOrd="0" presId="urn:microsoft.com/office/officeart/2009/3/layout/HorizontalOrganizationChart"/>
    <dgm:cxn modelId="{C1DDAF0F-2881-4BC3-9DF3-46DCDB328D15}" type="presOf" srcId="{47E84EFF-174C-4474-8377-B10EB0D206AB}" destId="{C9729FF1-5B41-484B-AA30-67B6877A5FB0}" srcOrd="0" destOrd="0" presId="urn:microsoft.com/office/officeart/2009/3/layout/HorizontalOrganizationChart"/>
    <dgm:cxn modelId="{93934F11-2E0B-4779-B053-38D5F0154C8A}" type="presOf" srcId="{09C6554B-8E3C-4E2F-A70E-E91E6B60A901}" destId="{825261D5-1297-41CA-AA04-39A4B68B2EBD}" srcOrd="0" destOrd="0" presId="urn:microsoft.com/office/officeart/2009/3/layout/HorizontalOrganizationChart"/>
    <dgm:cxn modelId="{A1029F11-5385-4C51-A035-214F218B8EF4}" type="presOf" srcId="{FE184C67-D676-4160-958F-11300C2C9DF8}" destId="{FC7B0BE2-D66C-41B0-94E9-ADE3E014F8EC}" srcOrd="0" destOrd="0" presId="urn:microsoft.com/office/officeart/2009/3/layout/HorizontalOrganizationChart"/>
    <dgm:cxn modelId="{13126014-1F15-4239-9107-D08812D80DF1}" type="presOf" srcId="{E34A5E7E-2CA4-4A2E-9975-ED0EB8CC3C5B}" destId="{17FC7871-25BB-468C-9DCA-1EA0BB9D77C4}" srcOrd="0" destOrd="0" presId="urn:microsoft.com/office/officeart/2009/3/layout/HorizontalOrganizationChart"/>
    <dgm:cxn modelId="{93A5A914-479B-47AF-B612-FEF8E1EEF51D}" srcId="{BC93BB1C-4656-4D48-B268-E43C65DFAE8E}" destId="{9E36F17E-AE14-4B18-A5E6-DC23DE6BD1A3}" srcOrd="1" destOrd="0" parTransId="{887511B3-849C-461D-854F-1FE90F38D9F3}" sibTransId="{850D6D41-98BA-4AFB-BC3D-0B5CCD525546}"/>
    <dgm:cxn modelId="{0AF15F16-327C-46CD-BA63-C7E7C48C2EC3}" type="presOf" srcId="{1BE25294-2B46-4A1D-8579-EB7E57266133}" destId="{80B224D1-2E94-47DF-B4DA-8835464FAC7A}" srcOrd="0" destOrd="0" presId="urn:microsoft.com/office/officeart/2009/3/layout/HorizontalOrganizationChart"/>
    <dgm:cxn modelId="{89DB2C1C-8780-4883-B6E9-A6AA92BE3BF1}" type="presOf" srcId="{F05EAAB3-8627-43C6-B243-9A86C36A20A7}" destId="{6A4E2AE7-6754-4C88-8BE5-EF4817981EBE}" srcOrd="1" destOrd="0" presId="urn:microsoft.com/office/officeart/2009/3/layout/HorizontalOrganizationChart"/>
    <dgm:cxn modelId="{2724DC1C-27D9-459D-9DB3-A569EAE4396B}" type="presOf" srcId="{9E36F17E-AE14-4B18-A5E6-DC23DE6BD1A3}" destId="{A13BF542-C4AB-418A-99FD-810746C20C6C}" srcOrd="1" destOrd="0" presId="urn:microsoft.com/office/officeart/2009/3/layout/HorizontalOrganizationChart"/>
    <dgm:cxn modelId="{864BDC22-3F30-47D2-A719-EBFFE997B550}" srcId="{646C966D-E451-42E9-8119-AE9F99C4DE14}" destId="{37D0666E-28D8-4B6A-8285-772CC4341F60}" srcOrd="5" destOrd="0" parTransId="{C6BD25C0-1061-4AE4-A2BE-EEE92E8A6821}" sibTransId="{70CE3CA6-AB41-45CD-8E56-7DE688043BDB}"/>
    <dgm:cxn modelId="{D0A52625-7BF6-4C03-9537-7AE030FE35ED}" srcId="{03876B73-3B95-4021-8D04-B16C37464347}" destId="{67D746EF-7F08-4EC6-8971-955F45F68289}" srcOrd="6" destOrd="0" parTransId="{A4E106F9-AC49-4873-9F46-E695E6904AB5}" sibTransId="{7D4CFF39-61DB-40D7-95A6-AB5A86EDB5BD}"/>
    <dgm:cxn modelId="{3D844825-42F3-4DEA-9160-2CCD22B25AFB}" type="presOf" srcId="{A351360B-C5C4-4F30-86AA-568C9B6E99E5}" destId="{D6365C1B-9C15-4BE8-902E-021518C00B9F}" srcOrd="0" destOrd="0" presId="urn:microsoft.com/office/officeart/2009/3/layout/HorizontalOrganizationChart"/>
    <dgm:cxn modelId="{66A0432C-385E-4F8B-9B52-35E7B51B2B77}" type="presOf" srcId="{31F53A14-B4C4-442B-8828-AF8BE6BBC273}" destId="{0B0AC11B-0C09-443B-A59C-8E6C6022FBD4}" srcOrd="0" destOrd="0" presId="urn:microsoft.com/office/officeart/2009/3/layout/HorizontalOrganizationChart"/>
    <dgm:cxn modelId="{24AB5D30-8553-42E3-8645-3A138233F41F}" type="presOf" srcId="{09C6554B-8E3C-4E2F-A70E-E91E6B60A901}" destId="{008375F2-E957-4637-A3AA-246C5BF76BF5}" srcOrd="1" destOrd="0" presId="urn:microsoft.com/office/officeart/2009/3/layout/HorizontalOrganizationChart"/>
    <dgm:cxn modelId="{1F894B31-7046-49F7-B0C2-C0BD75372C98}" type="presOf" srcId="{A57DC49D-6026-489C-95BD-85A2072DA172}" destId="{D7F98698-3EF2-40CA-B7E2-418048ED3ECE}" srcOrd="1" destOrd="0" presId="urn:microsoft.com/office/officeart/2009/3/layout/HorizontalOrganizationChart"/>
    <dgm:cxn modelId="{88058A31-7CB1-4A67-B6F0-2A10F5658804}" type="presOf" srcId="{93BEF6AC-6197-460A-8794-E1F90A55CC25}" destId="{3908C909-9A01-4DA0-8D50-905AD2E18F09}" srcOrd="0" destOrd="0" presId="urn:microsoft.com/office/officeart/2009/3/layout/HorizontalOrganizationChart"/>
    <dgm:cxn modelId="{BB15053B-A7E9-4C2A-A043-9939A6E6165F}" type="presOf" srcId="{441D8415-CE15-4590-805A-5A175E7ADF49}" destId="{8A005E7D-68C4-4CFE-86FD-BBC2F0F3E949}" srcOrd="0" destOrd="0" presId="urn:microsoft.com/office/officeart/2009/3/layout/HorizontalOrganizationChart"/>
    <dgm:cxn modelId="{EF92343C-03F1-409D-936F-1E58C806CAA0}" type="presOf" srcId="{7C6C6FAB-0D93-4E98-9529-2AADD1795A7A}" destId="{2CFAA721-2D31-4032-946F-02B7E9A1871E}" srcOrd="1" destOrd="0" presId="urn:microsoft.com/office/officeart/2009/3/layout/HorizontalOrganizationChart"/>
    <dgm:cxn modelId="{E57BE33D-CCBC-4453-99F8-9B825995D817}" type="presOf" srcId="{3E65534C-6B7E-41C2-98BE-280EC6A7389F}" destId="{B3EE2139-966E-4DFF-8534-2CE83CB18F19}" srcOrd="1" destOrd="0" presId="urn:microsoft.com/office/officeart/2009/3/layout/HorizontalOrganizationChart"/>
    <dgm:cxn modelId="{8151415C-8B4B-4304-83FB-3ADAFBC0DA50}" srcId="{646C966D-E451-42E9-8119-AE9F99C4DE14}" destId="{3E65534C-6B7E-41C2-98BE-280EC6A7389F}" srcOrd="1" destOrd="0" parTransId="{5842F3D8-05E7-4EE9-B83E-DF06C9D78ADF}" sibTransId="{DC5E2223-60CE-42A6-BA6E-A221A41E66C3}"/>
    <dgm:cxn modelId="{864F295D-A606-4A37-8FA0-5F2B0CAA28FB}" type="presOf" srcId="{63512528-6F58-4882-8EA0-251E7274A0D9}" destId="{B343D6A6-98C8-49D6-8943-463E3142F081}" srcOrd="1" destOrd="0" presId="urn:microsoft.com/office/officeart/2009/3/layout/HorizontalOrganizationChart"/>
    <dgm:cxn modelId="{B3CC7E5E-CE92-408C-B668-6F176610EBD3}" srcId="{646C966D-E451-42E9-8119-AE9F99C4DE14}" destId="{52D83E1B-7DE2-408B-8D3F-357E009B1C9D}" srcOrd="6" destOrd="0" parTransId="{D2D9C0C8-3594-4E11-AA55-C8D378618F26}" sibTransId="{CB03E6DC-3494-4A37-8DFB-9BC48ACF229E}"/>
    <dgm:cxn modelId="{32B1085F-608F-442D-B5D8-2FA44513E56D}" srcId="{03876B73-3B95-4021-8D04-B16C37464347}" destId="{09C6554B-8E3C-4E2F-A70E-E91E6B60A901}" srcOrd="4" destOrd="0" parTransId="{FE184C67-D676-4160-958F-11300C2C9DF8}" sibTransId="{5863B4A6-2DE9-4EF7-8344-D6C3611D8547}"/>
    <dgm:cxn modelId="{C5423A63-DDD4-41A8-815A-44BE62C7DD1A}" type="presOf" srcId="{705E1658-0BF1-406F-B1EB-FD5C8F18BED9}" destId="{C726A039-3134-4940-ADAE-B6819BCDBCDE}" srcOrd="1" destOrd="0" presId="urn:microsoft.com/office/officeart/2009/3/layout/HorizontalOrganizationChart"/>
    <dgm:cxn modelId="{4D279843-2AA8-4FA7-BCC8-2F4B5743F683}" srcId="{F05EAAB3-8627-43C6-B243-9A86C36A20A7}" destId="{93BEF6AC-6197-460A-8794-E1F90A55CC25}" srcOrd="4" destOrd="0" parTransId="{441D8415-CE15-4590-805A-5A175E7ADF49}" sibTransId="{DD56EA34-05CF-4333-BCE3-397431BF8C4F}"/>
    <dgm:cxn modelId="{4F00E464-ED10-4A61-80FF-B59AE3F9CD35}" type="presOf" srcId="{67D746EF-7F08-4EC6-8971-955F45F68289}" destId="{EC44916E-23DE-4499-9DAA-AC613C254151}" srcOrd="0" destOrd="0" presId="urn:microsoft.com/office/officeart/2009/3/layout/HorizontalOrganizationChart"/>
    <dgm:cxn modelId="{D8643065-C07B-4D0A-B168-314A24043B1B}" type="presOf" srcId="{A725D917-2DFB-40DF-B0F1-DC33C6BBF7AD}" destId="{B67F2211-43EB-4B5C-9C43-4E048F9C98A2}" srcOrd="0" destOrd="0" presId="urn:microsoft.com/office/officeart/2009/3/layout/HorizontalOrganizationChart"/>
    <dgm:cxn modelId="{70354145-0683-4ADD-A03F-193B42D46033}" srcId="{F05EAAB3-8627-43C6-B243-9A86C36A20A7}" destId="{A725D917-2DFB-40DF-B0F1-DC33C6BBF7AD}" srcOrd="0" destOrd="0" parTransId="{9687FA50-2108-48C8-A34D-2D32CD3B6238}" sibTransId="{CF2AE229-8905-44EC-AC58-941FCDC1ABD4}"/>
    <dgm:cxn modelId="{D206BB46-5880-43CC-A7E1-860F1FD6BC21}" type="presOf" srcId="{37D0666E-28D8-4B6A-8285-772CC4341F60}" destId="{D084A4CE-3B2C-4AC8-A45B-F0AA151CF919}" srcOrd="0" destOrd="0" presId="urn:microsoft.com/office/officeart/2009/3/layout/HorizontalOrganizationChart"/>
    <dgm:cxn modelId="{DEEE7B67-1F28-4A2E-9124-95678CE87A66}" type="presOf" srcId="{6BBBA391-CE51-4AB1-93A4-78E22EC79373}" destId="{BBBA71C6-9B35-412B-930B-6E4D288C7973}" srcOrd="1" destOrd="0" presId="urn:microsoft.com/office/officeart/2009/3/layout/HorizontalOrganizationChart"/>
    <dgm:cxn modelId="{62587B48-7649-401C-A300-8770BA645194}" type="presOf" srcId="{BC93BB1C-4656-4D48-B268-E43C65DFAE8E}" destId="{A33A1374-18AD-4101-9DF7-2DFECEB48B37}" srcOrd="0" destOrd="0" presId="urn:microsoft.com/office/officeart/2009/3/layout/HorizontalOrganizationChart"/>
    <dgm:cxn modelId="{250CE468-0B43-4EE9-AE63-3D19867DFD8F}" type="presOf" srcId="{13192518-8DDB-4783-B3B6-97D58E219302}" destId="{09C15717-99AE-4395-9C82-21E43C742C70}" srcOrd="1" destOrd="0" presId="urn:microsoft.com/office/officeart/2009/3/layout/HorizontalOrganizationChart"/>
    <dgm:cxn modelId="{11EFE469-967A-4EBB-AC89-FF2E32EEB80A}" type="presOf" srcId="{4F264314-3B02-40CC-AD96-CC6215CCCED8}" destId="{67DCD854-2E8E-4FBF-84D1-7C5B8FE98365}" srcOrd="0" destOrd="0" presId="urn:microsoft.com/office/officeart/2009/3/layout/HorizontalOrganizationChart"/>
    <dgm:cxn modelId="{A828A84B-5C4D-49E0-AF5A-52D5514D57ED}" type="presOf" srcId="{3AEB1DEB-D860-42FF-A631-F549D1E4E701}" destId="{E751556B-9A7C-42FC-AA85-C1EA8B574BEB}" srcOrd="0" destOrd="0" presId="urn:microsoft.com/office/officeart/2009/3/layout/HorizontalOrganizationChart"/>
    <dgm:cxn modelId="{EDFFDF6C-2C1A-4213-A456-C8B1143C2AAA}" type="presOf" srcId="{705E1658-0BF1-406F-B1EB-FD5C8F18BED9}" destId="{9AE898FD-DCEB-4DB9-8FDC-6855161293BE}" srcOrd="0" destOrd="0" presId="urn:microsoft.com/office/officeart/2009/3/layout/HorizontalOrganizationChart"/>
    <dgm:cxn modelId="{2FD2064F-7A78-4A6D-804D-138E691C83C0}" srcId="{646C966D-E451-42E9-8119-AE9F99C4DE14}" destId="{6BBBA391-CE51-4AB1-93A4-78E22EC79373}" srcOrd="0" destOrd="0" parTransId="{D83CF3C4-0028-45AF-88F5-B45FB05A6A7E}" sibTransId="{46207265-D719-4F37-9CF0-32FAC0C950CC}"/>
    <dgm:cxn modelId="{5FEF2950-8424-4DEB-BB57-385C70BFD549}" type="presOf" srcId="{13192518-8DDB-4783-B3B6-97D58E219302}" destId="{75B03162-B514-4187-9A46-E355A7E5E7C4}" srcOrd="0" destOrd="0" presId="urn:microsoft.com/office/officeart/2009/3/layout/HorizontalOrganizationChart"/>
    <dgm:cxn modelId="{53079353-CE06-4E95-8950-6D34A49B84AE}" srcId="{03876B73-3B95-4021-8D04-B16C37464347}" destId="{CE334143-43B7-4781-9E11-5C764BFA0182}" srcOrd="5" destOrd="0" parTransId="{A351360B-C5C4-4F30-86AA-568C9B6E99E5}" sibTransId="{FF78C617-F299-4E46-B5D4-A15C758C0415}"/>
    <dgm:cxn modelId="{395A6255-7F44-4A8E-86AC-44383224B244}" srcId="{646C966D-E451-42E9-8119-AE9F99C4DE14}" destId="{B450318A-34C9-4737-A1B8-12701AAC1E21}" srcOrd="2" destOrd="0" parTransId="{3A21A05E-C5BE-4D0B-9F9C-E47072B5F2F3}" sibTransId="{87E7F81B-1C73-483E-AAFB-35CAE8CAB8FF}"/>
    <dgm:cxn modelId="{BCE37275-F27B-42F1-87EF-72120E6EDD80}" type="presOf" srcId="{A4E106F9-AC49-4873-9F46-E695E6904AB5}" destId="{F84045F5-CB86-4A53-86B3-F9162015031E}" srcOrd="0" destOrd="0" presId="urn:microsoft.com/office/officeart/2009/3/layout/HorizontalOrganizationChart"/>
    <dgm:cxn modelId="{FDF1C555-800F-42E8-9D33-26888D79C349}" type="presOf" srcId="{7C6C6FAB-0D93-4E98-9529-2AADD1795A7A}" destId="{F713854E-12F4-42B6-A343-FDEA9169D28A}" srcOrd="0" destOrd="0" presId="urn:microsoft.com/office/officeart/2009/3/layout/HorizontalOrganizationChart"/>
    <dgm:cxn modelId="{A01E0B56-E6CC-4B2A-9CEB-1179FB7A1D06}" type="presOf" srcId="{3A21A05E-C5BE-4D0B-9F9C-E47072B5F2F3}" destId="{7BD16B12-B638-42E2-8B9A-A2B60BC2B4F4}" srcOrd="0" destOrd="0" presId="urn:microsoft.com/office/officeart/2009/3/layout/HorizontalOrganizationChart"/>
    <dgm:cxn modelId="{724EC356-09B4-4BB7-A88A-EFAFE55F4384}" type="presOf" srcId="{6BBBA391-CE51-4AB1-93A4-78E22EC79373}" destId="{0A112817-D9C7-4088-B71B-4AA80947BD24}" srcOrd="0" destOrd="0" presId="urn:microsoft.com/office/officeart/2009/3/layout/HorizontalOrganizationChart"/>
    <dgm:cxn modelId="{23AEFD78-DC6D-4ABB-895D-6FC79A5D6B8A}" type="presOf" srcId="{5842F3D8-05E7-4EE9-B83E-DF06C9D78ADF}" destId="{F271FC9A-546F-42FD-B677-3FB689FDC64E}" srcOrd="0" destOrd="0" presId="urn:microsoft.com/office/officeart/2009/3/layout/HorizontalOrganizationChart"/>
    <dgm:cxn modelId="{3211517D-5198-4AC0-9ACD-6095D3D6CA5D}" type="presOf" srcId="{97DB9B0F-DDF5-4007-B2C7-3139D2C93B8B}" destId="{61921D89-EBA2-48C5-BE95-C37B2779D7FB}" srcOrd="0" destOrd="0" presId="urn:microsoft.com/office/officeart/2009/3/layout/HorizontalOrganizationChart"/>
    <dgm:cxn modelId="{DDE5CB7E-8599-456D-8750-65581258732E}" srcId="{F05EAAB3-8627-43C6-B243-9A86C36A20A7}" destId="{1BE25294-2B46-4A1D-8579-EB7E57266133}" srcOrd="3" destOrd="0" parTransId="{3AEB1DEB-D860-42FF-A631-F549D1E4E701}" sibTransId="{3E893E2D-D344-4C3C-BE4B-53B8AE8A432F}"/>
    <dgm:cxn modelId="{D2B29081-C164-4464-9536-FEF5C6FEC5C2}" type="presOf" srcId="{2DE11991-0113-4C3A-ADE9-3C4818DA9514}" destId="{3987B433-4541-40EE-A084-57D62E0ED413}" srcOrd="1" destOrd="0" presId="urn:microsoft.com/office/officeart/2009/3/layout/HorizontalOrganizationChart"/>
    <dgm:cxn modelId="{F81C6582-FEBF-4ABB-A14D-6BDF185CFB53}" type="presOf" srcId="{9E36F17E-AE14-4B18-A5E6-DC23DE6BD1A3}" destId="{00478CE2-7B7B-4B56-905A-CC52FB70F380}" srcOrd="0" destOrd="0" presId="urn:microsoft.com/office/officeart/2009/3/layout/HorizontalOrganizationChart"/>
    <dgm:cxn modelId="{24775288-67D3-4C11-A5EE-BBCCA13F5357}" type="presOf" srcId="{03876B73-3B95-4021-8D04-B16C37464347}" destId="{E4A24AA1-ECD0-4781-A012-ADC511AA9E8C}" srcOrd="1" destOrd="0" presId="urn:microsoft.com/office/officeart/2009/3/layout/HorizontalOrganizationChart"/>
    <dgm:cxn modelId="{5F37FB94-5DE1-4B8F-AD75-A3418042344B}" srcId="{9E36F17E-AE14-4B18-A5E6-DC23DE6BD1A3}" destId="{03876B73-3B95-4021-8D04-B16C37464347}" srcOrd="0" destOrd="0" parTransId="{A1E0C0E3-BDD6-4E24-9543-CB2518D391E0}" sibTransId="{AC997648-7B2E-44FB-B116-ED269D628015}"/>
    <dgm:cxn modelId="{3A222F97-642D-4814-B785-AF7C06E7189C}" srcId="{BC93BB1C-4656-4D48-B268-E43C65DFAE8E}" destId="{63512528-6F58-4882-8EA0-251E7274A0D9}" srcOrd="0" destOrd="0" parTransId="{13FC06BC-7808-4471-B054-0C4B4B839A45}" sibTransId="{B838A99B-DB47-48BC-B700-2403C7DC3C3D}"/>
    <dgm:cxn modelId="{F2796D98-D6CE-4ED7-AE19-E85A99ACA175}" srcId="{03876B73-3B95-4021-8D04-B16C37464347}" destId="{3C81C97F-CAFF-4C1C-B6A2-FB49062B1C64}" srcOrd="3" destOrd="0" parTransId="{47E84EFF-174C-4474-8377-B10EB0D206AB}" sibTransId="{17A2FC1D-21E5-47C4-8487-ED98E2C8DBC2}"/>
    <dgm:cxn modelId="{6F9CBF9C-A782-4F54-9A99-968E0E11C719}" type="presOf" srcId="{3C81C97F-CAFF-4C1C-B6A2-FB49062B1C64}" destId="{011B6229-3314-4EF9-B7B6-A1F7E24E338C}" srcOrd="1" destOrd="0" presId="urn:microsoft.com/office/officeart/2009/3/layout/HorizontalOrganizationChart"/>
    <dgm:cxn modelId="{7B4BADA0-6B7B-4455-87A2-2DCB65D27A73}" srcId="{03876B73-3B95-4021-8D04-B16C37464347}" destId="{705E1658-0BF1-406F-B1EB-FD5C8F18BED9}" srcOrd="0" destOrd="0" parTransId="{4F264314-3B02-40CC-AD96-CC6215CCCED8}" sibTransId="{1ECA446D-9AB0-44B1-92E0-0E120DE15AED}"/>
    <dgm:cxn modelId="{15EBDAA8-0856-4192-96DA-F2837CD4B903}" type="presOf" srcId="{A1E0C0E3-BDD6-4E24-9543-CB2518D391E0}" destId="{573CCE90-5772-472C-9ED4-F635155A23EA}" srcOrd="0" destOrd="0" presId="urn:microsoft.com/office/officeart/2009/3/layout/HorizontalOrganizationChart"/>
    <dgm:cxn modelId="{56CE37A9-2AF5-4E2C-909E-46558D7474E2}" type="presOf" srcId="{F05EAAB3-8627-43C6-B243-9A86C36A20A7}" destId="{2A0CAC1E-EA22-4155-B788-E495F4C438D6}" srcOrd="0" destOrd="0" presId="urn:microsoft.com/office/officeart/2009/3/layout/HorizontalOrganizationChart"/>
    <dgm:cxn modelId="{9C21B6A9-BF4B-4BAF-A872-F52FA3D7E726}" type="presOf" srcId="{7ABA1A41-4655-47A9-B2C5-B41D40865879}" destId="{766A4E7A-4F22-47D9-97E3-8FCD788EC1EE}" srcOrd="0" destOrd="0" presId="urn:microsoft.com/office/officeart/2009/3/layout/HorizontalOrganizationChart"/>
    <dgm:cxn modelId="{4F6DE2AA-BE21-4C17-A4C5-EB9BF6595971}" type="presOf" srcId="{CA77774F-79BC-42F8-9D6D-5F55A743AF78}" destId="{B2C31869-B03C-4903-B1BB-68A214A93074}" srcOrd="0" destOrd="0" presId="urn:microsoft.com/office/officeart/2009/3/layout/HorizontalOrganizationChart"/>
    <dgm:cxn modelId="{606A07AD-DD2D-4670-8B8F-1CDCF5A1E64E}" type="presOf" srcId="{A19C41D2-78A6-4CB2-81F9-9B295DA87FFC}" destId="{1BDF5A1D-6896-428C-A37E-8E2EEC0A0E9C}" srcOrd="0" destOrd="0" presId="urn:microsoft.com/office/officeart/2009/3/layout/HorizontalOrganizationChart"/>
    <dgm:cxn modelId="{9A428AAE-778C-4821-B459-DCBE80300EB7}" type="presOf" srcId="{B450318A-34C9-4737-A1B8-12701AAC1E21}" destId="{C0074289-BE9C-4FB1-9FC0-62FB5F506C4F}" srcOrd="0" destOrd="0" presId="urn:microsoft.com/office/officeart/2009/3/layout/HorizontalOrganizationChart"/>
    <dgm:cxn modelId="{F7FED4AF-DF7E-4EE3-9FA1-178BE4159EFE}" srcId="{F05EAAB3-8627-43C6-B243-9A86C36A20A7}" destId="{57CACAB2-95B6-49B5-A69B-B81756BA23A8}" srcOrd="1" destOrd="0" parTransId="{0F837052-0EAD-43A0-8A36-1AC1FBA4004F}" sibTransId="{9B3D22D3-D28E-41B6-80DF-AD9EC9451A27}"/>
    <dgm:cxn modelId="{268901B1-3387-4E48-ABBE-8D015576A553}" type="presOf" srcId="{D83CF3C4-0028-45AF-88F5-B45FB05A6A7E}" destId="{4A4B43B3-32CB-47E9-BD9A-22B778AE01A9}" srcOrd="0" destOrd="0" presId="urn:microsoft.com/office/officeart/2009/3/layout/HorizontalOrganizationChart"/>
    <dgm:cxn modelId="{786103B1-7CF3-4864-BACD-77CF792A4585}" type="presOf" srcId="{1BE25294-2B46-4A1D-8579-EB7E57266133}" destId="{DFB6C2FC-ADC7-46DE-87A6-5D8F540C55EA}" srcOrd="1" destOrd="0" presId="urn:microsoft.com/office/officeart/2009/3/layout/HorizontalOrganizationChart"/>
    <dgm:cxn modelId="{D08036B2-F3F5-4CCF-AE7D-E86983D84BE4}" type="presOf" srcId="{57CACAB2-95B6-49B5-A69B-B81756BA23A8}" destId="{1164FD0E-0D65-411C-A2D4-3601F8A8ACEE}" srcOrd="1" destOrd="0" presId="urn:microsoft.com/office/officeart/2009/3/layout/HorizontalOrganizationChart"/>
    <dgm:cxn modelId="{303A8CB3-66E9-4C08-8354-E18ABC63A685}" srcId="{646C966D-E451-42E9-8119-AE9F99C4DE14}" destId="{13192518-8DDB-4783-B3B6-97D58E219302}" srcOrd="4" destOrd="0" parTransId="{6F2F796B-A40E-451C-A9C3-87A71553282D}" sibTransId="{59A5BBD7-8534-4E1D-8C9D-15ECFA9CDE43}"/>
    <dgm:cxn modelId="{017376B8-EFB4-4E31-85AD-D4FEF3D3CB53}" type="presOf" srcId="{646C966D-E451-42E9-8119-AE9F99C4DE14}" destId="{8CAD2A48-9E24-47AA-8912-54D5AE2C8051}" srcOrd="0" destOrd="0" presId="urn:microsoft.com/office/officeart/2009/3/layout/HorizontalOrganizationChart"/>
    <dgm:cxn modelId="{D076A3BA-51A5-4777-B75B-5595FAB819BF}" type="presOf" srcId="{A7CD1D5B-D569-45D9-9F2B-9A23F3BFFC46}" destId="{B1B6EC42-558D-468C-A425-3122EB26C331}" srcOrd="1" destOrd="0" presId="urn:microsoft.com/office/officeart/2009/3/layout/HorizontalOrganizationChart"/>
    <dgm:cxn modelId="{39DFE9BA-F710-4238-A428-D0AC32345B14}" type="presOf" srcId="{2DE11991-0113-4C3A-ADE9-3C4818DA9514}" destId="{4AB051A6-3852-4C27-9F15-0F92651F90A6}" srcOrd="0" destOrd="0" presId="urn:microsoft.com/office/officeart/2009/3/layout/HorizontalOrganizationChart"/>
    <dgm:cxn modelId="{76A277BC-0B25-4A66-A550-CEABF56F360D}" srcId="{63512528-6F58-4882-8EA0-251E7274A0D9}" destId="{F05EAAB3-8627-43C6-B243-9A86C36A20A7}" srcOrd="0" destOrd="0" parTransId="{31F53A14-B4C4-442B-8828-AF8BE6BBC273}" sibTransId="{D8866A9B-3306-4FEF-A5A9-D1E0E7FF1098}"/>
    <dgm:cxn modelId="{80B520BE-29A5-4B48-92E1-8543D5E30A00}" srcId="{9E36F17E-AE14-4B18-A5E6-DC23DE6BD1A3}" destId="{A57DC49D-6026-489C-95BD-85A2072DA172}" srcOrd="1" destOrd="0" parTransId="{6B98246C-3B76-4BAF-92B9-96E80B0070AE}" sibTransId="{1217B0E2-38A6-4743-8838-AC26A66FDDC9}"/>
    <dgm:cxn modelId="{7EA10CC2-E494-4269-9A92-4E299B22A04A}" type="presOf" srcId="{C6BD25C0-1061-4AE4-A2BE-EEE92E8A6821}" destId="{6E57ADA3-93B1-4BC9-AA72-F0DC5C4E9F61}" srcOrd="0" destOrd="0" presId="urn:microsoft.com/office/officeart/2009/3/layout/HorizontalOrganizationChart"/>
    <dgm:cxn modelId="{D34D2DC3-B535-489E-B065-1332EACDCA17}" srcId="{F05EAAB3-8627-43C6-B243-9A86C36A20A7}" destId="{646C966D-E451-42E9-8119-AE9F99C4DE14}" srcOrd="2" destOrd="0" parTransId="{75A3131C-5B34-4C66-924A-CEA5B59D2489}" sibTransId="{09189AAD-34DA-48C5-AD4D-0C0E24495041}"/>
    <dgm:cxn modelId="{325AEEC6-902B-46FD-AC76-CAFC9D404715}" type="presOf" srcId="{E34A5E7E-2CA4-4A2E-9975-ED0EB8CC3C5B}" destId="{1D269DBE-0637-496C-B5F5-8883D8355CBB}" srcOrd="1" destOrd="0" presId="urn:microsoft.com/office/officeart/2009/3/layout/HorizontalOrganizationChart"/>
    <dgm:cxn modelId="{6F1819C7-D206-4DB5-B109-CE9894D96B22}" type="presOf" srcId="{6F2F796B-A40E-451C-A9C3-87A71553282D}" destId="{9468993A-F142-4A97-9FE6-750056491D76}" srcOrd="0" destOrd="0" presId="urn:microsoft.com/office/officeart/2009/3/layout/HorizontalOrganizationChart"/>
    <dgm:cxn modelId="{B35CA9C7-123E-4285-AD6B-7262034395A3}" type="presOf" srcId="{AB1FE05F-2340-41DD-BDE6-552E908F3B35}" destId="{D663E22B-084D-428D-B6E9-C69732C9C713}" srcOrd="0" destOrd="0" presId="urn:microsoft.com/office/officeart/2009/3/layout/HorizontalOrganizationChart"/>
    <dgm:cxn modelId="{6892FEC9-8C9C-41EF-BA23-1EC1E3A697F0}" srcId="{9E36F17E-AE14-4B18-A5E6-DC23DE6BD1A3}" destId="{7C6C6FAB-0D93-4E98-9529-2AADD1795A7A}" srcOrd="2" destOrd="0" parTransId="{7ABA1A41-4655-47A9-B2C5-B41D40865879}" sibTransId="{EA9D149B-F3DE-4D06-B2F7-3DB1721CBCF8}"/>
    <dgm:cxn modelId="{DE6743CE-2347-4E5B-94DB-AE97B33384B1}" type="presOf" srcId="{A57DC49D-6026-489C-95BD-85A2072DA172}" destId="{B81DE064-FB5B-4D46-9679-C3A723CEAAF6}" srcOrd="0" destOrd="0" presId="urn:microsoft.com/office/officeart/2009/3/layout/HorizontalOrganizationChart"/>
    <dgm:cxn modelId="{C265F2D0-4732-4AD2-AA4F-5368CFF03193}" srcId="{9E36F17E-AE14-4B18-A5E6-DC23DE6BD1A3}" destId="{A7CD1D5B-D569-45D9-9F2B-9A23F3BFFC46}" srcOrd="3" destOrd="0" parTransId="{C29AD115-5452-4A70-9503-09CB41EBCDCA}" sibTransId="{341CFA65-8964-49F4-9E81-6B803A898C15}"/>
    <dgm:cxn modelId="{834A74D2-A03C-4327-9BA3-1E837F16DB1D}" srcId="{646C966D-E451-42E9-8119-AE9F99C4DE14}" destId="{2DE11991-0113-4C3A-ADE9-3C4818DA9514}" srcOrd="3" destOrd="0" parTransId="{A19C41D2-78A6-4CB2-81F9-9B295DA87FFC}" sibTransId="{E69C201A-7250-4610-8A8C-F684CB5B10AA}"/>
    <dgm:cxn modelId="{7F624BD6-172E-4008-B5EE-F2EEC44084D4}" type="presOf" srcId="{97DB9B0F-DDF5-4007-B2C7-3139D2C93B8B}" destId="{58C6BC6B-E742-4A5F-8EE0-AD6DB2E6C9BB}" srcOrd="1" destOrd="0" presId="urn:microsoft.com/office/officeart/2009/3/layout/HorizontalOrganizationChart"/>
    <dgm:cxn modelId="{F9894ED8-D43C-4A1F-99A8-2FCA03042785}" type="presOf" srcId="{646C966D-E451-42E9-8119-AE9F99C4DE14}" destId="{A7FA753A-836C-4895-9307-B0FD98B66CAB}" srcOrd="1" destOrd="0" presId="urn:microsoft.com/office/officeart/2009/3/layout/HorizontalOrganizationChart"/>
    <dgm:cxn modelId="{5B763CD9-F87A-4D78-BF28-9FFCBCB577BE}" type="presOf" srcId="{CE334143-43B7-4781-9E11-5C764BFA0182}" destId="{1DD9E664-074E-4E1D-8A87-1D012029399C}" srcOrd="0" destOrd="0" presId="urn:microsoft.com/office/officeart/2009/3/layout/HorizontalOrganizationChart"/>
    <dgm:cxn modelId="{1E6788D9-0A50-4A87-83A6-C0682150D34C}" type="presOf" srcId="{C29AD115-5452-4A70-9503-09CB41EBCDCA}" destId="{D9A9F424-3B2D-4996-972B-17F7F9731BF4}" srcOrd="0" destOrd="0" presId="urn:microsoft.com/office/officeart/2009/3/layout/HorizontalOrganizationChart"/>
    <dgm:cxn modelId="{27094FDC-1AE3-4490-88BD-F0411066A651}" type="presOf" srcId="{0F837052-0EAD-43A0-8A36-1AC1FBA4004F}" destId="{4B8E6FE0-FCAD-4BF3-BB68-CE4C75793167}" srcOrd="0" destOrd="0" presId="urn:microsoft.com/office/officeart/2009/3/layout/HorizontalOrganizationChart"/>
    <dgm:cxn modelId="{ED7225DD-94F9-4268-B3BE-93C2CBECD32D}" type="presOf" srcId="{3E65534C-6B7E-41C2-98BE-280EC6A7389F}" destId="{32EF1D7D-6E7F-479D-A798-3EF983ADC777}" srcOrd="0" destOrd="0" presId="urn:microsoft.com/office/officeart/2009/3/layout/HorizontalOrganizationChart"/>
    <dgm:cxn modelId="{D17C73DD-B0EE-49AB-A942-C0259312965E}" type="presOf" srcId="{6B98246C-3B76-4BAF-92B9-96E80B0070AE}" destId="{557F9C69-86E1-4AE5-8B6B-29966935332F}" srcOrd="0" destOrd="0" presId="urn:microsoft.com/office/officeart/2009/3/layout/HorizontalOrganizationChart"/>
    <dgm:cxn modelId="{B15248E8-50FC-4E55-868C-47D2FB9082D5}" type="presOf" srcId="{B450318A-34C9-4737-A1B8-12701AAC1E21}" destId="{A7BA3765-80B0-4B19-B5E7-3BDFE041E981}" srcOrd="1" destOrd="0" presId="urn:microsoft.com/office/officeart/2009/3/layout/HorizontalOrganizationChart"/>
    <dgm:cxn modelId="{A0878EEA-BCA3-4D13-A74A-715FC315E2B1}" type="presOf" srcId="{03876B73-3B95-4021-8D04-B16C37464347}" destId="{9248F9BA-5E4C-40C6-87BF-4DB9AD4D7C81}" srcOrd="0" destOrd="0" presId="urn:microsoft.com/office/officeart/2009/3/layout/HorizontalOrganizationChart"/>
    <dgm:cxn modelId="{A4C8E4EA-E9ED-4500-A752-22FBB933206C}" type="presOf" srcId="{A7CD1D5B-D569-45D9-9F2B-9A23F3BFFC46}" destId="{78E3680C-A062-4B30-9A7A-C865D50CE97A}" srcOrd="0" destOrd="0" presId="urn:microsoft.com/office/officeart/2009/3/layout/HorizontalOrganizationChart"/>
    <dgm:cxn modelId="{90EEF4EC-A039-4504-8D02-D8FF891489B0}" type="presOf" srcId="{A725D917-2DFB-40DF-B0F1-DC33C6BBF7AD}" destId="{99A2DEB4-EC52-44DD-8A59-BAA4BE93D228}" srcOrd="1" destOrd="0" presId="urn:microsoft.com/office/officeart/2009/3/layout/HorizontalOrganizationChart"/>
    <dgm:cxn modelId="{5C76A9ED-842D-405A-BF9F-91AF3B207035}" type="presOf" srcId="{37D0666E-28D8-4B6A-8285-772CC4341F60}" destId="{89B83095-C190-43DE-886B-27F2D8A64794}" srcOrd="1" destOrd="0" presId="urn:microsoft.com/office/officeart/2009/3/layout/HorizontalOrganizationChart"/>
    <dgm:cxn modelId="{0EF6ACED-58F5-4441-B407-E482DA292273}" type="presOf" srcId="{67D746EF-7F08-4EC6-8971-955F45F68289}" destId="{D47074B9-CE1A-4740-988F-B79F1C0BD8AE}" srcOrd="1" destOrd="0" presId="urn:microsoft.com/office/officeart/2009/3/layout/HorizontalOrganizationChart"/>
    <dgm:cxn modelId="{DB94F8F8-2036-40C4-8F28-AC5C9673ED2E}" type="presOf" srcId="{75A3131C-5B34-4C66-924A-CEA5B59D2489}" destId="{56E54CE0-A348-466C-8710-62732F87E4A9}" srcOrd="0" destOrd="0" presId="urn:microsoft.com/office/officeart/2009/3/layout/HorizontalOrganizationChart"/>
    <dgm:cxn modelId="{B35950FC-37D4-40DC-AEBD-DAC6AA99D7EE}" type="presOf" srcId="{CE334143-43B7-4781-9E11-5C764BFA0182}" destId="{0294D687-6C15-4D7E-86AF-5C21BCF20626}" srcOrd="1" destOrd="0" presId="urn:microsoft.com/office/officeart/2009/3/layout/HorizontalOrganizationChart"/>
    <dgm:cxn modelId="{EE222DFD-F38F-46A5-92B0-1C5BE3E8C195}" type="presOf" srcId="{3C81C97F-CAFF-4C1C-B6A2-FB49062B1C64}" destId="{C55DE66D-EA24-4C8E-9012-28B060C019CC}" srcOrd="0" destOrd="0" presId="urn:microsoft.com/office/officeart/2009/3/layout/HorizontalOrganizationChart"/>
    <dgm:cxn modelId="{EA059856-42C3-46F1-B2E4-16B86D932F74}" type="presParOf" srcId="{A33A1374-18AD-4101-9DF7-2DFECEB48B37}" destId="{E585A5B2-A8E0-4F51-9CCE-49AE9685B270}" srcOrd="0" destOrd="0" presId="urn:microsoft.com/office/officeart/2009/3/layout/HorizontalOrganizationChart"/>
    <dgm:cxn modelId="{2945A1CC-1296-4BD2-8F50-0F99BE3FCD52}" type="presParOf" srcId="{E585A5B2-A8E0-4F51-9CCE-49AE9685B270}" destId="{1FD88BF5-D600-4627-8A8F-05899A9B3F1F}" srcOrd="0" destOrd="0" presId="urn:microsoft.com/office/officeart/2009/3/layout/HorizontalOrganizationChart"/>
    <dgm:cxn modelId="{34501ABD-FD7E-4C79-A8AD-49ABA21B1106}" type="presParOf" srcId="{1FD88BF5-D600-4627-8A8F-05899A9B3F1F}" destId="{E805EBAD-7808-4569-8BA0-24C53E2A689F}" srcOrd="0" destOrd="0" presId="urn:microsoft.com/office/officeart/2009/3/layout/HorizontalOrganizationChart"/>
    <dgm:cxn modelId="{2FA70A64-B354-41B1-8C42-B81257EF4186}" type="presParOf" srcId="{1FD88BF5-D600-4627-8A8F-05899A9B3F1F}" destId="{B343D6A6-98C8-49D6-8943-463E3142F081}" srcOrd="1" destOrd="0" presId="urn:microsoft.com/office/officeart/2009/3/layout/HorizontalOrganizationChart"/>
    <dgm:cxn modelId="{C9E45CA4-8116-4BAC-85C9-B387AA4EF4EA}" type="presParOf" srcId="{E585A5B2-A8E0-4F51-9CCE-49AE9685B270}" destId="{CC9EBD13-9E63-463B-A6E0-2BDC0F683B37}" srcOrd="1" destOrd="0" presId="urn:microsoft.com/office/officeart/2009/3/layout/HorizontalOrganizationChart"/>
    <dgm:cxn modelId="{E7FC2E43-EDE4-4402-B4D9-2EBC7E617445}" type="presParOf" srcId="{CC9EBD13-9E63-463B-A6E0-2BDC0F683B37}" destId="{0B0AC11B-0C09-443B-A59C-8E6C6022FBD4}" srcOrd="0" destOrd="0" presId="urn:microsoft.com/office/officeart/2009/3/layout/HorizontalOrganizationChart"/>
    <dgm:cxn modelId="{20D4A0A7-86DB-44FA-B37C-C25E0616CA97}" type="presParOf" srcId="{CC9EBD13-9E63-463B-A6E0-2BDC0F683B37}" destId="{2A2C7310-9777-4804-A137-8E96235B7A2F}" srcOrd="1" destOrd="0" presId="urn:microsoft.com/office/officeart/2009/3/layout/HorizontalOrganizationChart"/>
    <dgm:cxn modelId="{FFFFA3F2-1EAD-4FE5-A52C-2A765A251FD8}" type="presParOf" srcId="{2A2C7310-9777-4804-A137-8E96235B7A2F}" destId="{A6047D99-B547-4A18-9AD8-C7EC1752E414}" srcOrd="0" destOrd="0" presId="urn:microsoft.com/office/officeart/2009/3/layout/HorizontalOrganizationChart"/>
    <dgm:cxn modelId="{09AC7458-A1DA-4486-ADB0-EE8CB1DF696F}" type="presParOf" srcId="{A6047D99-B547-4A18-9AD8-C7EC1752E414}" destId="{2A0CAC1E-EA22-4155-B788-E495F4C438D6}" srcOrd="0" destOrd="0" presId="urn:microsoft.com/office/officeart/2009/3/layout/HorizontalOrganizationChart"/>
    <dgm:cxn modelId="{5ADE20D0-35CA-4121-8267-A5065E4BD8E3}" type="presParOf" srcId="{A6047D99-B547-4A18-9AD8-C7EC1752E414}" destId="{6A4E2AE7-6754-4C88-8BE5-EF4817981EBE}" srcOrd="1" destOrd="0" presId="urn:microsoft.com/office/officeart/2009/3/layout/HorizontalOrganizationChart"/>
    <dgm:cxn modelId="{381EE6B3-6FBF-4608-8B15-5BD77E13A352}" type="presParOf" srcId="{2A2C7310-9777-4804-A137-8E96235B7A2F}" destId="{EB2E9442-3501-4241-92E4-29DFB9F05303}" srcOrd="1" destOrd="0" presId="urn:microsoft.com/office/officeart/2009/3/layout/HorizontalOrganizationChart"/>
    <dgm:cxn modelId="{39787180-4C87-43BE-9067-C772C80D28F7}" type="presParOf" srcId="{EB2E9442-3501-4241-92E4-29DFB9F05303}" destId="{6146BC75-5FFA-4069-8E82-5DD1DD0481BC}" srcOrd="0" destOrd="0" presId="urn:microsoft.com/office/officeart/2009/3/layout/HorizontalOrganizationChart"/>
    <dgm:cxn modelId="{DD0A6026-3C4D-4B19-A98B-6F3E629C0B0F}" type="presParOf" srcId="{EB2E9442-3501-4241-92E4-29DFB9F05303}" destId="{79284679-FA2E-4837-8A2E-474563073327}" srcOrd="1" destOrd="0" presId="urn:microsoft.com/office/officeart/2009/3/layout/HorizontalOrganizationChart"/>
    <dgm:cxn modelId="{A5957D47-EE61-4E79-85C9-440158DE87EC}" type="presParOf" srcId="{79284679-FA2E-4837-8A2E-474563073327}" destId="{0AC5CF7D-5883-403C-902A-3D1AF9BD638E}" srcOrd="0" destOrd="0" presId="urn:microsoft.com/office/officeart/2009/3/layout/HorizontalOrganizationChart"/>
    <dgm:cxn modelId="{F823FD3F-B893-4950-A9A0-EA6B41579DD2}" type="presParOf" srcId="{0AC5CF7D-5883-403C-902A-3D1AF9BD638E}" destId="{B67F2211-43EB-4B5C-9C43-4E048F9C98A2}" srcOrd="0" destOrd="0" presId="urn:microsoft.com/office/officeart/2009/3/layout/HorizontalOrganizationChart"/>
    <dgm:cxn modelId="{673B1620-1EB6-4E52-B401-940E5A8A71A2}" type="presParOf" srcId="{0AC5CF7D-5883-403C-902A-3D1AF9BD638E}" destId="{99A2DEB4-EC52-44DD-8A59-BAA4BE93D228}" srcOrd="1" destOrd="0" presId="urn:microsoft.com/office/officeart/2009/3/layout/HorizontalOrganizationChart"/>
    <dgm:cxn modelId="{4B54F0D9-A617-4BB1-A6B7-F98D3F555F8F}" type="presParOf" srcId="{79284679-FA2E-4837-8A2E-474563073327}" destId="{6FD3E0DB-B9C0-46D9-8497-51AEC510FB8B}" srcOrd="1" destOrd="0" presId="urn:microsoft.com/office/officeart/2009/3/layout/HorizontalOrganizationChart"/>
    <dgm:cxn modelId="{79E520C1-94F6-4DAF-8C92-2D428FC34BA1}" type="presParOf" srcId="{79284679-FA2E-4837-8A2E-474563073327}" destId="{817BC077-0360-426C-A43C-2DB40C002997}" srcOrd="2" destOrd="0" presId="urn:microsoft.com/office/officeart/2009/3/layout/HorizontalOrganizationChart"/>
    <dgm:cxn modelId="{62A35CFB-CF28-4CFA-9459-FBF108F1138C}" type="presParOf" srcId="{EB2E9442-3501-4241-92E4-29DFB9F05303}" destId="{4B8E6FE0-FCAD-4BF3-BB68-CE4C75793167}" srcOrd="2" destOrd="0" presId="urn:microsoft.com/office/officeart/2009/3/layout/HorizontalOrganizationChart"/>
    <dgm:cxn modelId="{61608D38-B031-43E9-BF38-4F60433BD72F}" type="presParOf" srcId="{EB2E9442-3501-4241-92E4-29DFB9F05303}" destId="{856DD723-89EC-430A-ACC1-04B8E47AB7A0}" srcOrd="3" destOrd="0" presId="urn:microsoft.com/office/officeart/2009/3/layout/HorizontalOrganizationChart"/>
    <dgm:cxn modelId="{D3512ED0-03F4-46CF-8D85-AF154F7610C4}" type="presParOf" srcId="{856DD723-89EC-430A-ACC1-04B8E47AB7A0}" destId="{1A8CC7A6-A456-4C7C-AB1A-06B27894BC3A}" srcOrd="0" destOrd="0" presId="urn:microsoft.com/office/officeart/2009/3/layout/HorizontalOrganizationChart"/>
    <dgm:cxn modelId="{FD6E2D3B-CB6A-45CC-8555-D1946C175D58}" type="presParOf" srcId="{1A8CC7A6-A456-4C7C-AB1A-06B27894BC3A}" destId="{C7234E4A-644B-450D-8BAC-B95B3844D12C}" srcOrd="0" destOrd="0" presId="urn:microsoft.com/office/officeart/2009/3/layout/HorizontalOrganizationChart"/>
    <dgm:cxn modelId="{5672127B-008E-4809-8E50-1ACF0E39C0E5}" type="presParOf" srcId="{1A8CC7A6-A456-4C7C-AB1A-06B27894BC3A}" destId="{1164FD0E-0D65-411C-A2D4-3601F8A8ACEE}" srcOrd="1" destOrd="0" presId="urn:microsoft.com/office/officeart/2009/3/layout/HorizontalOrganizationChart"/>
    <dgm:cxn modelId="{5C794CDB-AC8D-4C93-A76E-4415F6988BC6}" type="presParOf" srcId="{856DD723-89EC-430A-ACC1-04B8E47AB7A0}" destId="{EDE0AD38-0A00-4F54-91A1-8273AB6221B5}" srcOrd="1" destOrd="0" presId="urn:microsoft.com/office/officeart/2009/3/layout/HorizontalOrganizationChart"/>
    <dgm:cxn modelId="{A0BB183F-4AEC-4709-848D-2F76D5A0DB28}" type="presParOf" srcId="{856DD723-89EC-430A-ACC1-04B8E47AB7A0}" destId="{E6D9ED96-46B1-4D90-8E39-031CE22FE7C1}" srcOrd="2" destOrd="0" presId="urn:microsoft.com/office/officeart/2009/3/layout/HorizontalOrganizationChart"/>
    <dgm:cxn modelId="{6DB9000C-A44F-4978-9D72-F2C12779815F}" type="presParOf" srcId="{EB2E9442-3501-4241-92E4-29DFB9F05303}" destId="{56E54CE0-A348-466C-8710-62732F87E4A9}" srcOrd="4" destOrd="0" presId="urn:microsoft.com/office/officeart/2009/3/layout/HorizontalOrganizationChart"/>
    <dgm:cxn modelId="{C4BBDD7F-DAA2-4F65-8AAC-5A1B9E8B7A10}" type="presParOf" srcId="{EB2E9442-3501-4241-92E4-29DFB9F05303}" destId="{188BA832-F09C-41AF-B0E8-325B40AFDAF2}" srcOrd="5" destOrd="0" presId="urn:microsoft.com/office/officeart/2009/3/layout/HorizontalOrganizationChart"/>
    <dgm:cxn modelId="{D16F49EB-F820-475F-BCFA-2D9131A1D35D}" type="presParOf" srcId="{188BA832-F09C-41AF-B0E8-325B40AFDAF2}" destId="{7A79E6B6-F821-407C-A004-2153D8F3A559}" srcOrd="0" destOrd="0" presId="urn:microsoft.com/office/officeart/2009/3/layout/HorizontalOrganizationChart"/>
    <dgm:cxn modelId="{33C9D0F1-56A9-45E3-8A85-AAF60843FB52}" type="presParOf" srcId="{7A79E6B6-F821-407C-A004-2153D8F3A559}" destId="{8CAD2A48-9E24-47AA-8912-54D5AE2C8051}" srcOrd="0" destOrd="0" presId="urn:microsoft.com/office/officeart/2009/3/layout/HorizontalOrganizationChart"/>
    <dgm:cxn modelId="{27E83AD3-AF3C-4BD6-A606-699202F30AFC}" type="presParOf" srcId="{7A79E6B6-F821-407C-A004-2153D8F3A559}" destId="{A7FA753A-836C-4895-9307-B0FD98B66CAB}" srcOrd="1" destOrd="0" presId="urn:microsoft.com/office/officeart/2009/3/layout/HorizontalOrganizationChart"/>
    <dgm:cxn modelId="{81E37EFB-3A63-4CCF-B826-F10F070A4D16}" type="presParOf" srcId="{188BA832-F09C-41AF-B0E8-325B40AFDAF2}" destId="{445C8015-4DD3-47F9-B1ED-5633C9523C46}" srcOrd="1" destOrd="0" presId="urn:microsoft.com/office/officeart/2009/3/layout/HorizontalOrganizationChart"/>
    <dgm:cxn modelId="{A3E10422-C629-444D-9113-1FF23AB12663}" type="presParOf" srcId="{445C8015-4DD3-47F9-B1ED-5633C9523C46}" destId="{4A4B43B3-32CB-47E9-BD9A-22B778AE01A9}" srcOrd="0" destOrd="0" presId="urn:microsoft.com/office/officeart/2009/3/layout/HorizontalOrganizationChart"/>
    <dgm:cxn modelId="{4CCCAE91-B948-4E22-9700-4EECC326D61A}" type="presParOf" srcId="{445C8015-4DD3-47F9-B1ED-5633C9523C46}" destId="{179FC363-0AB6-4ADC-B45D-92788DB10659}" srcOrd="1" destOrd="0" presId="urn:microsoft.com/office/officeart/2009/3/layout/HorizontalOrganizationChart"/>
    <dgm:cxn modelId="{16CBF8D7-5927-4A1C-89CE-344FEDA0B528}" type="presParOf" srcId="{179FC363-0AB6-4ADC-B45D-92788DB10659}" destId="{AD4C398B-1B4F-4E6F-81BC-BB3B16FF3DB9}" srcOrd="0" destOrd="0" presId="urn:microsoft.com/office/officeart/2009/3/layout/HorizontalOrganizationChart"/>
    <dgm:cxn modelId="{A2AA98D6-D2A3-4887-AFBF-A090F9507409}" type="presParOf" srcId="{AD4C398B-1B4F-4E6F-81BC-BB3B16FF3DB9}" destId="{0A112817-D9C7-4088-B71B-4AA80947BD24}" srcOrd="0" destOrd="0" presId="urn:microsoft.com/office/officeart/2009/3/layout/HorizontalOrganizationChart"/>
    <dgm:cxn modelId="{60FD61C5-CAF0-48D4-BEA4-F3AFEF41DB81}" type="presParOf" srcId="{AD4C398B-1B4F-4E6F-81BC-BB3B16FF3DB9}" destId="{BBBA71C6-9B35-412B-930B-6E4D288C7973}" srcOrd="1" destOrd="0" presId="urn:microsoft.com/office/officeart/2009/3/layout/HorizontalOrganizationChart"/>
    <dgm:cxn modelId="{B4273D8E-D5C8-482B-BB5C-D0AEEB699DFD}" type="presParOf" srcId="{179FC363-0AB6-4ADC-B45D-92788DB10659}" destId="{3057EDFC-5AC5-4A84-9509-A5FFEB410AB0}" srcOrd="1" destOrd="0" presId="urn:microsoft.com/office/officeart/2009/3/layout/HorizontalOrganizationChart"/>
    <dgm:cxn modelId="{D15BF08D-9D98-4FE9-9902-3023358F4AA1}" type="presParOf" srcId="{179FC363-0AB6-4ADC-B45D-92788DB10659}" destId="{BD5676D0-7CA0-47E8-8807-DB1A60F64065}" srcOrd="2" destOrd="0" presId="urn:microsoft.com/office/officeart/2009/3/layout/HorizontalOrganizationChart"/>
    <dgm:cxn modelId="{63FCB731-8C7D-4B94-8B9A-360BE862BE08}" type="presParOf" srcId="{445C8015-4DD3-47F9-B1ED-5633C9523C46}" destId="{F271FC9A-546F-42FD-B677-3FB689FDC64E}" srcOrd="2" destOrd="0" presId="urn:microsoft.com/office/officeart/2009/3/layout/HorizontalOrganizationChart"/>
    <dgm:cxn modelId="{79C8AF74-02BD-4CC5-9AA7-7C1949B3B087}" type="presParOf" srcId="{445C8015-4DD3-47F9-B1ED-5633C9523C46}" destId="{408C50C1-FCA2-4DD0-8621-E5CD6D35E91E}" srcOrd="3" destOrd="0" presId="urn:microsoft.com/office/officeart/2009/3/layout/HorizontalOrganizationChart"/>
    <dgm:cxn modelId="{2C07CBF3-8B0B-4911-A7EE-4239E08B1BC3}" type="presParOf" srcId="{408C50C1-FCA2-4DD0-8621-E5CD6D35E91E}" destId="{6B5780CE-6D56-4E7C-8339-FF3766856EA2}" srcOrd="0" destOrd="0" presId="urn:microsoft.com/office/officeart/2009/3/layout/HorizontalOrganizationChart"/>
    <dgm:cxn modelId="{981A2BA4-8458-410C-A208-1328EAD37B69}" type="presParOf" srcId="{6B5780CE-6D56-4E7C-8339-FF3766856EA2}" destId="{32EF1D7D-6E7F-479D-A798-3EF983ADC777}" srcOrd="0" destOrd="0" presId="urn:microsoft.com/office/officeart/2009/3/layout/HorizontalOrganizationChart"/>
    <dgm:cxn modelId="{1C8B01FB-BE41-4E3D-B73F-96B431DC3456}" type="presParOf" srcId="{6B5780CE-6D56-4E7C-8339-FF3766856EA2}" destId="{B3EE2139-966E-4DFF-8534-2CE83CB18F19}" srcOrd="1" destOrd="0" presId="urn:microsoft.com/office/officeart/2009/3/layout/HorizontalOrganizationChart"/>
    <dgm:cxn modelId="{F31A0744-6E48-4FE7-B99E-657509AD87E2}" type="presParOf" srcId="{408C50C1-FCA2-4DD0-8621-E5CD6D35E91E}" destId="{6C06531B-84A1-4367-8C45-B03C8F82B441}" srcOrd="1" destOrd="0" presId="urn:microsoft.com/office/officeart/2009/3/layout/HorizontalOrganizationChart"/>
    <dgm:cxn modelId="{1F18D21F-2523-4E94-88C3-B224F37B6655}" type="presParOf" srcId="{408C50C1-FCA2-4DD0-8621-E5CD6D35E91E}" destId="{2EE0CFE5-1DBA-44D1-960E-2223936330BF}" srcOrd="2" destOrd="0" presId="urn:microsoft.com/office/officeart/2009/3/layout/HorizontalOrganizationChart"/>
    <dgm:cxn modelId="{DD21652F-4F2F-4F68-BCCE-EC382A532AFE}" type="presParOf" srcId="{445C8015-4DD3-47F9-B1ED-5633C9523C46}" destId="{7BD16B12-B638-42E2-8B9A-A2B60BC2B4F4}" srcOrd="4" destOrd="0" presId="urn:microsoft.com/office/officeart/2009/3/layout/HorizontalOrganizationChart"/>
    <dgm:cxn modelId="{62E6ED77-BF7D-467A-A924-D015807F4260}" type="presParOf" srcId="{445C8015-4DD3-47F9-B1ED-5633C9523C46}" destId="{23C6C95E-CD67-4C14-8CB0-5C2C9D2C8902}" srcOrd="5" destOrd="0" presId="urn:microsoft.com/office/officeart/2009/3/layout/HorizontalOrganizationChart"/>
    <dgm:cxn modelId="{79F7298F-3699-448E-ACC6-52BF7A92CA20}" type="presParOf" srcId="{23C6C95E-CD67-4C14-8CB0-5C2C9D2C8902}" destId="{DBA27A29-FA45-45C1-8B9D-DCC39D715C47}" srcOrd="0" destOrd="0" presId="urn:microsoft.com/office/officeart/2009/3/layout/HorizontalOrganizationChart"/>
    <dgm:cxn modelId="{E440256A-8978-4DD8-A798-F69924C0E891}" type="presParOf" srcId="{DBA27A29-FA45-45C1-8B9D-DCC39D715C47}" destId="{C0074289-BE9C-4FB1-9FC0-62FB5F506C4F}" srcOrd="0" destOrd="0" presId="urn:microsoft.com/office/officeart/2009/3/layout/HorizontalOrganizationChart"/>
    <dgm:cxn modelId="{725F807B-23BE-4FDF-8C68-61F3A2CF7DD4}" type="presParOf" srcId="{DBA27A29-FA45-45C1-8B9D-DCC39D715C47}" destId="{A7BA3765-80B0-4B19-B5E7-3BDFE041E981}" srcOrd="1" destOrd="0" presId="urn:microsoft.com/office/officeart/2009/3/layout/HorizontalOrganizationChart"/>
    <dgm:cxn modelId="{F9A10D70-18E7-417A-ADD8-317361E1BEF1}" type="presParOf" srcId="{23C6C95E-CD67-4C14-8CB0-5C2C9D2C8902}" destId="{E2626E39-5EFB-40F2-A6F7-1D5B24B66716}" srcOrd="1" destOrd="0" presId="urn:microsoft.com/office/officeart/2009/3/layout/HorizontalOrganizationChart"/>
    <dgm:cxn modelId="{BBFBE334-0FB1-45E8-8DD1-0264FFDBD2A8}" type="presParOf" srcId="{23C6C95E-CD67-4C14-8CB0-5C2C9D2C8902}" destId="{0504A71F-34E8-4D94-89A4-3FBB7F3B2B35}" srcOrd="2" destOrd="0" presId="urn:microsoft.com/office/officeart/2009/3/layout/HorizontalOrganizationChart"/>
    <dgm:cxn modelId="{B6621652-9684-4C6A-9B89-F3C14901B2F4}" type="presParOf" srcId="{445C8015-4DD3-47F9-B1ED-5633C9523C46}" destId="{1BDF5A1D-6896-428C-A37E-8E2EEC0A0E9C}" srcOrd="6" destOrd="0" presId="urn:microsoft.com/office/officeart/2009/3/layout/HorizontalOrganizationChart"/>
    <dgm:cxn modelId="{7AC86781-82B9-46EE-A6AD-C3643808D4C5}" type="presParOf" srcId="{445C8015-4DD3-47F9-B1ED-5633C9523C46}" destId="{15B45043-1DBF-4739-8FE5-0A429AAD01FD}" srcOrd="7" destOrd="0" presId="urn:microsoft.com/office/officeart/2009/3/layout/HorizontalOrganizationChart"/>
    <dgm:cxn modelId="{5F0AB589-2222-4082-A1C3-48CDD5498867}" type="presParOf" srcId="{15B45043-1DBF-4739-8FE5-0A429AAD01FD}" destId="{E9879361-F2AE-4AFA-AB74-8F72A7CBC183}" srcOrd="0" destOrd="0" presId="urn:microsoft.com/office/officeart/2009/3/layout/HorizontalOrganizationChart"/>
    <dgm:cxn modelId="{FEADB8D6-1B7C-4459-9F20-C7489B3668EC}" type="presParOf" srcId="{E9879361-F2AE-4AFA-AB74-8F72A7CBC183}" destId="{4AB051A6-3852-4C27-9F15-0F92651F90A6}" srcOrd="0" destOrd="0" presId="urn:microsoft.com/office/officeart/2009/3/layout/HorizontalOrganizationChart"/>
    <dgm:cxn modelId="{AE29934D-2607-4BB3-BAC4-31C2C5148D1D}" type="presParOf" srcId="{E9879361-F2AE-4AFA-AB74-8F72A7CBC183}" destId="{3987B433-4541-40EE-A084-57D62E0ED413}" srcOrd="1" destOrd="0" presId="urn:microsoft.com/office/officeart/2009/3/layout/HorizontalOrganizationChart"/>
    <dgm:cxn modelId="{6873C23C-2B54-4F51-AD0C-F957876089E3}" type="presParOf" srcId="{15B45043-1DBF-4739-8FE5-0A429AAD01FD}" destId="{84C7A6E1-C119-4EA0-B68A-45111D8B10CA}" srcOrd="1" destOrd="0" presId="urn:microsoft.com/office/officeart/2009/3/layout/HorizontalOrganizationChart"/>
    <dgm:cxn modelId="{D6493B43-1530-482A-BC25-21313384FD58}" type="presParOf" srcId="{15B45043-1DBF-4739-8FE5-0A429AAD01FD}" destId="{7E5888D5-7846-419C-BFA7-9468E81A21A6}" srcOrd="2" destOrd="0" presId="urn:microsoft.com/office/officeart/2009/3/layout/HorizontalOrganizationChart"/>
    <dgm:cxn modelId="{F9018618-30BB-433D-B35E-BCE328B72BC8}" type="presParOf" srcId="{445C8015-4DD3-47F9-B1ED-5633C9523C46}" destId="{9468993A-F142-4A97-9FE6-750056491D76}" srcOrd="8" destOrd="0" presId="urn:microsoft.com/office/officeart/2009/3/layout/HorizontalOrganizationChart"/>
    <dgm:cxn modelId="{9A3E2ACA-9FA4-4DA6-8722-27061437FE61}" type="presParOf" srcId="{445C8015-4DD3-47F9-B1ED-5633C9523C46}" destId="{29087AB9-F62B-4E02-A889-41CDA74CC462}" srcOrd="9" destOrd="0" presId="urn:microsoft.com/office/officeart/2009/3/layout/HorizontalOrganizationChart"/>
    <dgm:cxn modelId="{AB6797CC-1C07-4C3C-9A2F-A22D72C12B86}" type="presParOf" srcId="{29087AB9-F62B-4E02-A889-41CDA74CC462}" destId="{C034EFBA-D587-41AB-AE90-97A3F04C92FE}" srcOrd="0" destOrd="0" presId="urn:microsoft.com/office/officeart/2009/3/layout/HorizontalOrganizationChart"/>
    <dgm:cxn modelId="{50D4DFCA-D0D3-476C-B575-AC8EF383960E}" type="presParOf" srcId="{C034EFBA-D587-41AB-AE90-97A3F04C92FE}" destId="{75B03162-B514-4187-9A46-E355A7E5E7C4}" srcOrd="0" destOrd="0" presId="urn:microsoft.com/office/officeart/2009/3/layout/HorizontalOrganizationChart"/>
    <dgm:cxn modelId="{4E793569-C914-4F1E-93EB-712E66194F3C}" type="presParOf" srcId="{C034EFBA-D587-41AB-AE90-97A3F04C92FE}" destId="{09C15717-99AE-4395-9C82-21E43C742C70}" srcOrd="1" destOrd="0" presId="urn:microsoft.com/office/officeart/2009/3/layout/HorizontalOrganizationChart"/>
    <dgm:cxn modelId="{3C3C8369-C8A0-44E1-9483-D7992EEE105F}" type="presParOf" srcId="{29087AB9-F62B-4E02-A889-41CDA74CC462}" destId="{018BDF2B-7B29-466C-A182-675A3F871D7F}" srcOrd="1" destOrd="0" presId="urn:microsoft.com/office/officeart/2009/3/layout/HorizontalOrganizationChart"/>
    <dgm:cxn modelId="{EC26DB12-93FC-4C79-8F27-5F0531C2C347}" type="presParOf" srcId="{29087AB9-F62B-4E02-A889-41CDA74CC462}" destId="{741C80F0-5CEF-44C7-917F-B68022B58F4F}" srcOrd="2" destOrd="0" presId="urn:microsoft.com/office/officeart/2009/3/layout/HorizontalOrganizationChart"/>
    <dgm:cxn modelId="{7A1505AF-AB0C-4033-A5E2-1AF5741ACC6B}" type="presParOf" srcId="{445C8015-4DD3-47F9-B1ED-5633C9523C46}" destId="{6E57ADA3-93B1-4BC9-AA72-F0DC5C4E9F61}" srcOrd="10" destOrd="0" presId="urn:microsoft.com/office/officeart/2009/3/layout/HorizontalOrganizationChart"/>
    <dgm:cxn modelId="{5053E099-07C9-45FA-834D-8BD91FA520AE}" type="presParOf" srcId="{445C8015-4DD3-47F9-B1ED-5633C9523C46}" destId="{677598CA-DE84-42FE-A1EB-A13865141C06}" srcOrd="11" destOrd="0" presId="urn:microsoft.com/office/officeart/2009/3/layout/HorizontalOrganizationChart"/>
    <dgm:cxn modelId="{C7AB8FAF-6E8E-494D-AEE3-AE61157C4F68}" type="presParOf" srcId="{677598CA-DE84-42FE-A1EB-A13865141C06}" destId="{38E77113-67BC-4F4E-9373-C258782A263F}" srcOrd="0" destOrd="0" presId="urn:microsoft.com/office/officeart/2009/3/layout/HorizontalOrganizationChart"/>
    <dgm:cxn modelId="{24BAA463-B180-43FE-BA06-EDB2D27FA091}" type="presParOf" srcId="{38E77113-67BC-4F4E-9373-C258782A263F}" destId="{D084A4CE-3B2C-4AC8-A45B-F0AA151CF919}" srcOrd="0" destOrd="0" presId="urn:microsoft.com/office/officeart/2009/3/layout/HorizontalOrganizationChart"/>
    <dgm:cxn modelId="{45962DC7-20B8-4CB3-94DD-C15373A16F57}" type="presParOf" srcId="{38E77113-67BC-4F4E-9373-C258782A263F}" destId="{89B83095-C190-43DE-886B-27F2D8A64794}" srcOrd="1" destOrd="0" presId="urn:microsoft.com/office/officeart/2009/3/layout/HorizontalOrganizationChart"/>
    <dgm:cxn modelId="{B3A91E8A-5D83-48B2-A70E-795FE789F7BE}" type="presParOf" srcId="{677598CA-DE84-42FE-A1EB-A13865141C06}" destId="{FA82B6E2-C331-498D-AE4E-D9DA45EEDD2F}" srcOrd="1" destOrd="0" presId="urn:microsoft.com/office/officeart/2009/3/layout/HorizontalOrganizationChart"/>
    <dgm:cxn modelId="{379E9705-DA8E-4DF3-85C9-EFC214103D96}" type="presParOf" srcId="{677598CA-DE84-42FE-A1EB-A13865141C06}" destId="{4F089142-9AFB-4740-9EEE-409189167B10}" srcOrd="2" destOrd="0" presId="urn:microsoft.com/office/officeart/2009/3/layout/HorizontalOrganizationChart"/>
    <dgm:cxn modelId="{1BD9B85C-B185-47FC-AE77-998FE154A1D5}" type="presParOf" srcId="{445C8015-4DD3-47F9-B1ED-5633C9523C46}" destId="{9A05970F-A077-4D17-89B2-369EC7357E98}" srcOrd="12" destOrd="0" presId="urn:microsoft.com/office/officeart/2009/3/layout/HorizontalOrganizationChart"/>
    <dgm:cxn modelId="{806BB88D-C763-4E52-970D-812F0A0D5318}" type="presParOf" srcId="{445C8015-4DD3-47F9-B1ED-5633C9523C46}" destId="{F83F625D-A409-49F6-AF9D-72AB13F70910}" srcOrd="13" destOrd="0" presId="urn:microsoft.com/office/officeart/2009/3/layout/HorizontalOrganizationChart"/>
    <dgm:cxn modelId="{CB9EEB5B-94C2-4AFB-AA0E-79B2F4B107A8}" type="presParOf" srcId="{F83F625D-A409-49F6-AF9D-72AB13F70910}" destId="{62080F19-21D1-4005-BE7B-D1AC1D3A671B}" srcOrd="0" destOrd="0" presId="urn:microsoft.com/office/officeart/2009/3/layout/HorizontalOrganizationChart"/>
    <dgm:cxn modelId="{8E5273DC-7ED3-4FFF-983E-5D51A33FA45F}" type="presParOf" srcId="{62080F19-21D1-4005-BE7B-D1AC1D3A671B}" destId="{0F05CF92-EC43-472B-8493-BEDCAD25B320}" srcOrd="0" destOrd="0" presId="urn:microsoft.com/office/officeart/2009/3/layout/HorizontalOrganizationChart"/>
    <dgm:cxn modelId="{81A668BD-9C69-4F1D-AC42-8358D2DB4384}" type="presParOf" srcId="{62080F19-21D1-4005-BE7B-D1AC1D3A671B}" destId="{7AD8D475-9E15-4B1E-BEEA-275A21FE7AE6}" srcOrd="1" destOrd="0" presId="urn:microsoft.com/office/officeart/2009/3/layout/HorizontalOrganizationChart"/>
    <dgm:cxn modelId="{DDAD2B2C-EB5A-4D39-9F3B-9E7DA5D103CB}" type="presParOf" srcId="{F83F625D-A409-49F6-AF9D-72AB13F70910}" destId="{2F1FC57D-C925-43D0-A968-1680555159BA}" srcOrd="1" destOrd="0" presId="urn:microsoft.com/office/officeart/2009/3/layout/HorizontalOrganizationChart"/>
    <dgm:cxn modelId="{11EF2CED-CC42-4893-901E-FC54CECAD6F3}" type="presParOf" srcId="{F83F625D-A409-49F6-AF9D-72AB13F70910}" destId="{26B55F35-95E3-438F-A06B-051BC4AB36B5}" srcOrd="2" destOrd="0" presId="urn:microsoft.com/office/officeart/2009/3/layout/HorizontalOrganizationChart"/>
    <dgm:cxn modelId="{94C97600-FE9B-4A93-A228-C13696D0321F}" type="presParOf" srcId="{188BA832-F09C-41AF-B0E8-325B40AFDAF2}" destId="{FCFCC4EC-BFC8-4309-9A8F-F68B922D836F}" srcOrd="2" destOrd="0" presId="urn:microsoft.com/office/officeart/2009/3/layout/HorizontalOrganizationChart"/>
    <dgm:cxn modelId="{187A0E71-9C62-4350-947A-0B1A19EF5234}" type="presParOf" srcId="{EB2E9442-3501-4241-92E4-29DFB9F05303}" destId="{E751556B-9A7C-42FC-AA85-C1EA8B574BEB}" srcOrd="6" destOrd="0" presId="urn:microsoft.com/office/officeart/2009/3/layout/HorizontalOrganizationChart"/>
    <dgm:cxn modelId="{58AFBD12-7FB1-4701-A15F-F7D9E9D0DA2D}" type="presParOf" srcId="{EB2E9442-3501-4241-92E4-29DFB9F05303}" destId="{166F02C2-BBA1-4289-A222-497D4946B30B}" srcOrd="7" destOrd="0" presId="urn:microsoft.com/office/officeart/2009/3/layout/HorizontalOrganizationChart"/>
    <dgm:cxn modelId="{8E4AB316-37DD-4C3F-A00E-79473C44B775}" type="presParOf" srcId="{166F02C2-BBA1-4289-A222-497D4946B30B}" destId="{8ECFE5F0-7E33-42CF-9F1E-6C2356DDC982}" srcOrd="0" destOrd="0" presId="urn:microsoft.com/office/officeart/2009/3/layout/HorizontalOrganizationChart"/>
    <dgm:cxn modelId="{28DEAAC7-1345-421A-8404-1AD967583E96}" type="presParOf" srcId="{8ECFE5F0-7E33-42CF-9F1E-6C2356DDC982}" destId="{80B224D1-2E94-47DF-B4DA-8835464FAC7A}" srcOrd="0" destOrd="0" presId="urn:microsoft.com/office/officeart/2009/3/layout/HorizontalOrganizationChart"/>
    <dgm:cxn modelId="{B7AD637C-3624-4FBD-9368-83A7690B4DE0}" type="presParOf" srcId="{8ECFE5F0-7E33-42CF-9F1E-6C2356DDC982}" destId="{DFB6C2FC-ADC7-46DE-87A6-5D8F540C55EA}" srcOrd="1" destOrd="0" presId="urn:microsoft.com/office/officeart/2009/3/layout/HorizontalOrganizationChart"/>
    <dgm:cxn modelId="{8D38B254-7670-4484-B916-D5DEEF4F2498}" type="presParOf" srcId="{166F02C2-BBA1-4289-A222-497D4946B30B}" destId="{6886523D-EBE4-4D22-9B26-EB7EF13770C0}" srcOrd="1" destOrd="0" presId="urn:microsoft.com/office/officeart/2009/3/layout/HorizontalOrganizationChart"/>
    <dgm:cxn modelId="{17A04BC4-8531-4426-87F2-DAC3500C9641}" type="presParOf" srcId="{166F02C2-BBA1-4289-A222-497D4946B30B}" destId="{5F24FA5F-D7E1-4C00-98FD-FBF1BD5F264E}" srcOrd="2" destOrd="0" presId="urn:microsoft.com/office/officeart/2009/3/layout/HorizontalOrganizationChart"/>
    <dgm:cxn modelId="{F412190F-0539-443B-87FB-AC6E7EFC8D4D}" type="presParOf" srcId="{EB2E9442-3501-4241-92E4-29DFB9F05303}" destId="{8A005E7D-68C4-4CFE-86FD-BBC2F0F3E949}" srcOrd="8" destOrd="0" presId="urn:microsoft.com/office/officeart/2009/3/layout/HorizontalOrganizationChart"/>
    <dgm:cxn modelId="{30C0A0BA-CF3E-444A-A4B5-D7B536F7DC76}" type="presParOf" srcId="{EB2E9442-3501-4241-92E4-29DFB9F05303}" destId="{C8D8F653-FE72-4824-A317-8FD34499E0BE}" srcOrd="9" destOrd="0" presId="urn:microsoft.com/office/officeart/2009/3/layout/HorizontalOrganizationChart"/>
    <dgm:cxn modelId="{F263E1EC-F8C6-4CFF-8614-98974DE51014}" type="presParOf" srcId="{C8D8F653-FE72-4824-A317-8FD34499E0BE}" destId="{F85C64A4-D637-424D-8B90-A8E00189DEE1}" srcOrd="0" destOrd="0" presId="urn:microsoft.com/office/officeart/2009/3/layout/HorizontalOrganizationChart"/>
    <dgm:cxn modelId="{62EB9081-7227-4084-B7A6-A023E9E2F2BB}" type="presParOf" srcId="{F85C64A4-D637-424D-8B90-A8E00189DEE1}" destId="{3908C909-9A01-4DA0-8D50-905AD2E18F09}" srcOrd="0" destOrd="0" presId="urn:microsoft.com/office/officeart/2009/3/layout/HorizontalOrganizationChart"/>
    <dgm:cxn modelId="{8FB7DB3C-0B92-4667-AE7E-4C1A9B3713B1}" type="presParOf" srcId="{F85C64A4-D637-424D-8B90-A8E00189DEE1}" destId="{6E54C8A4-8E49-4AC1-9FE1-85567A8C1B81}" srcOrd="1" destOrd="0" presId="urn:microsoft.com/office/officeart/2009/3/layout/HorizontalOrganizationChart"/>
    <dgm:cxn modelId="{CD081D0A-804E-4B90-9D9C-C322184C961D}" type="presParOf" srcId="{C8D8F653-FE72-4824-A317-8FD34499E0BE}" destId="{10C49B43-3894-47C7-8B6A-88AA92D9861A}" srcOrd="1" destOrd="0" presId="urn:microsoft.com/office/officeart/2009/3/layout/HorizontalOrganizationChart"/>
    <dgm:cxn modelId="{09E3D70B-948C-440B-AC18-A0C1811FC9BE}" type="presParOf" srcId="{C8D8F653-FE72-4824-A317-8FD34499E0BE}" destId="{AA8839AC-C24E-4D27-B624-239FE381F6A7}" srcOrd="2" destOrd="0" presId="urn:microsoft.com/office/officeart/2009/3/layout/HorizontalOrganizationChart"/>
    <dgm:cxn modelId="{330960D1-225A-4B4C-AADB-3592F17239FE}" type="presParOf" srcId="{2A2C7310-9777-4804-A137-8E96235B7A2F}" destId="{48188BD7-4F18-4F76-8FA9-4DE27D5FC761}" srcOrd="2" destOrd="0" presId="urn:microsoft.com/office/officeart/2009/3/layout/HorizontalOrganizationChart"/>
    <dgm:cxn modelId="{5CCB807E-B42E-4A3B-8386-E01ED6E4CCE5}" type="presParOf" srcId="{E585A5B2-A8E0-4F51-9CCE-49AE9685B270}" destId="{CFE2FB3A-2675-4FC8-A22E-017712E70CB6}" srcOrd="2" destOrd="0" presId="urn:microsoft.com/office/officeart/2009/3/layout/HorizontalOrganizationChart"/>
    <dgm:cxn modelId="{74B72D6F-2009-4A6A-A1BD-AC161A5193CC}" type="presParOf" srcId="{A33A1374-18AD-4101-9DF7-2DFECEB48B37}" destId="{12757F5F-79BF-4273-8FA5-C79056841C3A}" srcOrd="1" destOrd="0" presId="urn:microsoft.com/office/officeart/2009/3/layout/HorizontalOrganizationChart"/>
    <dgm:cxn modelId="{8E90D62B-819C-49A2-81AB-823C7211BFFA}" type="presParOf" srcId="{12757F5F-79BF-4273-8FA5-C79056841C3A}" destId="{30E6B673-BD25-43E0-A83F-D2B4965F3E50}" srcOrd="0" destOrd="0" presId="urn:microsoft.com/office/officeart/2009/3/layout/HorizontalOrganizationChart"/>
    <dgm:cxn modelId="{181147F7-B3F0-45C9-948B-543E5D7A5CB9}" type="presParOf" srcId="{30E6B673-BD25-43E0-A83F-D2B4965F3E50}" destId="{00478CE2-7B7B-4B56-905A-CC52FB70F380}" srcOrd="0" destOrd="0" presId="urn:microsoft.com/office/officeart/2009/3/layout/HorizontalOrganizationChart"/>
    <dgm:cxn modelId="{AB39150B-B3C1-4728-ACBC-59B7BB0976B3}" type="presParOf" srcId="{30E6B673-BD25-43E0-A83F-D2B4965F3E50}" destId="{A13BF542-C4AB-418A-99FD-810746C20C6C}" srcOrd="1" destOrd="0" presId="urn:microsoft.com/office/officeart/2009/3/layout/HorizontalOrganizationChart"/>
    <dgm:cxn modelId="{D3DEE6C3-2316-4576-ABD0-8EF1BBF7D284}" type="presParOf" srcId="{12757F5F-79BF-4273-8FA5-C79056841C3A}" destId="{14BB69E7-A03F-431F-B25C-DD78C85C4D4C}" srcOrd="1" destOrd="0" presId="urn:microsoft.com/office/officeart/2009/3/layout/HorizontalOrganizationChart"/>
    <dgm:cxn modelId="{9B97F9F9-26C7-4F4C-AD98-9A334A2E21CD}" type="presParOf" srcId="{14BB69E7-A03F-431F-B25C-DD78C85C4D4C}" destId="{573CCE90-5772-472C-9ED4-F635155A23EA}" srcOrd="0" destOrd="0" presId="urn:microsoft.com/office/officeart/2009/3/layout/HorizontalOrganizationChart"/>
    <dgm:cxn modelId="{7E54FC25-C33D-4DE0-B3D6-8BEEC63E36BF}" type="presParOf" srcId="{14BB69E7-A03F-431F-B25C-DD78C85C4D4C}" destId="{671F9A94-F2F5-4B15-A8E8-6351462EDAAD}" srcOrd="1" destOrd="0" presId="urn:microsoft.com/office/officeart/2009/3/layout/HorizontalOrganizationChart"/>
    <dgm:cxn modelId="{0A5BCCF4-94BA-41DC-92E1-F5D0F2DD8F4B}" type="presParOf" srcId="{671F9A94-F2F5-4B15-A8E8-6351462EDAAD}" destId="{49AF529B-6AF7-459C-82D2-90DFBBDE6EEF}" srcOrd="0" destOrd="0" presId="urn:microsoft.com/office/officeart/2009/3/layout/HorizontalOrganizationChart"/>
    <dgm:cxn modelId="{4078273E-B148-4E54-AC18-29D5EC683CB6}" type="presParOf" srcId="{49AF529B-6AF7-459C-82D2-90DFBBDE6EEF}" destId="{9248F9BA-5E4C-40C6-87BF-4DB9AD4D7C81}" srcOrd="0" destOrd="0" presId="urn:microsoft.com/office/officeart/2009/3/layout/HorizontalOrganizationChart"/>
    <dgm:cxn modelId="{F371A15E-2139-410E-996A-6DD2872A9C9E}" type="presParOf" srcId="{49AF529B-6AF7-459C-82D2-90DFBBDE6EEF}" destId="{E4A24AA1-ECD0-4781-A012-ADC511AA9E8C}" srcOrd="1" destOrd="0" presId="urn:microsoft.com/office/officeart/2009/3/layout/HorizontalOrganizationChart"/>
    <dgm:cxn modelId="{1E082B41-7A22-48A4-A20D-E46D5DCAFBDC}" type="presParOf" srcId="{671F9A94-F2F5-4B15-A8E8-6351462EDAAD}" destId="{1C94AE77-5896-45D8-8A31-CFAC8289CB1B}" srcOrd="1" destOrd="0" presId="urn:microsoft.com/office/officeart/2009/3/layout/HorizontalOrganizationChart"/>
    <dgm:cxn modelId="{58710794-F62B-4E63-B0BC-D82B0A9EB347}" type="presParOf" srcId="{1C94AE77-5896-45D8-8A31-CFAC8289CB1B}" destId="{67DCD854-2E8E-4FBF-84D1-7C5B8FE98365}" srcOrd="0" destOrd="0" presId="urn:microsoft.com/office/officeart/2009/3/layout/HorizontalOrganizationChart"/>
    <dgm:cxn modelId="{EA3F901C-5772-47F0-8D54-8950E63809AF}" type="presParOf" srcId="{1C94AE77-5896-45D8-8A31-CFAC8289CB1B}" destId="{D949E8E0-AC1F-4A94-BC39-89E048BEA569}" srcOrd="1" destOrd="0" presId="urn:microsoft.com/office/officeart/2009/3/layout/HorizontalOrganizationChart"/>
    <dgm:cxn modelId="{628C5173-932D-4BAB-8EFB-CBFF02B80345}" type="presParOf" srcId="{D949E8E0-AC1F-4A94-BC39-89E048BEA569}" destId="{FC958546-4718-4D06-B4E3-41EBBF36976C}" srcOrd="0" destOrd="0" presId="urn:microsoft.com/office/officeart/2009/3/layout/HorizontalOrganizationChart"/>
    <dgm:cxn modelId="{B0BF8A82-BC2B-4FDD-ACC0-11CCBC5014E7}" type="presParOf" srcId="{FC958546-4718-4D06-B4E3-41EBBF36976C}" destId="{9AE898FD-DCEB-4DB9-8FDC-6855161293BE}" srcOrd="0" destOrd="0" presId="urn:microsoft.com/office/officeart/2009/3/layout/HorizontalOrganizationChart"/>
    <dgm:cxn modelId="{620BD293-B4AC-46C3-845E-71E19AAE2DD4}" type="presParOf" srcId="{FC958546-4718-4D06-B4E3-41EBBF36976C}" destId="{C726A039-3134-4940-ADAE-B6819BCDBCDE}" srcOrd="1" destOrd="0" presId="urn:microsoft.com/office/officeart/2009/3/layout/HorizontalOrganizationChart"/>
    <dgm:cxn modelId="{0848F5E4-57D3-4738-86B3-5D4F95C9123F}" type="presParOf" srcId="{D949E8E0-AC1F-4A94-BC39-89E048BEA569}" destId="{483F5C05-3767-49CD-AB71-C75F8DC745FA}" srcOrd="1" destOrd="0" presId="urn:microsoft.com/office/officeart/2009/3/layout/HorizontalOrganizationChart"/>
    <dgm:cxn modelId="{B88C2271-E8AA-4A02-9039-FF76A4C83F06}" type="presParOf" srcId="{D949E8E0-AC1F-4A94-BC39-89E048BEA569}" destId="{7AF103C2-DC60-4DFC-A625-D798048CE9AB}" srcOrd="2" destOrd="0" presId="urn:microsoft.com/office/officeart/2009/3/layout/HorizontalOrganizationChart"/>
    <dgm:cxn modelId="{FBF27980-8230-4FED-8FA1-106203AE1142}" type="presParOf" srcId="{1C94AE77-5896-45D8-8A31-CFAC8289CB1B}" destId="{D663E22B-084D-428D-B6E9-C69732C9C713}" srcOrd="2" destOrd="0" presId="urn:microsoft.com/office/officeart/2009/3/layout/HorizontalOrganizationChart"/>
    <dgm:cxn modelId="{904E18CA-1B9B-4C29-93B2-8C588DB3DF3E}" type="presParOf" srcId="{1C94AE77-5896-45D8-8A31-CFAC8289CB1B}" destId="{036C43AA-4E88-4001-9597-9F1B52297DC1}" srcOrd="3" destOrd="0" presId="urn:microsoft.com/office/officeart/2009/3/layout/HorizontalOrganizationChart"/>
    <dgm:cxn modelId="{8AFEF4E7-2157-470C-A57E-0AAF7849AFCB}" type="presParOf" srcId="{036C43AA-4E88-4001-9597-9F1B52297DC1}" destId="{BB5A8C17-4F2C-432F-9E19-BA4B413D0CEA}" srcOrd="0" destOrd="0" presId="urn:microsoft.com/office/officeart/2009/3/layout/HorizontalOrganizationChart"/>
    <dgm:cxn modelId="{CF1194BD-9D5E-4ABB-9FF1-669315FCFB83}" type="presParOf" srcId="{BB5A8C17-4F2C-432F-9E19-BA4B413D0CEA}" destId="{61921D89-EBA2-48C5-BE95-C37B2779D7FB}" srcOrd="0" destOrd="0" presId="urn:microsoft.com/office/officeart/2009/3/layout/HorizontalOrganizationChart"/>
    <dgm:cxn modelId="{1FFDE4F9-24CA-4085-B777-7950520FD558}" type="presParOf" srcId="{BB5A8C17-4F2C-432F-9E19-BA4B413D0CEA}" destId="{58C6BC6B-E742-4A5F-8EE0-AD6DB2E6C9BB}" srcOrd="1" destOrd="0" presId="urn:microsoft.com/office/officeart/2009/3/layout/HorizontalOrganizationChart"/>
    <dgm:cxn modelId="{1C853A27-F0A2-4E49-91F4-815291636FD3}" type="presParOf" srcId="{036C43AA-4E88-4001-9597-9F1B52297DC1}" destId="{E4EFA237-F4AD-4B13-8FE9-AA2F2CFF844E}" srcOrd="1" destOrd="0" presId="urn:microsoft.com/office/officeart/2009/3/layout/HorizontalOrganizationChart"/>
    <dgm:cxn modelId="{519A755E-446A-4CF7-AAB7-5DEEBBA41247}" type="presParOf" srcId="{036C43AA-4E88-4001-9597-9F1B52297DC1}" destId="{C9C230AD-BC1F-4C7E-9626-33213F97C596}" srcOrd="2" destOrd="0" presId="urn:microsoft.com/office/officeart/2009/3/layout/HorizontalOrganizationChart"/>
    <dgm:cxn modelId="{12E0FBAD-1543-49DB-BAC6-4D0024E142B7}" type="presParOf" srcId="{1C94AE77-5896-45D8-8A31-CFAC8289CB1B}" destId="{B2C31869-B03C-4903-B1BB-68A214A93074}" srcOrd="4" destOrd="0" presId="urn:microsoft.com/office/officeart/2009/3/layout/HorizontalOrganizationChart"/>
    <dgm:cxn modelId="{AA2298FF-EFF8-4AC1-9A81-222964D65443}" type="presParOf" srcId="{1C94AE77-5896-45D8-8A31-CFAC8289CB1B}" destId="{41D41466-8AE0-42E4-AB0A-6C215C4E4606}" srcOrd="5" destOrd="0" presId="urn:microsoft.com/office/officeart/2009/3/layout/HorizontalOrganizationChart"/>
    <dgm:cxn modelId="{C37C0375-5A19-4D99-8A30-74FE2B015A98}" type="presParOf" srcId="{41D41466-8AE0-42E4-AB0A-6C215C4E4606}" destId="{0A15813F-2B67-4200-A0DF-5D59E6D36762}" srcOrd="0" destOrd="0" presId="urn:microsoft.com/office/officeart/2009/3/layout/HorizontalOrganizationChart"/>
    <dgm:cxn modelId="{DEE27193-CD45-4150-85EC-A1E33A4DA9FD}" type="presParOf" srcId="{0A15813F-2B67-4200-A0DF-5D59E6D36762}" destId="{17FC7871-25BB-468C-9DCA-1EA0BB9D77C4}" srcOrd="0" destOrd="0" presId="urn:microsoft.com/office/officeart/2009/3/layout/HorizontalOrganizationChart"/>
    <dgm:cxn modelId="{B4C7B74E-20C7-4C7D-8470-49630040BF53}" type="presParOf" srcId="{0A15813F-2B67-4200-A0DF-5D59E6D36762}" destId="{1D269DBE-0637-496C-B5F5-8883D8355CBB}" srcOrd="1" destOrd="0" presId="urn:microsoft.com/office/officeart/2009/3/layout/HorizontalOrganizationChart"/>
    <dgm:cxn modelId="{3176DF3E-D171-4C0B-AA4F-C0C50B4E29AC}" type="presParOf" srcId="{41D41466-8AE0-42E4-AB0A-6C215C4E4606}" destId="{7D83AB80-8D1F-436B-9E71-D41E01773241}" srcOrd="1" destOrd="0" presId="urn:microsoft.com/office/officeart/2009/3/layout/HorizontalOrganizationChart"/>
    <dgm:cxn modelId="{40F9DC53-E178-4B30-8710-9698BBF7E18E}" type="presParOf" srcId="{41D41466-8AE0-42E4-AB0A-6C215C4E4606}" destId="{16012C9A-AC0C-46C0-9498-34C5AFF0952C}" srcOrd="2" destOrd="0" presId="urn:microsoft.com/office/officeart/2009/3/layout/HorizontalOrganizationChart"/>
    <dgm:cxn modelId="{DA9E2820-2AAC-462E-9655-614B4021EE1D}" type="presParOf" srcId="{1C94AE77-5896-45D8-8A31-CFAC8289CB1B}" destId="{C9729FF1-5B41-484B-AA30-67B6877A5FB0}" srcOrd="6" destOrd="0" presId="urn:microsoft.com/office/officeart/2009/3/layout/HorizontalOrganizationChart"/>
    <dgm:cxn modelId="{A062EFB8-484C-456E-B1F2-E83D3577D2CB}" type="presParOf" srcId="{1C94AE77-5896-45D8-8A31-CFAC8289CB1B}" destId="{B233F2D8-38B2-473F-AFCC-D2C6E5A1B3B5}" srcOrd="7" destOrd="0" presId="urn:microsoft.com/office/officeart/2009/3/layout/HorizontalOrganizationChart"/>
    <dgm:cxn modelId="{E520EBD2-3D80-4FCC-8D3C-7A4B02390453}" type="presParOf" srcId="{B233F2D8-38B2-473F-AFCC-D2C6E5A1B3B5}" destId="{82814EFC-2631-4E95-8327-C13C162462C6}" srcOrd="0" destOrd="0" presId="urn:microsoft.com/office/officeart/2009/3/layout/HorizontalOrganizationChart"/>
    <dgm:cxn modelId="{E0794DB9-84F8-4076-90A6-0734C30B947C}" type="presParOf" srcId="{82814EFC-2631-4E95-8327-C13C162462C6}" destId="{C55DE66D-EA24-4C8E-9012-28B060C019CC}" srcOrd="0" destOrd="0" presId="urn:microsoft.com/office/officeart/2009/3/layout/HorizontalOrganizationChart"/>
    <dgm:cxn modelId="{27B80E97-ABF0-4837-8B34-F03F8874B655}" type="presParOf" srcId="{82814EFC-2631-4E95-8327-C13C162462C6}" destId="{011B6229-3314-4EF9-B7B6-A1F7E24E338C}" srcOrd="1" destOrd="0" presId="urn:microsoft.com/office/officeart/2009/3/layout/HorizontalOrganizationChart"/>
    <dgm:cxn modelId="{8FF71AD9-4E6C-43BC-B2EF-7A659316BA50}" type="presParOf" srcId="{B233F2D8-38B2-473F-AFCC-D2C6E5A1B3B5}" destId="{453BA1FD-6872-43FC-9326-A2F9C52A9D3D}" srcOrd="1" destOrd="0" presId="urn:microsoft.com/office/officeart/2009/3/layout/HorizontalOrganizationChart"/>
    <dgm:cxn modelId="{35C9C592-E97E-475D-ADD4-660F558FCC8A}" type="presParOf" srcId="{B233F2D8-38B2-473F-AFCC-D2C6E5A1B3B5}" destId="{456EEF55-B61F-4749-A058-4238FC0CE937}" srcOrd="2" destOrd="0" presId="urn:microsoft.com/office/officeart/2009/3/layout/HorizontalOrganizationChart"/>
    <dgm:cxn modelId="{C478F062-0ADD-4DD8-BDB5-1981922B2DF4}" type="presParOf" srcId="{1C94AE77-5896-45D8-8A31-CFAC8289CB1B}" destId="{FC7B0BE2-D66C-41B0-94E9-ADE3E014F8EC}" srcOrd="8" destOrd="0" presId="urn:microsoft.com/office/officeart/2009/3/layout/HorizontalOrganizationChart"/>
    <dgm:cxn modelId="{E247719F-FA59-43AE-916F-385DCD4D4E58}" type="presParOf" srcId="{1C94AE77-5896-45D8-8A31-CFAC8289CB1B}" destId="{AC50C469-C37B-407C-B1A7-DF9B2AD8C44C}" srcOrd="9" destOrd="0" presId="urn:microsoft.com/office/officeart/2009/3/layout/HorizontalOrganizationChart"/>
    <dgm:cxn modelId="{8792C471-BCC5-4D16-97E2-E4A6D38D9B80}" type="presParOf" srcId="{AC50C469-C37B-407C-B1A7-DF9B2AD8C44C}" destId="{6320AC66-1D60-43A0-B086-95342B7A0D6B}" srcOrd="0" destOrd="0" presId="urn:microsoft.com/office/officeart/2009/3/layout/HorizontalOrganizationChart"/>
    <dgm:cxn modelId="{F2CE0FDD-256B-436A-8144-1CFC632431F8}" type="presParOf" srcId="{6320AC66-1D60-43A0-B086-95342B7A0D6B}" destId="{825261D5-1297-41CA-AA04-39A4B68B2EBD}" srcOrd="0" destOrd="0" presId="urn:microsoft.com/office/officeart/2009/3/layout/HorizontalOrganizationChart"/>
    <dgm:cxn modelId="{A2E253CB-C8CB-4B75-AA96-7DA7CE46BEAB}" type="presParOf" srcId="{6320AC66-1D60-43A0-B086-95342B7A0D6B}" destId="{008375F2-E957-4637-A3AA-246C5BF76BF5}" srcOrd="1" destOrd="0" presId="urn:microsoft.com/office/officeart/2009/3/layout/HorizontalOrganizationChart"/>
    <dgm:cxn modelId="{3EC291C4-23F8-4F3F-BC51-A2C57FF0AFED}" type="presParOf" srcId="{AC50C469-C37B-407C-B1A7-DF9B2AD8C44C}" destId="{DA83DA27-748C-4543-936B-FB031C927E67}" srcOrd="1" destOrd="0" presId="urn:microsoft.com/office/officeart/2009/3/layout/HorizontalOrganizationChart"/>
    <dgm:cxn modelId="{1CDB955A-4398-4F6D-BC94-1752374F1FF3}" type="presParOf" srcId="{AC50C469-C37B-407C-B1A7-DF9B2AD8C44C}" destId="{E14933D9-67AF-4FA0-A8A7-CE6FA92E0858}" srcOrd="2" destOrd="0" presId="urn:microsoft.com/office/officeart/2009/3/layout/HorizontalOrganizationChart"/>
    <dgm:cxn modelId="{74B0C401-6DAC-4782-AA55-7A30A18A3699}" type="presParOf" srcId="{1C94AE77-5896-45D8-8A31-CFAC8289CB1B}" destId="{D6365C1B-9C15-4BE8-902E-021518C00B9F}" srcOrd="10" destOrd="0" presId="urn:microsoft.com/office/officeart/2009/3/layout/HorizontalOrganizationChart"/>
    <dgm:cxn modelId="{092BD81E-E883-48E2-BE19-342C178D6B15}" type="presParOf" srcId="{1C94AE77-5896-45D8-8A31-CFAC8289CB1B}" destId="{925E4673-2418-4A75-8D6D-D7E1450C00BC}" srcOrd="11" destOrd="0" presId="urn:microsoft.com/office/officeart/2009/3/layout/HorizontalOrganizationChart"/>
    <dgm:cxn modelId="{B8AB9051-0E53-44DB-ABE2-71E41769D2C8}" type="presParOf" srcId="{925E4673-2418-4A75-8D6D-D7E1450C00BC}" destId="{D0E32CD2-90B3-4A6C-A14D-F7530E5BB56E}" srcOrd="0" destOrd="0" presId="urn:microsoft.com/office/officeart/2009/3/layout/HorizontalOrganizationChart"/>
    <dgm:cxn modelId="{8455A1D7-684B-4E61-8551-151A54033F3F}" type="presParOf" srcId="{D0E32CD2-90B3-4A6C-A14D-F7530E5BB56E}" destId="{1DD9E664-074E-4E1D-8A87-1D012029399C}" srcOrd="0" destOrd="0" presId="urn:microsoft.com/office/officeart/2009/3/layout/HorizontalOrganizationChart"/>
    <dgm:cxn modelId="{FDF01EC6-4CEF-41D1-973E-F385BAB6BC94}" type="presParOf" srcId="{D0E32CD2-90B3-4A6C-A14D-F7530E5BB56E}" destId="{0294D687-6C15-4D7E-86AF-5C21BCF20626}" srcOrd="1" destOrd="0" presId="urn:microsoft.com/office/officeart/2009/3/layout/HorizontalOrganizationChart"/>
    <dgm:cxn modelId="{62FE1C07-9B7E-435A-B68E-ACCB6AE17676}" type="presParOf" srcId="{925E4673-2418-4A75-8D6D-D7E1450C00BC}" destId="{970596C3-8024-4E13-8D6D-C52C2FEE1BFE}" srcOrd="1" destOrd="0" presId="urn:microsoft.com/office/officeart/2009/3/layout/HorizontalOrganizationChart"/>
    <dgm:cxn modelId="{873F0273-40F4-4CF6-BCED-A84FD2F787DE}" type="presParOf" srcId="{925E4673-2418-4A75-8D6D-D7E1450C00BC}" destId="{E0EF7000-EF14-45D8-923D-1BC066C83431}" srcOrd="2" destOrd="0" presId="urn:microsoft.com/office/officeart/2009/3/layout/HorizontalOrganizationChart"/>
    <dgm:cxn modelId="{BD1768E7-681E-47E0-B4E2-198B386D6A12}" type="presParOf" srcId="{1C94AE77-5896-45D8-8A31-CFAC8289CB1B}" destId="{F84045F5-CB86-4A53-86B3-F9162015031E}" srcOrd="12" destOrd="0" presId="urn:microsoft.com/office/officeart/2009/3/layout/HorizontalOrganizationChart"/>
    <dgm:cxn modelId="{CFD59886-74F6-4586-AD62-41ABB6113B74}" type="presParOf" srcId="{1C94AE77-5896-45D8-8A31-CFAC8289CB1B}" destId="{F707F6C7-F725-43AD-B46D-9A298A8E23E5}" srcOrd="13" destOrd="0" presId="urn:microsoft.com/office/officeart/2009/3/layout/HorizontalOrganizationChart"/>
    <dgm:cxn modelId="{B19CE18D-A8E7-473F-BB91-15CF163874D5}" type="presParOf" srcId="{F707F6C7-F725-43AD-B46D-9A298A8E23E5}" destId="{42F88D6D-7A01-4E98-BE1A-3FCF7F192CB4}" srcOrd="0" destOrd="0" presId="urn:microsoft.com/office/officeart/2009/3/layout/HorizontalOrganizationChart"/>
    <dgm:cxn modelId="{AA59F0FB-E738-42A1-A6F7-08C9F9C2B29A}" type="presParOf" srcId="{42F88D6D-7A01-4E98-BE1A-3FCF7F192CB4}" destId="{EC44916E-23DE-4499-9DAA-AC613C254151}" srcOrd="0" destOrd="0" presId="urn:microsoft.com/office/officeart/2009/3/layout/HorizontalOrganizationChart"/>
    <dgm:cxn modelId="{C1D1D8A4-1208-443E-BB87-C877DF76FD9D}" type="presParOf" srcId="{42F88D6D-7A01-4E98-BE1A-3FCF7F192CB4}" destId="{D47074B9-CE1A-4740-988F-B79F1C0BD8AE}" srcOrd="1" destOrd="0" presId="urn:microsoft.com/office/officeart/2009/3/layout/HorizontalOrganizationChart"/>
    <dgm:cxn modelId="{041908D6-A588-4AE3-A6E7-79DEC56FBE0E}" type="presParOf" srcId="{F707F6C7-F725-43AD-B46D-9A298A8E23E5}" destId="{280DACBD-F067-4ED0-8FAC-7AEE547DA378}" srcOrd="1" destOrd="0" presId="urn:microsoft.com/office/officeart/2009/3/layout/HorizontalOrganizationChart"/>
    <dgm:cxn modelId="{59EB7043-F223-422F-B76D-3FC97D5C06C9}" type="presParOf" srcId="{F707F6C7-F725-43AD-B46D-9A298A8E23E5}" destId="{49C732A1-6DAE-4EA0-9835-7F0946F4A939}" srcOrd="2" destOrd="0" presId="urn:microsoft.com/office/officeart/2009/3/layout/HorizontalOrganizationChart"/>
    <dgm:cxn modelId="{C08817C2-BBBF-4271-9089-9B318F4F64F2}" type="presParOf" srcId="{671F9A94-F2F5-4B15-A8E8-6351462EDAAD}" destId="{A01580E8-D1FC-4B7A-B89A-3001932EBEAE}" srcOrd="2" destOrd="0" presId="urn:microsoft.com/office/officeart/2009/3/layout/HorizontalOrganizationChart"/>
    <dgm:cxn modelId="{B275FD86-7D64-445B-923E-033894091BDE}" type="presParOf" srcId="{14BB69E7-A03F-431F-B25C-DD78C85C4D4C}" destId="{557F9C69-86E1-4AE5-8B6B-29966935332F}" srcOrd="2" destOrd="0" presId="urn:microsoft.com/office/officeart/2009/3/layout/HorizontalOrganizationChart"/>
    <dgm:cxn modelId="{317E299C-3ED8-46DD-8E79-DF3EC69343B4}" type="presParOf" srcId="{14BB69E7-A03F-431F-B25C-DD78C85C4D4C}" destId="{42A3DABD-83AA-4BDA-A00C-753D4293E2DA}" srcOrd="3" destOrd="0" presId="urn:microsoft.com/office/officeart/2009/3/layout/HorizontalOrganizationChart"/>
    <dgm:cxn modelId="{46567946-03DE-41EA-9AF9-0FAF2E159DBD}" type="presParOf" srcId="{42A3DABD-83AA-4BDA-A00C-753D4293E2DA}" destId="{020895E9-677C-46E8-82D3-27084059AA72}" srcOrd="0" destOrd="0" presId="urn:microsoft.com/office/officeart/2009/3/layout/HorizontalOrganizationChart"/>
    <dgm:cxn modelId="{5F73E651-7739-4335-909C-5E2E0BF6F26A}" type="presParOf" srcId="{020895E9-677C-46E8-82D3-27084059AA72}" destId="{B81DE064-FB5B-4D46-9679-C3A723CEAAF6}" srcOrd="0" destOrd="0" presId="urn:microsoft.com/office/officeart/2009/3/layout/HorizontalOrganizationChart"/>
    <dgm:cxn modelId="{E38EEA96-BF8E-4D3C-BD1A-5AC4097BEC82}" type="presParOf" srcId="{020895E9-677C-46E8-82D3-27084059AA72}" destId="{D7F98698-3EF2-40CA-B7E2-418048ED3ECE}" srcOrd="1" destOrd="0" presId="urn:microsoft.com/office/officeart/2009/3/layout/HorizontalOrganizationChart"/>
    <dgm:cxn modelId="{469E70F2-502B-457D-BABC-224C54BBE41D}" type="presParOf" srcId="{42A3DABD-83AA-4BDA-A00C-753D4293E2DA}" destId="{8AE20D49-45ED-407C-909D-EF63AB330EB9}" srcOrd="1" destOrd="0" presId="urn:microsoft.com/office/officeart/2009/3/layout/HorizontalOrganizationChart"/>
    <dgm:cxn modelId="{2D808B85-4A69-4828-88B4-7DD68B7E3903}" type="presParOf" srcId="{42A3DABD-83AA-4BDA-A00C-753D4293E2DA}" destId="{2AB55118-0530-419C-BF35-086E2D3542E2}" srcOrd="2" destOrd="0" presId="urn:microsoft.com/office/officeart/2009/3/layout/HorizontalOrganizationChart"/>
    <dgm:cxn modelId="{EFD047FB-486E-46C7-BE17-2A0E0E1C143A}" type="presParOf" srcId="{14BB69E7-A03F-431F-B25C-DD78C85C4D4C}" destId="{766A4E7A-4F22-47D9-97E3-8FCD788EC1EE}" srcOrd="4" destOrd="0" presId="urn:microsoft.com/office/officeart/2009/3/layout/HorizontalOrganizationChart"/>
    <dgm:cxn modelId="{2279D04B-AA23-4A87-9319-43418B30F0BD}" type="presParOf" srcId="{14BB69E7-A03F-431F-B25C-DD78C85C4D4C}" destId="{C4191338-BCA2-443A-B11D-D34815D0B8DB}" srcOrd="5" destOrd="0" presId="urn:microsoft.com/office/officeart/2009/3/layout/HorizontalOrganizationChart"/>
    <dgm:cxn modelId="{6FC6579D-588C-422E-99D4-A9484EED263F}" type="presParOf" srcId="{C4191338-BCA2-443A-B11D-D34815D0B8DB}" destId="{805E78DF-8E00-44BA-8CEC-55022329D8F1}" srcOrd="0" destOrd="0" presId="urn:microsoft.com/office/officeart/2009/3/layout/HorizontalOrganizationChart"/>
    <dgm:cxn modelId="{3003EFEE-FB5C-442C-B683-299DBEE01C51}" type="presParOf" srcId="{805E78DF-8E00-44BA-8CEC-55022329D8F1}" destId="{F713854E-12F4-42B6-A343-FDEA9169D28A}" srcOrd="0" destOrd="0" presId="urn:microsoft.com/office/officeart/2009/3/layout/HorizontalOrganizationChart"/>
    <dgm:cxn modelId="{EF40250C-3ADA-4415-A97E-16C38058B4B1}" type="presParOf" srcId="{805E78DF-8E00-44BA-8CEC-55022329D8F1}" destId="{2CFAA721-2D31-4032-946F-02B7E9A1871E}" srcOrd="1" destOrd="0" presId="urn:microsoft.com/office/officeart/2009/3/layout/HorizontalOrganizationChart"/>
    <dgm:cxn modelId="{F0B36581-2056-4855-92B0-BB481DC5EB21}" type="presParOf" srcId="{C4191338-BCA2-443A-B11D-D34815D0B8DB}" destId="{A8685313-E3C7-4684-8DEE-2595107E69C3}" srcOrd="1" destOrd="0" presId="urn:microsoft.com/office/officeart/2009/3/layout/HorizontalOrganizationChart"/>
    <dgm:cxn modelId="{ED7200F1-215D-49A6-A7C3-8C01512BC346}" type="presParOf" srcId="{C4191338-BCA2-443A-B11D-D34815D0B8DB}" destId="{64579430-F782-4A05-85BF-2F3AEA1E9A7A}" srcOrd="2" destOrd="0" presId="urn:microsoft.com/office/officeart/2009/3/layout/HorizontalOrganizationChart"/>
    <dgm:cxn modelId="{0B6C223E-C0D9-4A28-B86E-135DF3A9EB40}" type="presParOf" srcId="{14BB69E7-A03F-431F-B25C-DD78C85C4D4C}" destId="{D9A9F424-3B2D-4996-972B-17F7F9731BF4}" srcOrd="6" destOrd="0" presId="urn:microsoft.com/office/officeart/2009/3/layout/HorizontalOrganizationChart"/>
    <dgm:cxn modelId="{925BDD01-7B9C-4FDC-8792-161B4FC89523}" type="presParOf" srcId="{14BB69E7-A03F-431F-B25C-DD78C85C4D4C}" destId="{DDD7647A-4C92-4308-93DE-4275AEAD656F}" srcOrd="7" destOrd="0" presId="urn:microsoft.com/office/officeart/2009/3/layout/HorizontalOrganizationChart"/>
    <dgm:cxn modelId="{6C87E471-76CD-4A33-8637-0FFE0E2D6EC5}" type="presParOf" srcId="{DDD7647A-4C92-4308-93DE-4275AEAD656F}" destId="{610460D1-D33F-4D22-9BC9-9C861D06460B}" srcOrd="0" destOrd="0" presId="urn:microsoft.com/office/officeart/2009/3/layout/HorizontalOrganizationChart"/>
    <dgm:cxn modelId="{FD5B2777-018A-4BE4-A306-F7221209189E}" type="presParOf" srcId="{610460D1-D33F-4D22-9BC9-9C861D06460B}" destId="{78E3680C-A062-4B30-9A7A-C865D50CE97A}" srcOrd="0" destOrd="0" presId="urn:microsoft.com/office/officeart/2009/3/layout/HorizontalOrganizationChart"/>
    <dgm:cxn modelId="{2E62FE10-1DA7-4926-B123-B38D42CDB117}" type="presParOf" srcId="{610460D1-D33F-4D22-9BC9-9C861D06460B}" destId="{B1B6EC42-558D-468C-A425-3122EB26C331}" srcOrd="1" destOrd="0" presId="urn:microsoft.com/office/officeart/2009/3/layout/HorizontalOrganizationChart"/>
    <dgm:cxn modelId="{83F254C6-DF8C-4BDF-8A0F-E4D6A69BE103}" type="presParOf" srcId="{DDD7647A-4C92-4308-93DE-4275AEAD656F}" destId="{1DE28D78-717F-48A7-970C-B88773FB61FB}" srcOrd="1" destOrd="0" presId="urn:microsoft.com/office/officeart/2009/3/layout/HorizontalOrganizationChart"/>
    <dgm:cxn modelId="{18873843-17FF-4193-B620-D314F635073A}" type="presParOf" srcId="{DDD7647A-4C92-4308-93DE-4275AEAD656F}" destId="{593A08A3-90B0-410C-B6A0-5B64E493DCEF}" srcOrd="2" destOrd="0" presId="urn:microsoft.com/office/officeart/2009/3/layout/HorizontalOrganizationChart"/>
    <dgm:cxn modelId="{103D4070-6334-4E0A-BFB5-F42FFD7F1EC6}" type="presParOf" srcId="{12757F5F-79BF-4273-8FA5-C79056841C3A}" destId="{5251E641-8674-4094-981A-3A8107EB7B6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CF06-0661-4754-94DF-8124171E3DDD}">
      <dsp:nvSpPr>
        <dsp:cNvPr id="0" name=""/>
        <dsp:cNvSpPr/>
      </dsp:nvSpPr>
      <dsp:spPr>
        <a:xfrm>
          <a:off x="0" y="673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E40156-AC12-4B59-970D-E144B4472F27}">
      <dsp:nvSpPr>
        <dsp:cNvPr id="0" name=""/>
        <dsp:cNvSpPr/>
      </dsp:nvSpPr>
      <dsp:spPr>
        <a:xfrm>
          <a:off x="0" y="673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Wingdings 3" charset="2"/>
            <a:buNone/>
          </a:pPr>
          <a:r>
            <a:rPr lang="en-US" sz="2200" kern="1200">
              <a:effectLst/>
            </a:rPr>
            <a:t>Realizar la autenticación de los usuarios.</a:t>
          </a:r>
          <a:endParaRPr lang="es-ES" sz="2200" kern="1200" dirty="0"/>
        </a:p>
      </dsp:txBody>
      <dsp:txXfrm>
        <a:off x="0" y="673"/>
        <a:ext cx="7071162" cy="788101"/>
      </dsp:txXfrm>
    </dsp:sp>
    <dsp:sp modelId="{9973E424-E5E5-4B9D-AF65-FA35082C7A4B}">
      <dsp:nvSpPr>
        <dsp:cNvPr id="0" name=""/>
        <dsp:cNvSpPr/>
      </dsp:nvSpPr>
      <dsp:spPr>
        <a:xfrm>
          <a:off x="0" y="788775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044234-4B5C-42D1-9248-300836F83BF0}">
      <dsp:nvSpPr>
        <dsp:cNvPr id="0" name=""/>
        <dsp:cNvSpPr/>
      </dsp:nvSpPr>
      <dsp:spPr>
        <a:xfrm>
          <a:off x="0" y="788775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/>
            </a:rPr>
            <a:t>Registrar y editar la información de los colaboradores de la empresa.</a:t>
          </a:r>
          <a:endParaRPr lang="en-US" sz="2200" kern="1200" dirty="0">
            <a:effectLst/>
          </a:endParaRPr>
        </a:p>
      </dsp:txBody>
      <dsp:txXfrm>
        <a:off x="0" y="788775"/>
        <a:ext cx="7071162" cy="788101"/>
      </dsp:txXfrm>
    </dsp:sp>
    <dsp:sp modelId="{5DA48513-B6C2-4101-9947-4C02AE6C147D}">
      <dsp:nvSpPr>
        <dsp:cNvPr id="0" name=""/>
        <dsp:cNvSpPr/>
      </dsp:nvSpPr>
      <dsp:spPr>
        <a:xfrm>
          <a:off x="0" y="1576876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96744D-7C07-4D66-9F26-62AD7E87F9F2}">
      <dsp:nvSpPr>
        <dsp:cNvPr id="0" name=""/>
        <dsp:cNvSpPr/>
      </dsp:nvSpPr>
      <dsp:spPr>
        <a:xfrm>
          <a:off x="0" y="1576876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/>
            </a:rPr>
            <a:t>Permitir a la administración calendarizar los turnos de trabajo.</a:t>
          </a:r>
          <a:endParaRPr lang="en-US" sz="2200" kern="1200" dirty="0">
            <a:effectLst/>
          </a:endParaRPr>
        </a:p>
      </dsp:txBody>
      <dsp:txXfrm>
        <a:off x="0" y="1576876"/>
        <a:ext cx="7071162" cy="788101"/>
      </dsp:txXfrm>
    </dsp:sp>
    <dsp:sp modelId="{FA05A28D-8DE9-4F81-BB41-9F39805AC133}">
      <dsp:nvSpPr>
        <dsp:cNvPr id="0" name=""/>
        <dsp:cNvSpPr/>
      </dsp:nvSpPr>
      <dsp:spPr>
        <a:xfrm>
          <a:off x="0" y="2364978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FF4DAC-1F3C-4C46-8ECC-45D46C34FCD2}">
      <dsp:nvSpPr>
        <dsp:cNvPr id="0" name=""/>
        <dsp:cNvSpPr/>
      </dsp:nvSpPr>
      <dsp:spPr>
        <a:xfrm>
          <a:off x="0" y="2364978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/>
            </a:rPr>
            <a:t>Registrar las entradas y salidas en las diversas sucursales de la empresa.</a:t>
          </a:r>
          <a:endParaRPr lang="en-US" sz="2200" kern="1200" dirty="0">
            <a:effectLst/>
          </a:endParaRPr>
        </a:p>
      </dsp:txBody>
      <dsp:txXfrm>
        <a:off x="0" y="2364978"/>
        <a:ext cx="7071162" cy="788101"/>
      </dsp:txXfrm>
    </dsp:sp>
    <dsp:sp modelId="{C28E0C01-99AD-4BA6-B0FA-6A926F9B7058}">
      <dsp:nvSpPr>
        <dsp:cNvPr id="0" name=""/>
        <dsp:cNvSpPr/>
      </dsp:nvSpPr>
      <dsp:spPr>
        <a:xfrm>
          <a:off x="0" y="3153079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4AA531-FCEA-4F02-93E7-F8DF806DB06E}">
      <dsp:nvSpPr>
        <dsp:cNvPr id="0" name=""/>
        <dsp:cNvSpPr/>
      </dsp:nvSpPr>
      <dsp:spPr>
        <a:xfrm>
          <a:off x="0" y="3153079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/>
            </a:rPr>
            <a:t>Agendar citas de los servicios que presta la empresa.</a:t>
          </a:r>
          <a:endParaRPr lang="en-US" sz="2200" kern="1200" dirty="0">
            <a:effectLst/>
          </a:endParaRPr>
        </a:p>
      </dsp:txBody>
      <dsp:txXfrm>
        <a:off x="0" y="3153079"/>
        <a:ext cx="7071162" cy="788101"/>
      </dsp:txXfrm>
    </dsp:sp>
    <dsp:sp modelId="{B99F4F97-3CA0-41ED-8463-054235B8D285}">
      <dsp:nvSpPr>
        <dsp:cNvPr id="0" name=""/>
        <dsp:cNvSpPr/>
      </dsp:nvSpPr>
      <dsp:spPr>
        <a:xfrm>
          <a:off x="0" y="3941181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5FE06A-22B2-439A-A094-7F03A467AB96}">
      <dsp:nvSpPr>
        <dsp:cNvPr id="0" name=""/>
        <dsp:cNvSpPr/>
      </dsp:nvSpPr>
      <dsp:spPr>
        <a:xfrm>
          <a:off x="0" y="3941181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/>
            </a:rPr>
            <a:t>Ingresar y gestionar incidentes.</a:t>
          </a:r>
          <a:endParaRPr lang="en-US" sz="2200" kern="1200" dirty="0">
            <a:effectLst/>
          </a:endParaRPr>
        </a:p>
      </dsp:txBody>
      <dsp:txXfrm>
        <a:off x="0" y="3941181"/>
        <a:ext cx="7071162" cy="788101"/>
      </dsp:txXfrm>
    </dsp:sp>
    <dsp:sp modelId="{3F0213B6-7EBA-438B-B371-3EA0EEE6824A}">
      <dsp:nvSpPr>
        <dsp:cNvPr id="0" name=""/>
        <dsp:cNvSpPr/>
      </dsp:nvSpPr>
      <dsp:spPr>
        <a:xfrm>
          <a:off x="0" y="4729282"/>
          <a:ext cx="707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5C596E-A5A5-4A7A-A222-6D273B4AF888}">
      <dsp:nvSpPr>
        <dsp:cNvPr id="0" name=""/>
        <dsp:cNvSpPr/>
      </dsp:nvSpPr>
      <dsp:spPr>
        <a:xfrm>
          <a:off x="0" y="4729282"/>
          <a:ext cx="7071162" cy="78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effectLst/>
            </a:rPr>
            <a:t>Agregar</a:t>
          </a:r>
          <a:r>
            <a:rPr lang="en-US" sz="2200" kern="1200" dirty="0">
              <a:effectLst/>
            </a:rPr>
            <a:t> y </a:t>
          </a:r>
          <a:r>
            <a:rPr lang="en-US" sz="2200" kern="1200" dirty="0" err="1">
              <a:effectLst/>
            </a:rPr>
            <a:t>modificar</a:t>
          </a:r>
          <a:r>
            <a:rPr lang="en-US" sz="2200" kern="1200" dirty="0">
              <a:effectLst/>
            </a:rPr>
            <a:t> </a:t>
          </a:r>
          <a:r>
            <a:rPr lang="en-US" sz="2200" kern="1200" dirty="0" err="1">
              <a:effectLst/>
            </a:rPr>
            <a:t>aspectos</a:t>
          </a:r>
          <a:r>
            <a:rPr lang="en-US" sz="2200" kern="1200" dirty="0">
              <a:effectLst/>
            </a:rPr>
            <a:t> </a:t>
          </a:r>
          <a:r>
            <a:rPr lang="en-US" sz="2200" kern="1200" dirty="0" err="1">
              <a:effectLst/>
            </a:rPr>
            <a:t>accesorios</a:t>
          </a:r>
          <a:r>
            <a:rPr lang="en-US" sz="2200" kern="1200" dirty="0">
              <a:effectLst/>
            </a:rPr>
            <a:t> </a:t>
          </a:r>
          <a:r>
            <a:rPr lang="en-US" sz="2200" kern="1200" dirty="0" err="1">
              <a:effectLst/>
            </a:rPr>
            <a:t>relacionados</a:t>
          </a:r>
          <a:r>
            <a:rPr lang="en-US" sz="2200" kern="1200" dirty="0">
              <a:effectLst/>
            </a:rPr>
            <a:t> con la </a:t>
          </a:r>
          <a:r>
            <a:rPr lang="en-US" sz="2200" kern="1200" dirty="0" err="1">
              <a:effectLst/>
            </a:rPr>
            <a:t>empresa</a:t>
          </a:r>
          <a:r>
            <a:rPr lang="en-US" sz="2200" kern="1200" dirty="0">
              <a:effectLst/>
            </a:rPr>
            <a:t>.</a:t>
          </a:r>
        </a:p>
      </dsp:txBody>
      <dsp:txXfrm>
        <a:off x="0" y="4729282"/>
        <a:ext cx="7071162" cy="788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24F9-AB24-4EEE-BCAC-0E76D4C4EBA4}">
      <dsp:nvSpPr>
        <dsp:cNvPr id="0" name=""/>
        <dsp:cNvSpPr/>
      </dsp:nvSpPr>
      <dsp:spPr>
        <a:xfrm>
          <a:off x="652622" y="1218"/>
          <a:ext cx="1533906" cy="920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Análisis</a:t>
          </a:r>
          <a:endParaRPr lang="es-ES" sz="1200" kern="1200" dirty="0"/>
        </a:p>
      </dsp:txBody>
      <dsp:txXfrm>
        <a:off x="679578" y="28174"/>
        <a:ext cx="1479994" cy="866431"/>
      </dsp:txXfrm>
    </dsp:sp>
    <dsp:sp modelId="{256E12D6-C438-41F0-8A9C-9ABEADB2A425}">
      <dsp:nvSpPr>
        <dsp:cNvPr id="0" name=""/>
        <dsp:cNvSpPr/>
      </dsp:nvSpPr>
      <dsp:spPr>
        <a:xfrm>
          <a:off x="2317685" y="271186"/>
          <a:ext cx="315969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2317685" y="347268"/>
        <a:ext cx="221178" cy="228244"/>
      </dsp:txXfrm>
    </dsp:sp>
    <dsp:sp modelId="{119D9B23-2307-4C1E-9116-FA39E4ABF664}">
      <dsp:nvSpPr>
        <dsp:cNvPr id="0" name=""/>
        <dsp:cNvSpPr/>
      </dsp:nvSpPr>
      <dsp:spPr>
        <a:xfrm>
          <a:off x="2782696" y="1218"/>
          <a:ext cx="1533906" cy="920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/>
            <a:t>Diseño</a:t>
          </a:r>
          <a:endParaRPr lang="es-ES" sz="1200" kern="1200" dirty="0"/>
        </a:p>
      </dsp:txBody>
      <dsp:txXfrm>
        <a:off x="2809652" y="28174"/>
        <a:ext cx="1479994" cy="866431"/>
      </dsp:txXfrm>
    </dsp:sp>
    <dsp:sp modelId="{1ABEDF2B-48DF-4EAA-B654-26E65169C050}">
      <dsp:nvSpPr>
        <dsp:cNvPr id="0" name=""/>
        <dsp:cNvSpPr/>
      </dsp:nvSpPr>
      <dsp:spPr>
        <a:xfrm>
          <a:off x="4451586" y="271186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451586" y="347268"/>
        <a:ext cx="227632" cy="228244"/>
      </dsp:txXfrm>
    </dsp:sp>
    <dsp:sp modelId="{88D09C2F-AA2F-4D97-A54C-2C85BF6E6EB7}">
      <dsp:nvSpPr>
        <dsp:cNvPr id="0" name=""/>
        <dsp:cNvSpPr/>
      </dsp:nvSpPr>
      <dsp:spPr>
        <a:xfrm>
          <a:off x="4930165" y="1218"/>
          <a:ext cx="1533906" cy="920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</a:t>
          </a:r>
          <a:r>
            <a:rPr lang="es-ES" sz="1200" b="0" i="0" u="none" kern="1200" dirty="0" err="1"/>
            <a:t>Login</a:t>
          </a:r>
          <a:r>
            <a:rPr lang="es-ES" sz="1200" b="0" i="0" u="none" kern="1200" dirty="0"/>
            <a:t> </a:t>
          </a:r>
          <a:endParaRPr lang="es-ES" sz="1200" kern="1200" dirty="0"/>
        </a:p>
      </dsp:txBody>
      <dsp:txXfrm>
        <a:off x="4957121" y="28174"/>
        <a:ext cx="1479994" cy="866431"/>
      </dsp:txXfrm>
    </dsp:sp>
    <dsp:sp modelId="{D8C115E7-1BF3-45BA-BA42-54962B33AE5D}">
      <dsp:nvSpPr>
        <dsp:cNvPr id="0" name=""/>
        <dsp:cNvSpPr/>
      </dsp:nvSpPr>
      <dsp:spPr>
        <a:xfrm rot="5400000">
          <a:off x="5534524" y="1028935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-5400000">
        <a:off x="5582996" y="1056545"/>
        <a:ext cx="228244" cy="227632"/>
      </dsp:txXfrm>
    </dsp:sp>
    <dsp:sp modelId="{1D6811A7-F273-4F84-A0CA-2CA19F58CEED}">
      <dsp:nvSpPr>
        <dsp:cNvPr id="0" name=""/>
        <dsp:cNvSpPr/>
      </dsp:nvSpPr>
      <dsp:spPr>
        <a:xfrm>
          <a:off x="4930165" y="1535124"/>
          <a:ext cx="1533906" cy="920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 las entidades</a:t>
          </a:r>
          <a:endParaRPr lang="es-ES" sz="1200" kern="1200" dirty="0"/>
        </a:p>
      </dsp:txBody>
      <dsp:txXfrm>
        <a:off x="4957121" y="1562080"/>
        <a:ext cx="1479994" cy="866431"/>
      </dsp:txXfrm>
    </dsp:sp>
    <dsp:sp modelId="{1F65D2CF-6E97-4CAD-9821-2BEDAFB8969E}">
      <dsp:nvSpPr>
        <dsp:cNvPr id="0" name=""/>
        <dsp:cNvSpPr/>
      </dsp:nvSpPr>
      <dsp:spPr>
        <a:xfrm rot="10800000">
          <a:off x="4469993" y="1805092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10800000">
        <a:off x="4567549" y="1881174"/>
        <a:ext cx="227632" cy="228244"/>
      </dsp:txXfrm>
    </dsp:sp>
    <dsp:sp modelId="{77FDCF01-66E3-486A-824B-D75F2B0D7CA0}">
      <dsp:nvSpPr>
        <dsp:cNvPr id="0" name=""/>
        <dsp:cNvSpPr/>
      </dsp:nvSpPr>
      <dsp:spPr>
        <a:xfrm>
          <a:off x="2782696" y="1535124"/>
          <a:ext cx="1533906" cy="920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agenda</a:t>
          </a:r>
          <a:endParaRPr lang="es-ES" sz="1200" kern="1200" dirty="0"/>
        </a:p>
      </dsp:txBody>
      <dsp:txXfrm>
        <a:off x="2809652" y="1562080"/>
        <a:ext cx="1479994" cy="866431"/>
      </dsp:txXfrm>
    </dsp:sp>
    <dsp:sp modelId="{1D30E2FF-2D9F-429A-99A7-CAAA18A7D980}">
      <dsp:nvSpPr>
        <dsp:cNvPr id="0" name=""/>
        <dsp:cNvSpPr/>
      </dsp:nvSpPr>
      <dsp:spPr>
        <a:xfrm rot="10800000">
          <a:off x="2322524" y="1805092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10800000">
        <a:off x="2420080" y="1881174"/>
        <a:ext cx="227632" cy="228244"/>
      </dsp:txXfrm>
    </dsp:sp>
    <dsp:sp modelId="{A58DF880-7BB0-4335-91CD-88092F9E1BD7}">
      <dsp:nvSpPr>
        <dsp:cNvPr id="0" name=""/>
        <dsp:cNvSpPr/>
      </dsp:nvSpPr>
      <dsp:spPr>
        <a:xfrm>
          <a:off x="635227" y="1535124"/>
          <a:ext cx="1533906" cy="9203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colaboradores</a:t>
          </a:r>
          <a:endParaRPr lang="es-ES" sz="1200" kern="1200" dirty="0"/>
        </a:p>
      </dsp:txBody>
      <dsp:txXfrm>
        <a:off x="662183" y="1562080"/>
        <a:ext cx="1479994" cy="866431"/>
      </dsp:txXfrm>
    </dsp:sp>
    <dsp:sp modelId="{6D1730E4-CA1F-4310-A567-FC6A6D7A22B1}">
      <dsp:nvSpPr>
        <dsp:cNvPr id="0" name=""/>
        <dsp:cNvSpPr/>
      </dsp:nvSpPr>
      <dsp:spPr>
        <a:xfrm rot="5400000">
          <a:off x="1239587" y="2562842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-5400000">
        <a:off x="1288059" y="2590452"/>
        <a:ext cx="228244" cy="227632"/>
      </dsp:txXfrm>
    </dsp:sp>
    <dsp:sp modelId="{85E57E18-6972-43A9-BD08-F2C0AEB6CED7}">
      <dsp:nvSpPr>
        <dsp:cNvPr id="0" name=""/>
        <dsp:cNvSpPr/>
      </dsp:nvSpPr>
      <dsp:spPr>
        <a:xfrm>
          <a:off x="635227" y="3069031"/>
          <a:ext cx="1533906" cy="9203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calendario de trabajo</a:t>
          </a:r>
          <a:endParaRPr lang="es-ES" sz="1200" kern="1200" dirty="0"/>
        </a:p>
      </dsp:txBody>
      <dsp:txXfrm>
        <a:off x="662183" y="3095987"/>
        <a:ext cx="1479994" cy="866431"/>
      </dsp:txXfrm>
    </dsp:sp>
    <dsp:sp modelId="{6437C185-5C26-40D2-920F-DC61B5707A5A}">
      <dsp:nvSpPr>
        <dsp:cNvPr id="0" name=""/>
        <dsp:cNvSpPr/>
      </dsp:nvSpPr>
      <dsp:spPr>
        <a:xfrm>
          <a:off x="2304118" y="3338998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2304118" y="3415080"/>
        <a:ext cx="227632" cy="228244"/>
      </dsp:txXfrm>
    </dsp:sp>
    <dsp:sp modelId="{A30DC851-CFCD-45C2-998F-ECF3BAE352E5}">
      <dsp:nvSpPr>
        <dsp:cNvPr id="0" name=""/>
        <dsp:cNvSpPr/>
      </dsp:nvSpPr>
      <dsp:spPr>
        <a:xfrm>
          <a:off x="2782696" y="3069031"/>
          <a:ext cx="1533906" cy="9203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registro de entradas y salidas</a:t>
          </a:r>
          <a:endParaRPr lang="es-ES" sz="1200" kern="1200" dirty="0"/>
        </a:p>
      </dsp:txBody>
      <dsp:txXfrm>
        <a:off x="2809652" y="3095987"/>
        <a:ext cx="1479994" cy="866431"/>
      </dsp:txXfrm>
    </dsp:sp>
    <dsp:sp modelId="{DEF40021-A832-45FA-B460-A150479C602D}">
      <dsp:nvSpPr>
        <dsp:cNvPr id="0" name=""/>
        <dsp:cNvSpPr/>
      </dsp:nvSpPr>
      <dsp:spPr>
        <a:xfrm>
          <a:off x="4451586" y="3338998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451586" y="3415080"/>
        <a:ext cx="227632" cy="228244"/>
      </dsp:txXfrm>
    </dsp:sp>
    <dsp:sp modelId="{2A525C06-1080-4078-8F3F-0E9B5914CA3B}">
      <dsp:nvSpPr>
        <dsp:cNvPr id="0" name=""/>
        <dsp:cNvSpPr/>
      </dsp:nvSpPr>
      <dsp:spPr>
        <a:xfrm>
          <a:off x="4930165" y="3069031"/>
          <a:ext cx="1533906" cy="920343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Codificación del módulo de incidencias</a:t>
          </a:r>
          <a:endParaRPr lang="es-ES" sz="1200" kern="1200" dirty="0"/>
        </a:p>
      </dsp:txBody>
      <dsp:txXfrm>
        <a:off x="4957121" y="3095987"/>
        <a:ext cx="1479994" cy="866431"/>
      </dsp:txXfrm>
    </dsp:sp>
    <dsp:sp modelId="{11C10DCE-A41F-42F7-A1F0-F452EF1AAFEA}">
      <dsp:nvSpPr>
        <dsp:cNvPr id="0" name=""/>
        <dsp:cNvSpPr/>
      </dsp:nvSpPr>
      <dsp:spPr>
        <a:xfrm rot="5400000">
          <a:off x="5534524" y="4096748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-5400000">
        <a:off x="5582996" y="4124358"/>
        <a:ext cx="228244" cy="227632"/>
      </dsp:txXfrm>
    </dsp:sp>
    <dsp:sp modelId="{A1ED0975-CD67-42C0-9C4A-58AB1E3BA84F}">
      <dsp:nvSpPr>
        <dsp:cNvPr id="0" name=""/>
        <dsp:cNvSpPr/>
      </dsp:nvSpPr>
      <dsp:spPr>
        <a:xfrm>
          <a:off x="4930165" y="4602937"/>
          <a:ext cx="1533906" cy="9203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Pruebas y retroalimentación</a:t>
          </a:r>
          <a:endParaRPr lang="es-ES" sz="1200" kern="1200" dirty="0"/>
        </a:p>
      </dsp:txBody>
      <dsp:txXfrm>
        <a:off x="4957121" y="4629893"/>
        <a:ext cx="1479994" cy="866431"/>
      </dsp:txXfrm>
    </dsp:sp>
    <dsp:sp modelId="{3DA027D0-5501-48DD-B5E5-82DE5AABA2E8}">
      <dsp:nvSpPr>
        <dsp:cNvPr id="0" name=""/>
        <dsp:cNvSpPr/>
      </dsp:nvSpPr>
      <dsp:spPr>
        <a:xfrm rot="10800000">
          <a:off x="4469993" y="4872905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10800000">
        <a:off x="4567549" y="4948987"/>
        <a:ext cx="227632" cy="228244"/>
      </dsp:txXfrm>
    </dsp:sp>
    <dsp:sp modelId="{4BB2A418-A01D-4D35-A1D3-191C4ACF56F3}">
      <dsp:nvSpPr>
        <dsp:cNvPr id="0" name=""/>
        <dsp:cNvSpPr/>
      </dsp:nvSpPr>
      <dsp:spPr>
        <a:xfrm>
          <a:off x="2782696" y="4602937"/>
          <a:ext cx="1533906" cy="920343"/>
        </a:xfrm>
        <a:prstGeom prst="roundRect">
          <a:avLst>
            <a:gd name="adj" fmla="val 10000"/>
          </a:avLst>
        </a:prstGeom>
        <a:solidFill>
          <a:schemeClr val="bg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Elaboración de la memoria</a:t>
          </a:r>
          <a:endParaRPr lang="es-ES" sz="1200" kern="1200" dirty="0"/>
        </a:p>
      </dsp:txBody>
      <dsp:txXfrm>
        <a:off x="2809652" y="4629893"/>
        <a:ext cx="1479994" cy="866431"/>
      </dsp:txXfrm>
    </dsp:sp>
    <dsp:sp modelId="{8D55F289-0DDE-4D6A-BFE1-841C7AEBB1B8}">
      <dsp:nvSpPr>
        <dsp:cNvPr id="0" name=""/>
        <dsp:cNvSpPr/>
      </dsp:nvSpPr>
      <dsp:spPr>
        <a:xfrm rot="10800000">
          <a:off x="2322524" y="4872905"/>
          <a:ext cx="325188" cy="380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 rot="10800000">
        <a:off x="2420080" y="4948987"/>
        <a:ext cx="227632" cy="228244"/>
      </dsp:txXfrm>
    </dsp:sp>
    <dsp:sp modelId="{E68E364C-AE9A-454E-B163-410E758F7843}">
      <dsp:nvSpPr>
        <dsp:cNvPr id="0" name=""/>
        <dsp:cNvSpPr/>
      </dsp:nvSpPr>
      <dsp:spPr>
        <a:xfrm>
          <a:off x="635227" y="4602937"/>
          <a:ext cx="1533906" cy="9203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dirty="0"/>
            <a:t>Entrega</a:t>
          </a:r>
          <a:endParaRPr lang="es-ES" sz="1200" kern="1200" dirty="0"/>
        </a:p>
      </dsp:txBody>
      <dsp:txXfrm>
        <a:off x="662183" y="4629893"/>
        <a:ext cx="1479994" cy="866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C11C-27CE-4DE4-A09B-BAC8C2CD07BF}">
      <dsp:nvSpPr>
        <dsp:cNvPr id="0" name=""/>
        <dsp:cNvSpPr/>
      </dsp:nvSpPr>
      <dsp:spPr>
        <a:xfrm>
          <a:off x="449" y="593852"/>
          <a:ext cx="1753381" cy="1052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Agosto</a:t>
          </a:r>
        </a:p>
      </dsp:txBody>
      <dsp:txXfrm>
        <a:off x="449" y="593852"/>
        <a:ext cx="1753381" cy="1052028"/>
      </dsp:txXfrm>
    </dsp:sp>
    <dsp:sp modelId="{54FE2D9B-6000-45AE-A449-7BE6CF01991D}">
      <dsp:nvSpPr>
        <dsp:cNvPr id="0" name=""/>
        <dsp:cNvSpPr/>
      </dsp:nvSpPr>
      <dsp:spPr>
        <a:xfrm>
          <a:off x="1929169" y="593852"/>
          <a:ext cx="1753381" cy="1052028"/>
        </a:xfrm>
        <a:prstGeom prst="rect">
          <a:avLst/>
        </a:prstGeom>
        <a:solidFill>
          <a:schemeClr val="accent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Septiembre</a:t>
          </a:r>
        </a:p>
      </dsp:txBody>
      <dsp:txXfrm>
        <a:off x="1929169" y="593852"/>
        <a:ext cx="1753381" cy="1052028"/>
      </dsp:txXfrm>
    </dsp:sp>
    <dsp:sp modelId="{59CF7887-0171-4075-AE87-96D055D612D1}">
      <dsp:nvSpPr>
        <dsp:cNvPr id="0" name=""/>
        <dsp:cNvSpPr/>
      </dsp:nvSpPr>
      <dsp:spPr>
        <a:xfrm>
          <a:off x="449" y="1821219"/>
          <a:ext cx="1753381" cy="1052028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Octubre</a:t>
          </a:r>
        </a:p>
      </dsp:txBody>
      <dsp:txXfrm>
        <a:off x="449" y="1821219"/>
        <a:ext cx="1753381" cy="1052028"/>
      </dsp:txXfrm>
    </dsp:sp>
    <dsp:sp modelId="{4FB0579D-E4BE-45F6-9E25-88001A3769C6}">
      <dsp:nvSpPr>
        <dsp:cNvPr id="0" name=""/>
        <dsp:cNvSpPr/>
      </dsp:nvSpPr>
      <dsp:spPr>
        <a:xfrm>
          <a:off x="1929169" y="1821219"/>
          <a:ext cx="1753381" cy="1052028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Noviembre y diciembre</a:t>
          </a:r>
        </a:p>
      </dsp:txBody>
      <dsp:txXfrm>
        <a:off x="1929169" y="1821219"/>
        <a:ext cx="1753381" cy="105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B770-1CEE-44E7-80AA-1853E1474367}">
      <dsp:nvSpPr>
        <dsp:cNvPr id="0" name=""/>
        <dsp:cNvSpPr/>
      </dsp:nvSpPr>
      <dsp:spPr>
        <a:xfrm>
          <a:off x="590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E4564-1B39-4AA8-9F50-A70A8EAD1EF9}">
      <dsp:nvSpPr>
        <dsp:cNvPr id="0" name=""/>
        <dsp:cNvSpPr/>
      </dsp:nvSpPr>
      <dsp:spPr>
        <a:xfrm>
          <a:off x="85845" y="630180"/>
          <a:ext cx="682036" cy="682036"/>
        </a:xfrm>
        <a:prstGeom prst="pie">
          <a:avLst>
            <a:gd name="adj1" fmla="val 14657142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0E4A0-00DF-4DD2-B9F6-AEC56B9C86C2}">
      <dsp:nvSpPr>
        <dsp:cNvPr id="0" name=""/>
        <dsp:cNvSpPr/>
      </dsp:nvSpPr>
      <dsp:spPr>
        <a:xfrm rot="16200000">
          <a:off x="-979836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Ventana principal</a:t>
          </a:r>
        </a:p>
      </dsp:txBody>
      <dsp:txXfrm>
        <a:off x="-979836" y="2463153"/>
        <a:ext cx="2472381" cy="511527"/>
      </dsp:txXfrm>
    </dsp:sp>
    <dsp:sp modelId="{708E7ADF-2FEF-41EB-ACC7-2D79A8255FA1}">
      <dsp:nvSpPr>
        <dsp:cNvPr id="0" name=""/>
        <dsp:cNvSpPr/>
      </dsp:nvSpPr>
      <dsp:spPr>
        <a:xfrm>
          <a:off x="853136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0D6E-6112-4F9C-AF63-74F5C8C49C6D}">
      <dsp:nvSpPr>
        <dsp:cNvPr id="0" name=""/>
        <dsp:cNvSpPr/>
      </dsp:nvSpPr>
      <dsp:spPr>
        <a:xfrm>
          <a:off x="938390" y="630180"/>
          <a:ext cx="682036" cy="682036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343B4-8325-4A60-8FE2-36CE07640859}">
      <dsp:nvSpPr>
        <dsp:cNvPr id="0" name=""/>
        <dsp:cNvSpPr/>
      </dsp:nvSpPr>
      <dsp:spPr>
        <a:xfrm rot="16200000">
          <a:off x="-127291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Login</a:t>
          </a:r>
          <a:endParaRPr lang="es-ES" sz="1800" kern="1200" dirty="0"/>
        </a:p>
      </dsp:txBody>
      <dsp:txXfrm>
        <a:off x="-127291" y="2463153"/>
        <a:ext cx="2472381" cy="511527"/>
      </dsp:txXfrm>
    </dsp:sp>
    <dsp:sp modelId="{79F2E257-5B73-4113-965C-615F6BEEB42E}">
      <dsp:nvSpPr>
        <dsp:cNvPr id="0" name=""/>
        <dsp:cNvSpPr/>
      </dsp:nvSpPr>
      <dsp:spPr>
        <a:xfrm>
          <a:off x="1705681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8CEAD-0936-47FC-B639-8BAE106E2A49}">
      <dsp:nvSpPr>
        <dsp:cNvPr id="0" name=""/>
        <dsp:cNvSpPr/>
      </dsp:nvSpPr>
      <dsp:spPr>
        <a:xfrm>
          <a:off x="1790936" y="630180"/>
          <a:ext cx="682036" cy="682036"/>
        </a:xfrm>
        <a:prstGeom prst="pie">
          <a:avLst>
            <a:gd name="adj1" fmla="val 11571426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BCECE-C2CC-42C3-8A57-D863F65BE7AD}">
      <dsp:nvSpPr>
        <dsp:cNvPr id="0" name=""/>
        <dsp:cNvSpPr/>
      </dsp:nvSpPr>
      <dsp:spPr>
        <a:xfrm rot="16200000">
          <a:off x="725254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Colaboradores</a:t>
          </a:r>
        </a:p>
      </dsp:txBody>
      <dsp:txXfrm>
        <a:off x="725254" y="2463153"/>
        <a:ext cx="2472381" cy="511527"/>
      </dsp:txXfrm>
    </dsp:sp>
    <dsp:sp modelId="{A590C880-C9B0-4603-ACF6-5CD816BAC641}">
      <dsp:nvSpPr>
        <dsp:cNvPr id="0" name=""/>
        <dsp:cNvSpPr/>
      </dsp:nvSpPr>
      <dsp:spPr>
        <a:xfrm>
          <a:off x="2558227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81D68-B397-4BFB-9D32-B1AB5127EF0F}">
      <dsp:nvSpPr>
        <dsp:cNvPr id="0" name=""/>
        <dsp:cNvSpPr/>
      </dsp:nvSpPr>
      <dsp:spPr>
        <a:xfrm>
          <a:off x="2643481" y="630180"/>
          <a:ext cx="682036" cy="682036"/>
        </a:xfrm>
        <a:prstGeom prst="pie">
          <a:avLst>
            <a:gd name="adj1" fmla="val 1002857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8FFD1-C07E-4D03-AED3-A112A7964DB9}">
      <dsp:nvSpPr>
        <dsp:cNvPr id="0" name=""/>
        <dsp:cNvSpPr/>
      </dsp:nvSpPr>
      <dsp:spPr>
        <a:xfrm rot="16200000">
          <a:off x="1577799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Calendario laboral</a:t>
          </a:r>
        </a:p>
      </dsp:txBody>
      <dsp:txXfrm>
        <a:off x="1577799" y="2463153"/>
        <a:ext cx="2472381" cy="511527"/>
      </dsp:txXfrm>
    </dsp:sp>
    <dsp:sp modelId="{95489769-1E93-465C-927C-23158EF0BE67}">
      <dsp:nvSpPr>
        <dsp:cNvPr id="0" name=""/>
        <dsp:cNvSpPr/>
      </dsp:nvSpPr>
      <dsp:spPr>
        <a:xfrm>
          <a:off x="3410772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FA267-D0FF-4535-BDDF-74CE11E3C0F5}">
      <dsp:nvSpPr>
        <dsp:cNvPr id="0" name=""/>
        <dsp:cNvSpPr/>
      </dsp:nvSpPr>
      <dsp:spPr>
        <a:xfrm>
          <a:off x="3496027" y="630180"/>
          <a:ext cx="682036" cy="682036"/>
        </a:xfrm>
        <a:prstGeom prst="pie">
          <a:avLst>
            <a:gd name="adj1" fmla="val 8485716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51A10-D6E1-412D-A0AF-1D7AE3A96DE8}">
      <dsp:nvSpPr>
        <dsp:cNvPr id="0" name=""/>
        <dsp:cNvSpPr/>
      </dsp:nvSpPr>
      <dsp:spPr>
        <a:xfrm rot="16200000">
          <a:off x="2430345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Agenda</a:t>
          </a:r>
        </a:p>
      </dsp:txBody>
      <dsp:txXfrm>
        <a:off x="2430345" y="2463153"/>
        <a:ext cx="2472381" cy="511527"/>
      </dsp:txXfrm>
    </dsp:sp>
    <dsp:sp modelId="{82C26252-7573-45A3-AF09-D67A23E27751}">
      <dsp:nvSpPr>
        <dsp:cNvPr id="0" name=""/>
        <dsp:cNvSpPr/>
      </dsp:nvSpPr>
      <dsp:spPr>
        <a:xfrm>
          <a:off x="4263318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80B59-0B2D-4E8B-A580-8B9B15A5A88B}">
      <dsp:nvSpPr>
        <dsp:cNvPr id="0" name=""/>
        <dsp:cNvSpPr/>
      </dsp:nvSpPr>
      <dsp:spPr>
        <a:xfrm>
          <a:off x="4348572" y="630180"/>
          <a:ext cx="682036" cy="682036"/>
        </a:xfrm>
        <a:prstGeom prst="pie">
          <a:avLst>
            <a:gd name="adj1" fmla="val 6942858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82CE4-E271-4600-9EBB-E257825D2F9C}">
      <dsp:nvSpPr>
        <dsp:cNvPr id="0" name=""/>
        <dsp:cNvSpPr/>
      </dsp:nvSpPr>
      <dsp:spPr>
        <a:xfrm rot="16200000">
          <a:off x="3282890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Registro de entradas y salidas</a:t>
          </a:r>
        </a:p>
      </dsp:txBody>
      <dsp:txXfrm>
        <a:off x="3282890" y="2463153"/>
        <a:ext cx="2472381" cy="511527"/>
      </dsp:txXfrm>
    </dsp:sp>
    <dsp:sp modelId="{C7156786-8E7F-4949-AD22-8CB4746CBCAA}">
      <dsp:nvSpPr>
        <dsp:cNvPr id="0" name=""/>
        <dsp:cNvSpPr/>
      </dsp:nvSpPr>
      <dsp:spPr>
        <a:xfrm>
          <a:off x="5115863" y="544925"/>
          <a:ext cx="852545" cy="852545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6F392-CD2C-445A-8D9E-93E8DC8527DD}">
      <dsp:nvSpPr>
        <dsp:cNvPr id="0" name=""/>
        <dsp:cNvSpPr/>
      </dsp:nvSpPr>
      <dsp:spPr>
        <a:xfrm>
          <a:off x="5201118" y="630180"/>
          <a:ext cx="682036" cy="6820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83B91-7BF7-43E7-AA57-32F60D5175F6}">
      <dsp:nvSpPr>
        <dsp:cNvPr id="0" name=""/>
        <dsp:cNvSpPr/>
      </dsp:nvSpPr>
      <dsp:spPr>
        <a:xfrm rot="16200000">
          <a:off x="4135436" y="2463153"/>
          <a:ext cx="2472381" cy="51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Incidentes y configuraciones</a:t>
          </a:r>
        </a:p>
      </dsp:txBody>
      <dsp:txXfrm>
        <a:off x="4135436" y="2463153"/>
        <a:ext cx="2472381" cy="511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94104-BE86-48E6-ABF6-8F87DF5D3CED}">
      <dsp:nvSpPr>
        <dsp:cNvPr id="0" name=""/>
        <dsp:cNvSpPr/>
      </dsp:nvSpPr>
      <dsp:spPr>
        <a:xfrm>
          <a:off x="141439" y="835482"/>
          <a:ext cx="539445" cy="539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E772B6-CE55-43DE-BBC5-F4D253D97A76}">
      <dsp:nvSpPr>
        <dsp:cNvPr id="0" name=""/>
        <dsp:cNvSpPr/>
      </dsp:nvSpPr>
      <dsp:spPr>
        <a:xfrm>
          <a:off x="411162" y="835482"/>
          <a:ext cx="2878137" cy="539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Modelo</a:t>
          </a:r>
        </a:p>
      </dsp:txBody>
      <dsp:txXfrm>
        <a:off x="411162" y="835482"/>
        <a:ext cx="2878137" cy="539445"/>
      </dsp:txXfrm>
    </dsp:sp>
    <dsp:sp modelId="{50F9581E-B581-45AE-AB6D-DA612C58670D}">
      <dsp:nvSpPr>
        <dsp:cNvPr id="0" name=""/>
        <dsp:cNvSpPr/>
      </dsp:nvSpPr>
      <dsp:spPr>
        <a:xfrm>
          <a:off x="141439" y="1374927"/>
          <a:ext cx="539445" cy="539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5E6434-4903-4F0F-9E59-5CB518B3972C}">
      <dsp:nvSpPr>
        <dsp:cNvPr id="0" name=""/>
        <dsp:cNvSpPr/>
      </dsp:nvSpPr>
      <dsp:spPr>
        <a:xfrm>
          <a:off x="411162" y="1374927"/>
          <a:ext cx="2878137" cy="539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Utilidades</a:t>
          </a:r>
        </a:p>
      </dsp:txBody>
      <dsp:txXfrm>
        <a:off x="411162" y="1374927"/>
        <a:ext cx="2878137" cy="539445"/>
      </dsp:txXfrm>
    </dsp:sp>
    <dsp:sp modelId="{950F4EB9-5808-46E1-A025-DCF41F200152}">
      <dsp:nvSpPr>
        <dsp:cNvPr id="0" name=""/>
        <dsp:cNvSpPr/>
      </dsp:nvSpPr>
      <dsp:spPr>
        <a:xfrm>
          <a:off x="141439" y="1914373"/>
          <a:ext cx="539445" cy="5394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E033F4-28DD-43BD-97CD-46C992F11072}">
      <dsp:nvSpPr>
        <dsp:cNvPr id="0" name=""/>
        <dsp:cNvSpPr/>
      </dsp:nvSpPr>
      <dsp:spPr>
        <a:xfrm>
          <a:off x="411162" y="1914373"/>
          <a:ext cx="2878137" cy="539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Entidades</a:t>
          </a:r>
        </a:p>
      </dsp:txBody>
      <dsp:txXfrm>
        <a:off x="411162" y="1914373"/>
        <a:ext cx="2878137" cy="539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9F424-3B2D-4996-972B-17F7F9731BF4}">
      <dsp:nvSpPr>
        <dsp:cNvPr id="0" name=""/>
        <dsp:cNvSpPr/>
      </dsp:nvSpPr>
      <dsp:spPr>
        <a:xfrm>
          <a:off x="2483973" y="5856421"/>
          <a:ext cx="250896" cy="80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809140"/>
              </a:lnTo>
              <a:lnTo>
                <a:pt x="250896" y="809140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4E7A-4F22-47D9-97E3-8FCD788EC1EE}">
      <dsp:nvSpPr>
        <dsp:cNvPr id="0" name=""/>
        <dsp:cNvSpPr/>
      </dsp:nvSpPr>
      <dsp:spPr>
        <a:xfrm>
          <a:off x="2483973" y="5856421"/>
          <a:ext cx="250896" cy="26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269713"/>
              </a:lnTo>
              <a:lnTo>
                <a:pt x="250896" y="269713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F9C69-86E1-4AE5-8B6B-29966935332F}">
      <dsp:nvSpPr>
        <dsp:cNvPr id="0" name=""/>
        <dsp:cNvSpPr/>
      </dsp:nvSpPr>
      <dsp:spPr>
        <a:xfrm>
          <a:off x="2483973" y="5586707"/>
          <a:ext cx="250896" cy="269713"/>
        </a:xfrm>
        <a:custGeom>
          <a:avLst/>
          <a:gdLst/>
          <a:ahLst/>
          <a:cxnLst/>
          <a:rect l="0" t="0" r="0" b="0"/>
          <a:pathLst>
            <a:path>
              <a:moveTo>
                <a:pt x="0" y="269713"/>
              </a:moveTo>
              <a:lnTo>
                <a:pt x="125448" y="269713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045F5-CB86-4A53-86B3-F9162015031E}">
      <dsp:nvSpPr>
        <dsp:cNvPr id="0" name=""/>
        <dsp:cNvSpPr/>
      </dsp:nvSpPr>
      <dsp:spPr>
        <a:xfrm>
          <a:off x="3989351" y="5047280"/>
          <a:ext cx="250896" cy="161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1618281"/>
              </a:lnTo>
              <a:lnTo>
                <a:pt x="250896" y="1618281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65C1B-9C15-4BE8-902E-021518C00B9F}">
      <dsp:nvSpPr>
        <dsp:cNvPr id="0" name=""/>
        <dsp:cNvSpPr/>
      </dsp:nvSpPr>
      <dsp:spPr>
        <a:xfrm>
          <a:off x="3989351" y="5047280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1078854"/>
              </a:lnTo>
              <a:lnTo>
                <a:pt x="250896" y="1078854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B0BE2-D66C-41B0-94E9-ADE3E014F8EC}">
      <dsp:nvSpPr>
        <dsp:cNvPr id="0" name=""/>
        <dsp:cNvSpPr/>
      </dsp:nvSpPr>
      <dsp:spPr>
        <a:xfrm>
          <a:off x="3989351" y="5047280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539427"/>
              </a:lnTo>
              <a:lnTo>
                <a:pt x="250896" y="539427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9FF1-5B41-484B-AA30-67B6877A5FB0}">
      <dsp:nvSpPr>
        <dsp:cNvPr id="0" name=""/>
        <dsp:cNvSpPr/>
      </dsp:nvSpPr>
      <dsp:spPr>
        <a:xfrm>
          <a:off x="3989351" y="5001560"/>
          <a:ext cx="250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96" y="4572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31869-B03C-4903-B1BB-68A214A93074}">
      <dsp:nvSpPr>
        <dsp:cNvPr id="0" name=""/>
        <dsp:cNvSpPr/>
      </dsp:nvSpPr>
      <dsp:spPr>
        <a:xfrm>
          <a:off x="3989351" y="4507853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539427"/>
              </a:moveTo>
              <a:lnTo>
                <a:pt x="125448" y="539427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3E22B-084D-428D-B6E9-C69732C9C713}">
      <dsp:nvSpPr>
        <dsp:cNvPr id="0" name=""/>
        <dsp:cNvSpPr/>
      </dsp:nvSpPr>
      <dsp:spPr>
        <a:xfrm>
          <a:off x="3989351" y="3968426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1078854"/>
              </a:moveTo>
              <a:lnTo>
                <a:pt x="125448" y="1078854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CD854-2E8E-4FBF-84D1-7C5B8FE98365}">
      <dsp:nvSpPr>
        <dsp:cNvPr id="0" name=""/>
        <dsp:cNvSpPr/>
      </dsp:nvSpPr>
      <dsp:spPr>
        <a:xfrm>
          <a:off x="3989351" y="3428999"/>
          <a:ext cx="250896" cy="1618281"/>
        </a:xfrm>
        <a:custGeom>
          <a:avLst/>
          <a:gdLst/>
          <a:ahLst/>
          <a:cxnLst/>
          <a:rect l="0" t="0" r="0" b="0"/>
          <a:pathLst>
            <a:path>
              <a:moveTo>
                <a:pt x="0" y="1618281"/>
              </a:moveTo>
              <a:lnTo>
                <a:pt x="125448" y="1618281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CE90-5772-472C-9ED4-F635155A23EA}">
      <dsp:nvSpPr>
        <dsp:cNvPr id="0" name=""/>
        <dsp:cNvSpPr/>
      </dsp:nvSpPr>
      <dsp:spPr>
        <a:xfrm>
          <a:off x="2483973" y="5047280"/>
          <a:ext cx="250896" cy="809140"/>
        </a:xfrm>
        <a:custGeom>
          <a:avLst/>
          <a:gdLst/>
          <a:ahLst/>
          <a:cxnLst/>
          <a:rect l="0" t="0" r="0" b="0"/>
          <a:pathLst>
            <a:path>
              <a:moveTo>
                <a:pt x="0" y="809140"/>
              </a:moveTo>
              <a:lnTo>
                <a:pt x="125448" y="809140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05E7D-68C4-4CFE-86FD-BBC2F0F3E949}">
      <dsp:nvSpPr>
        <dsp:cNvPr id="0" name=""/>
        <dsp:cNvSpPr/>
      </dsp:nvSpPr>
      <dsp:spPr>
        <a:xfrm>
          <a:off x="3989351" y="1810718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1078854"/>
              </a:lnTo>
              <a:lnTo>
                <a:pt x="250896" y="1078854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1556B-9A7C-42FC-AA85-C1EA8B574BEB}">
      <dsp:nvSpPr>
        <dsp:cNvPr id="0" name=""/>
        <dsp:cNvSpPr/>
      </dsp:nvSpPr>
      <dsp:spPr>
        <a:xfrm>
          <a:off x="3989351" y="1810718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539427"/>
              </a:lnTo>
              <a:lnTo>
                <a:pt x="250896" y="539427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5970F-A077-4D17-89B2-369EC7357E98}">
      <dsp:nvSpPr>
        <dsp:cNvPr id="0" name=""/>
        <dsp:cNvSpPr/>
      </dsp:nvSpPr>
      <dsp:spPr>
        <a:xfrm>
          <a:off x="5494729" y="1810718"/>
          <a:ext cx="250896" cy="161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1618281"/>
              </a:lnTo>
              <a:lnTo>
                <a:pt x="250896" y="1618281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7ADA3-93B1-4BC9-AA72-F0DC5C4E9F61}">
      <dsp:nvSpPr>
        <dsp:cNvPr id="0" name=""/>
        <dsp:cNvSpPr/>
      </dsp:nvSpPr>
      <dsp:spPr>
        <a:xfrm>
          <a:off x="5494729" y="1810718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1078854"/>
              </a:lnTo>
              <a:lnTo>
                <a:pt x="250896" y="1078854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8993A-F142-4A97-9FE6-750056491D76}">
      <dsp:nvSpPr>
        <dsp:cNvPr id="0" name=""/>
        <dsp:cNvSpPr/>
      </dsp:nvSpPr>
      <dsp:spPr>
        <a:xfrm>
          <a:off x="5494729" y="1810718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48" y="0"/>
              </a:lnTo>
              <a:lnTo>
                <a:pt x="125448" y="539427"/>
              </a:lnTo>
              <a:lnTo>
                <a:pt x="250896" y="539427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F5A1D-6896-428C-A37E-8E2EEC0A0E9C}">
      <dsp:nvSpPr>
        <dsp:cNvPr id="0" name=""/>
        <dsp:cNvSpPr/>
      </dsp:nvSpPr>
      <dsp:spPr>
        <a:xfrm>
          <a:off x="5494729" y="1764998"/>
          <a:ext cx="250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96" y="4572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16B12-B638-42E2-8B9A-A2B60BC2B4F4}">
      <dsp:nvSpPr>
        <dsp:cNvPr id="0" name=""/>
        <dsp:cNvSpPr/>
      </dsp:nvSpPr>
      <dsp:spPr>
        <a:xfrm>
          <a:off x="5494729" y="1271291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539427"/>
              </a:moveTo>
              <a:lnTo>
                <a:pt x="125448" y="539427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1FC9A-546F-42FD-B677-3FB689FDC64E}">
      <dsp:nvSpPr>
        <dsp:cNvPr id="0" name=""/>
        <dsp:cNvSpPr/>
      </dsp:nvSpPr>
      <dsp:spPr>
        <a:xfrm>
          <a:off x="5494729" y="731864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1078854"/>
              </a:moveTo>
              <a:lnTo>
                <a:pt x="125448" y="1078854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B43B3-32CB-47E9-BD9A-22B778AE01A9}">
      <dsp:nvSpPr>
        <dsp:cNvPr id="0" name=""/>
        <dsp:cNvSpPr/>
      </dsp:nvSpPr>
      <dsp:spPr>
        <a:xfrm>
          <a:off x="5494729" y="192437"/>
          <a:ext cx="250896" cy="1618281"/>
        </a:xfrm>
        <a:custGeom>
          <a:avLst/>
          <a:gdLst/>
          <a:ahLst/>
          <a:cxnLst/>
          <a:rect l="0" t="0" r="0" b="0"/>
          <a:pathLst>
            <a:path>
              <a:moveTo>
                <a:pt x="0" y="1618281"/>
              </a:moveTo>
              <a:lnTo>
                <a:pt x="125448" y="1618281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54CE0-A348-466C-8710-62732F87E4A9}">
      <dsp:nvSpPr>
        <dsp:cNvPr id="0" name=""/>
        <dsp:cNvSpPr/>
      </dsp:nvSpPr>
      <dsp:spPr>
        <a:xfrm>
          <a:off x="3989351" y="1764998"/>
          <a:ext cx="250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96" y="4572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E6FE0-FCAD-4BF3-BB68-CE4C75793167}">
      <dsp:nvSpPr>
        <dsp:cNvPr id="0" name=""/>
        <dsp:cNvSpPr/>
      </dsp:nvSpPr>
      <dsp:spPr>
        <a:xfrm>
          <a:off x="3989351" y="1271291"/>
          <a:ext cx="250896" cy="539427"/>
        </a:xfrm>
        <a:custGeom>
          <a:avLst/>
          <a:gdLst/>
          <a:ahLst/>
          <a:cxnLst/>
          <a:rect l="0" t="0" r="0" b="0"/>
          <a:pathLst>
            <a:path>
              <a:moveTo>
                <a:pt x="0" y="539427"/>
              </a:moveTo>
              <a:lnTo>
                <a:pt x="125448" y="539427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6BC75-5FFA-4069-8E82-5DD1DD0481BC}">
      <dsp:nvSpPr>
        <dsp:cNvPr id="0" name=""/>
        <dsp:cNvSpPr/>
      </dsp:nvSpPr>
      <dsp:spPr>
        <a:xfrm>
          <a:off x="3989351" y="731864"/>
          <a:ext cx="250896" cy="1078854"/>
        </a:xfrm>
        <a:custGeom>
          <a:avLst/>
          <a:gdLst/>
          <a:ahLst/>
          <a:cxnLst/>
          <a:rect l="0" t="0" r="0" b="0"/>
          <a:pathLst>
            <a:path>
              <a:moveTo>
                <a:pt x="0" y="1078854"/>
              </a:moveTo>
              <a:lnTo>
                <a:pt x="125448" y="1078854"/>
              </a:lnTo>
              <a:lnTo>
                <a:pt x="125448" y="0"/>
              </a:lnTo>
              <a:lnTo>
                <a:pt x="250896" y="0"/>
              </a:lnTo>
            </a:path>
          </a:pathLst>
        </a:cu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AC11B-0C09-443B-A59C-8E6C6022FBD4}">
      <dsp:nvSpPr>
        <dsp:cNvPr id="0" name=""/>
        <dsp:cNvSpPr/>
      </dsp:nvSpPr>
      <dsp:spPr>
        <a:xfrm>
          <a:off x="2483973" y="1764998"/>
          <a:ext cx="250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96" y="45720"/>
              </a:lnTo>
            </a:path>
          </a:pathLst>
        </a:cu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5EBAD-7808-4569-8BA0-24C53E2A689F}">
      <dsp:nvSpPr>
        <dsp:cNvPr id="0" name=""/>
        <dsp:cNvSpPr/>
      </dsp:nvSpPr>
      <dsp:spPr>
        <a:xfrm>
          <a:off x="1229492" y="1619410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java</a:t>
          </a:r>
        </a:p>
      </dsp:txBody>
      <dsp:txXfrm>
        <a:off x="1229492" y="1619410"/>
        <a:ext cx="1254481" cy="382616"/>
      </dsp:txXfrm>
    </dsp:sp>
    <dsp:sp modelId="{2A0CAC1E-EA22-4155-B788-E495F4C438D6}">
      <dsp:nvSpPr>
        <dsp:cNvPr id="0" name=""/>
        <dsp:cNvSpPr/>
      </dsp:nvSpPr>
      <dsp:spPr>
        <a:xfrm>
          <a:off x="2734869" y="1619410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HVPManegement</a:t>
          </a:r>
        </a:p>
      </dsp:txBody>
      <dsp:txXfrm>
        <a:off x="2734869" y="1619410"/>
        <a:ext cx="1254481" cy="382616"/>
      </dsp:txXfrm>
    </dsp:sp>
    <dsp:sp modelId="{B67F2211-43EB-4B5C-9C43-4E048F9C98A2}">
      <dsp:nvSpPr>
        <dsp:cNvPr id="0" name=""/>
        <dsp:cNvSpPr/>
      </dsp:nvSpPr>
      <dsp:spPr>
        <a:xfrm>
          <a:off x="4240247" y="540556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main</a:t>
          </a:r>
        </a:p>
      </dsp:txBody>
      <dsp:txXfrm>
        <a:off x="4240247" y="540556"/>
        <a:ext cx="1254481" cy="382616"/>
      </dsp:txXfrm>
    </dsp:sp>
    <dsp:sp modelId="{C7234E4A-644B-450D-8BAC-B95B3844D12C}">
      <dsp:nvSpPr>
        <dsp:cNvPr id="0" name=""/>
        <dsp:cNvSpPr/>
      </dsp:nvSpPr>
      <dsp:spPr>
        <a:xfrm>
          <a:off x="4240247" y="1079983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model</a:t>
          </a:r>
        </a:p>
      </dsp:txBody>
      <dsp:txXfrm>
        <a:off x="4240247" y="1079983"/>
        <a:ext cx="1254481" cy="382616"/>
      </dsp:txXfrm>
    </dsp:sp>
    <dsp:sp modelId="{8CAD2A48-9E24-47AA-8912-54D5AE2C8051}">
      <dsp:nvSpPr>
        <dsp:cNvPr id="0" name=""/>
        <dsp:cNvSpPr/>
      </dsp:nvSpPr>
      <dsp:spPr>
        <a:xfrm>
          <a:off x="4240247" y="1619410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controller</a:t>
          </a:r>
        </a:p>
      </dsp:txBody>
      <dsp:txXfrm>
        <a:off x="4240247" y="1619410"/>
        <a:ext cx="1254481" cy="382616"/>
      </dsp:txXfrm>
    </dsp:sp>
    <dsp:sp modelId="{0A112817-D9C7-4088-B71B-4AA80947BD24}">
      <dsp:nvSpPr>
        <dsp:cNvPr id="0" name=""/>
        <dsp:cNvSpPr/>
      </dsp:nvSpPr>
      <dsp:spPr>
        <a:xfrm>
          <a:off x="5745625" y="1129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attendance control</a:t>
          </a:r>
        </a:p>
      </dsp:txBody>
      <dsp:txXfrm>
        <a:off x="5745625" y="1129"/>
        <a:ext cx="1254481" cy="382616"/>
      </dsp:txXfrm>
    </dsp:sp>
    <dsp:sp modelId="{32EF1D7D-6E7F-479D-A798-3EF983ADC777}">
      <dsp:nvSpPr>
        <dsp:cNvPr id="0" name=""/>
        <dsp:cNvSpPr/>
      </dsp:nvSpPr>
      <dsp:spPr>
        <a:xfrm>
          <a:off x="5745625" y="540556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collaborator</a:t>
          </a:r>
        </a:p>
      </dsp:txBody>
      <dsp:txXfrm>
        <a:off x="5745625" y="540556"/>
        <a:ext cx="1254481" cy="382616"/>
      </dsp:txXfrm>
    </dsp:sp>
    <dsp:sp modelId="{C0074289-BE9C-4FB1-9FC0-62FB5F506C4F}">
      <dsp:nvSpPr>
        <dsp:cNvPr id="0" name=""/>
        <dsp:cNvSpPr/>
      </dsp:nvSpPr>
      <dsp:spPr>
        <a:xfrm>
          <a:off x="5745625" y="1079983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configuration</a:t>
          </a:r>
        </a:p>
      </dsp:txBody>
      <dsp:txXfrm>
        <a:off x="5745625" y="1079983"/>
        <a:ext cx="1254481" cy="382616"/>
      </dsp:txXfrm>
    </dsp:sp>
    <dsp:sp modelId="{4AB051A6-3852-4C27-9F15-0F92651F90A6}">
      <dsp:nvSpPr>
        <dsp:cNvPr id="0" name=""/>
        <dsp:cNvSpPr/>
      </dsp:nvSpPr>
      <dsp:spPr>
        <a:xfrm>
          <a:off x="5745625" y="1619410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incident</a:t>
          </a:r>
        </a:p>
      </dsp:txBody>
      <dsp:txXfrm>
        <a:off x="5745625" y="1619410"/>
        <a:ext cx="1254481" cy="382616"/>
      </dsp:txXfrm>
    </dsp:sp>
    <dsp:sp modelId="{75B03162-B514-4187-9A46-E355A7E5E7C4}">
      <dsp:nvSpPr>
        <dsp:cNvPr id="0" name=""/>
        <dsp:cNvSpPr/>
      </dsp:nvSpPr>
      <dsp:spPr>
        <a:xfrm>
          <a:off x="5745625" y="2158837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main</a:t>
          </a:r>
        </a:p>
      </dsp:txBody>
      <dsp:txXfrm>
        <a:off x="5745625" y="2158837"/>
        <a:ext cx="1254481" cy="382616"/>
      </dsp:txXfrm>
    </dsp:sp>
    <dsp:sp modelId="{D084A4CE-3B2C-4AC8-A45B-F0AA151CF919}">
      <dsp:nvSpPr>
        <dsp:cNvPr id="0" name=""/>
        <dsp:cNvSpPr/>
      </dsp:nvSpPr>
      <dsp:spPr>
        <a:xfrm>
          <a:off x="5745625" y="2698264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schedule</a:t>
          </a:r>
        </a:p>
      </dsp:txBody>
      <dsp:txXfrm>
        <a:off x="5745625" y="2698264"/>
        <a:ext cx="1254481" cy="382616"/>
      </dsp:txXfrm>
    </dsp:sp>
    <dsp:sp modelId="{0F05CF92-EC43-472B-8493-BEDCAD25B320}">
      <dsp:nvSpPr>
        <dsp:cNvPr id="0" name=""/>
        <dsp:cNvSpPr/>
      </dsp:nvSpPr>
      <dsp:spPr>
        <a:xfrm>
          <a:off x="5745625" y="3237691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work schedule</a:t>
          </a:r>
        </a:p>
      </dsp:txBody>
      <dsp:txXfrm>
        <a:off x="5745625" y="3237691"/>
        <a:ext cx="1254481" cy="382616"/>
      </dsp:txXfrm>
    </dsp:sp>
    <dsp:sp modelId="{80B224D1-2E94-47DF-B4DA-8835464FAC7A}">
      <dsp:nvSpPr>
        <dsp:cNvPr id="0" name=""/>
        <dsp:cNvSpPr/>
      </dsp:nvSpPr>
      <dsp:spPr>
        <a:xfrm>
          <a:off x="4240247" y="2158837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dao</a:t>
          </a:r>
        </a:p>
      </dsp:txBody>
      <dsp:txXfrm>
        <a:off x="4240247" y="2158837"/>
        <a:ext cx="1254481" cy="382616"/>
      </dsp:txXfrm>
    </dsp:sp>
    <dsp:sp modelId="{3908C909-9A01-4DA0-8D50-905AD2E18F09}">
      <dsp:nvSpPr>
        <dsp:cNvPr id="0" name=""/>
        <dsp:cNvSpPr/>
      </dsp:nvSpPr>
      <dsp:spPr>
        <a:xfrm>
          <a:off x="4240247" y="2698264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entity</a:t>
          </a:r>
        </a:p>
      </dsp:txBody>
      <dsp:txXfrm>
        <a:off x="4240247" y="2698264"/>
        <a:ext cx="1254481" cy="382616"/>
      </dsp:txXfrm>
    </dsp:sp>
    <dsp:sp modelId="{00478CE2-7B7B-4B56-905A-CC52FB70F380}">
      <dsp:nvSpPr>
        <dsp:cNvPr id="0" name=""/>
        <dsp:cNvSpPr/>
      </dsp:nvSpPr>
      <dsp:spPr>
        <a:xfrm>
          <a:off x="1229492" y="5665112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resources</a:t>
          </a:r>
        </a:p>
      </dsp:txBody>
      <dsp:txXfrm>
        <a:off x="1229492" y="5665112"/>
        <a:ext cx="1254481" cy="382616"/>
      </dsp:txXfrm>
    </dsp:sp>
    <dsp:sp modelId="{9248F9BA-5E4C-40C6-87BF-4DB9AD4D7C81}">
      <dsp:nvSpPr>
        <dsp:cNvPr id="0" name=""/>
        <dsp:cNvSpPr/>
      </dsp:nvSpPr>
      <dsp:spPr>
        <a:xfrm>
          <a:off x="2734869" y="4855972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view</a:t>
          </a:r>
        </a:p>
      </dsp:txBody>
      <dsp:txXfrm>
        <a:off x="2734869" y="4855972"/>
        <a:ext cx="1254481" cy="382616"/>
      </dsp:txXfrm>
    </dsp:sp>
    <dsp:sp modelId="{9AE898FD-DCEB-4DB9-8FDC-6855161293BE}">
      <dsp:nvSpPr>
        <dsp:cNvPr id="0" name=""/>
        <dsp:cNvSpPr/>
      </dsp:nvSpPr>
      <dsp:spPr>
        <a:xfrm>
          <a:off x="4240247" y="3237691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attendance control</a:t>
          </a:r>
        </a:p>
      </dsp:txBody>
      <dsp:txXfrm>
        <a:off x="4240247" y="3237691"/>
        <a:ext cx="1254481" cy="382616"/>
      </dsp:txXfrm>
    </dsp:sp>
    <dsp:sp modelId="{61921D89-EBA2-48C5-BE95-C37B2779D7FB}">
      <dsp:nvSpPr>
        <dsp:cNvPr id="0" name=""/>
        <dsp:cNvSpPr/>
      </dsp:nvSpPr>
      <dsp:spPr>
        <a:xfrm>
          <a:off x="4240247" y="3777118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collaborator</a:t>
          </a:r>
        </a:p>
      </dsp:txBody>
      <dsp:txXfrm>
        <a:off x="4240247" y="3777118"/>
        <a:ext cx="1254481" cy="382616"/>
      </dsp:txXfrm>
    </dsp:sp>
    <dsp:sp modelId="{17FC7871-25BB-468C-9DCA-1EA0BB9D77C4}">
      <dsp:nvSpPr>
        <dsp:cNvPr id="0" name=""/>
        <dsp:cNvSpPr/>
      </dsp:nvSpPr>
      <dsp:spPr>
        <a:xfrm>
          <a:off x="4240247" y="4316545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configuration</a:t>
          </a:r>
        </a:p>
      </dsp:txBody>
      <dsp:txXfrm>
        <a:off x="4240247" y="4316545"/>
        <a:ext cx="1254481" cy="382616"/>
      </dsp:txXfrm>
    </dsp:sp>
    <dsp:sp modelId="{C55DE66D-EA24-4C8E-9012-28B060C019CC}">
      <dsp:nvSpPr>
        <dsp:cNvPr id="0" name=""/>
        <dsp:cNvSpPr/>
      </dsp:nvSpPr>
      <dsp:spPr>
        <a:xfrm>
          <a:off x="4240247" y="4855972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incident</a:t>
          </a:r>
        </a:p>
      </dsp:txBody>
      <dsp:txXfrm>
        <a:off x="4240247" y="4855972"/>
        <a:ext cx="1254481" cy="382616"/>
      </dsp:txXfrm>
    </dsp:sp>
    <dsp:sp modelId="{825261D5-1297-41CA-AA04-39A4B68B2EBD}">
      <dsp:nvSpPr>
        <dsp:cNvPr id="0" name=""/>
        <dsp:cNvSpPr/>
      </dsp:nvSpPr>
      <dsp:spPr>
        <a:xfrm>
          <a:off x="4240247" y="5395399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main</a:t>
          </a:r>
        </a:p>
      </dsp:txBody>
      <dsp:txXfrm>
        <a:off x="4240247" y="5395399"/>
        <a:ext cx="1254481" cy="382616"/>
      </dsp:txXfrm>
    </dsp:sp>
    <dsp:sp modelId="{1DD9E664-074E-4E1D-8A87-1D012029399C}">
      <dsp:nvSpPr>
        <dsp:cNvPr id="0" name=""/>
        <dsp:cNvSpPr/>
      </dsp:nvSpPr>
      <dsp:spPr>
        <a:xfrm>
          <a:off x="4240247" y="5934826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schedule</a:t>
          </a:r>
        </a:p>
      </dsp:txBody>
      <dsp:txXfrm>
        <a:off x="4240247" y="5934826"/>
        <a:ext cx="1254481" cy="382616"/>
      </dsp:txXfrm>
    </dsp:sp>
    <dsp:sp modelId="{EC44916E-23DE-4499-9DAA-AC613C254151}">
      <dsp:nvSpPr>
        <dsp:cNvPr id="0" name=""/>
        <dsp:cNvSpPr/>
      </dsp:nvSpPr>
      <dsp:spPr>
        <a:xfrm>
          <a:off x="4240247" y="6474253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work schedule</a:t>
          </a:r>
        </a:p>
      </dsp:txBody>
      <dsp:txXfrm>
        <a:off x="4240247" y="6474253"/>
        <a:ext cx="1254481" cy="382616"/>
      </dsp:txXfrm>
    </dsp:sp>
    <dsp:sp modelId="{B81DE064-FB5B-4D46-9679-C3A723CEAAF6}">
      <dsp:nvSpPr>
        <dsp:cNvPr id="0" name=""/>
        <dsp:cNvSpPr/>
      </dsp:nvSpPr>
      <dsp:spPr>
        <a:xfrm>
          <a:off x="2734869" y="5395399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icon</a:t>
          </a:r>
        </a:p>
      </dsp:txBody>
      <dsp:txXfrm>
        <a:off x="2734869" y="5395399"/>
        <a:ext cx="1254481" cy="382616"/>
      </dsp:txXfrm>
    </dsp:sp>
    <dsp:sp modelId="{F713854E-12F4-42B6-A343-FDEA9169D28A}">
      <dsp:nvSpPr>
        <dsp:cNvPr id="0" name=""/>
        <dsp:cNvSpPr/>
      </dsp:nvSpPr>
      <dsp:spPr>
        <a:xfrm>
          <a:off x="2734869" y="5934826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images</a:t>
          </a:r>
        </a:p>
      </dsp:txBody>
      <dsp:txXfrm>
        <a:off x="2734869" y="5934826"/>
        <a:ext cx="1254481" cy="382616"/>
      </dsp:txXfrm>
    </dsp:sp>
    <dsp:sp modelId="{78E3680C-A062-4B30-9A7A-C865D50CE97A}">
      <dsp:nvSpPr>
        <dsp:cNvPr id="0" name=""/>
        <dsp:cNvSpPr/>
      </dsp:nvSpPr>
      <dsp:spPr>
        <a:xfrm>
          <a:off x="2734869" y="6474253"/>
          <a:ext cx="1254481" cy="38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0" kern="1200"/>
            <a:t>style</a:t>
          </a:r>
        </a:p>
      </dsp:txBody>
      <dsp:txXfrm>
        <a:off x="2734869" y="6474253"/>
        <a:ext cx="1254481" cy="382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0CBA-3932-4CB6-90E7-DE925AA39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del 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9F01FF-D640-44BE-A5BC-BB8BC6936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206974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Tecnologías y herramientas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22338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76" y="347508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Tecnologías</a:t>
            </a:r>
            <a:r>
              <a:rPr lang="en-US" sz="4000" dirty="0">
                <a:solidFill>
                  <a:srgbClr val="FEFFFF"/>
                </a:solidFill>
              </a:rPr>
              <a:t> y </a:t>
            </a:r>
            <a:r>
              <a:rPr lang="en-US" sz="4000" dirty="0" err="1">
                <a:solidFill>
                  <a:srgbClr val="FEFFFF"/>
                </a:solidFill>
              </a:rPr>
              <a:t>herramientas</a:t>
            </a: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36A03C8-7279-49BD-B48C-8C2CB370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49" y="387294"/>
            <a:ext cx="2067137" cy="27925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E19BF8-3BC9-49CD-8ED5-E63A2FB0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591" y="3411186"/>
            <a:ext cx="1659838" cy="1730829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EF132EB9-CE99-4A1F-A763-6AFA4ADF5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4916883"/>
            <a:ext cx="3598345" cy="1501150"/>
          </a:xfrm>
          <a:prstGeom prst="rect">
            <a:avLst/>
          </a:prstGeom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A00E425-EF32-49C5-A9CD-392E7E183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013" y="347508"/>
            <a:ext cx="2749551" cy="2749551"/>
          </a:xfrm>
          <a:prstGeom prst="rect">
            <a:avLst/>
          </a:prstGeom>
        </p:spPr>
      </p:pic>
      <p:pic>
        <p:nvPicPr>
          <p:cNvPr id="97" name="Imagen 96" descr="Icono&#10;&#10;Descripción generada automáticamente">
            <a:extLst>
              <a:ext uri="{FF2B5EF4-FFF2-40B4-BE49-F238E27FC236}">
                <a16:creationId xmlns:a16="http://schemas.microsoft.com/office/drawing/2014/main" id="{BDC34B7E-149C-424B-885C-A0B859DBE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754" y="4290758"/>
            <a:ext cx="4152678" cy="2565702"/>
          </a:xfrm>
          <a:prstGeom prst="rect">
            <a:avLst/>
          </a:prstGeom>
        </p:spPr>
      </p:pic>
      <p:pic>
        <p:nvPicPr>
          <p:cNvPr id="71" name="Imagen 70" descr="Logotipo&#10;&#10;Descripción generada automáticamente">
            <a:extLst>
              <a:ext uri="{FF2B5EF4-FFF2-40B4-BE49-F238E27FC236}">
                <a16:creationId xmlns:a16="http://schemas.microsoft.com/office/drawing/2014/main" id="{B5250A1B-21ED-4CFB-B959-C9BFBCFA6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364" y="3179838"/>
            <a:ext cx="2695185" cy="13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Estimación de recursos y planificación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312460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recursos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9B0783F-1E9A-46C1-8F84-8D8DD14A6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80370"/>
              </p:ext>
            </p:extLst>
          </p:nvPr>
        </p:nvGraphicFramePr>
        <p:xfrm>
          <a:off x="406400" y="1244600"/>
          <a:ext cx="7099300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3689ED8-BB21-4354-AECA-952E5E83A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74547"/>
              </p:ext>
            </p:extLst>
          </p:nvPr>
        </p:nvGraphicFramePr>
        <p:xfrm>
          <a:off x="8102600" y="889001"/>
          <a:ext cx="3683000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154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Desarrollo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404815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646B9CD-FA23-4D52-B9A4-9F8F8657F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516018"/>
              </p:ext>
            </p:extLst>
          </p:nvPr>
        </p:nvGraphicFramePr>
        <p:xfrm>
          <a:off x="1600200" y="2510366"/>
          <a:ext cx="5969000" cy="450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4234FDC-85FA-49BC-99ED-7FE694969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583474"/>
              </p:ext>
            </p:extLst>
          </p:nvPr>
        </p:nvGraphicFramePr>
        <p:xfrm>
          <a:off x="6309775" y="260349"/>
          <a:ext cx="3289300" cy="328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950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8A61E97-BE00-4736-8008-94C93855F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4C7C9C-5BF1-4098-85C8-C6B39BDE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innerShdw blurRad="1143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F6A01-3861-4A02-8D22-231CD7CDA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4876" y="-30"/>
            <a:ext cx="2851523" cy="6867255"/>
            <a:chOff x="9" y="-30"/>
            <a:chExt cx="2851523" cy="686725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B55DF2-871D-4545-8A81-4CEE45B66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" y="228600"/>
              <a:ext cx="2851523" cy="6638625"/>
              <a:chOff x="2487613" y="285750"/>
              <a:chExt cx="2428875" cy="5654676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103" name="Freeform 11">
                <a:extLst>
                  <a:ext uri="{FF2B5EF4-FFF2-40B4-BE49-F238E27FC236}">
                    <a16:creationId xmlns:a16="http://schemas.microsoft.com/office/drawing/2014/main" id="{A825AA7E-4925-4580-92DF-B39E922DAA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487613" y="2284413"/>
                <a:ext cx="85725" cy="533400"/>
              </a:xfrm>
              <a:custGeom>
                <a:avLst/>
                <a:gdLst/>
                <a:ahLst/>
                <a:cxnLst/>
                <a:rect l="0" t="0" r="r" b="b"/>
                <a:pathLst>
                  <a:path w="22" h="136">
                    <a:moveTo>
                      <a:pt x="22" y="136"/>
                    </a:moveTo>
                    <a:cubicBezTo>
                      <a:pt x="20" y="117"/>
                      <a:pt x="19" y="99"/>
                      <a:pt x="17" y="80"/>
                    </a:cubicBezTo>
                    <a:cubicBezTo>
                      <a:pt x="11" y="54"/>
                      <a:pt x="6" y="27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64"/>
                      <a:pt x="13" y="94"/>
                      <a:pt x="20" y="124"/>
                    </a:cubicBezTo>
                    <a:cubicBezTo>
                      <a:pt x="20" y="128"/>
                      <a:pt x="21" y="132"/>
                      <a:pt x="22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B8AE3EA5-BC5D-43F3-9C77-C48DEAD24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97151" y="2779713"/>
                <a:ext cx="550863" cy="1978025"/>
              </a:xfrm>
              <a:custGeom>
                <a:avLst/>
                <a:gdLst/>
                <a:ahLst/>
                <a:cxnLst/>
                <a:rect l="0" t="0" r="r" b="b"/>
                <a:pathLst>
                  <a:path w="140" h="504">
                    <a:moveTo>
                      <a:pt x="86" y="350"/>
                    </a:moveTo>
                    <a:cubicBezTo>
                      <a:pt x="103" y="402"/>
                      <a:pt x="120" y="453"/>
                      <a:pt x="139" y="504"/>
                    </a:cubicBezTo>
                    <a:cubicBezTo>
                      <a:pt x="139" y="495"/>
                      <a:pt x="139" y="487"/>
                      <a:pt x="140" y="478"/>
                    </a:cubicBezTo>
                    <a:cubicBezTo>
                      <a:pt x="124" y="435"/>
                      <a:pt x="109" y="391"/>
                      <a:pt x="95" y="347"/>
                    </a:cubicBezTo>
                    <a:cubicBezTo>
                      <a:pt x="58" y="233"/>
                      <a:pt x="27" y="117"/>
                      <a:pt x="0" y="0"/>
                    </a:cubicBezTo>
                    <a:cubicBezTo>
                      <a:pt x="2" y="20"/>
                      <a:pt x="4" y="41"/>
                      <a:pt x="6" y="61"/>
                    </a:cubicBezTo>
                    <a:cubicBezTo>
                      <a:pt x="30" y="158"/>
                      <a:pt x="56" y="255"/>
                      <a:pt x="86" y="3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id="{0E58A9FE-C4A6-40CE-BD8C-0621AB678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75001" y="4730750"/>
                <a:ext cx="519113" cy="1209675"/>
              </a:xfrm>
              <a:custGeom>
                <a:avLst/>
                <a:gdLst/>
                <a:ahLst/>
                <a:cxnLst/>
                <a:rect l="0" t="0" r="r" b="b"/>
                <a:pathLst>
                  <a:path w="132" h="308">
                    <a:moveTo>
                      <a:pt x="8" y="22"/>
                    </a:moveTo>
                    <a:cubicBezTo>
                      <a:pt x="5" y="15"/>
                      <a:pt x="2" y="8"/>
                      <a:pt x="0" y="0"/>
                    </a:cubicBezTo>
                    <a:cubicBezTo>
                      <a:pt x="0" y="10"/>
                      <a:pt x="0" y="19"/>
                      <a:pt x="0" y="29"/>
                    </a:cubicBezTo>
                    <a:cubicBezTo>
                      <a:pt x="21" y="85"/>
                      <a:pt x="44" y="140"/>
                      <a:pt x="68" y="194"/>
                    </a:cubicBezTo>
                    <a:cubicBezTo>
                      <a:pt x="85" y="232"/>
                      <a:pt x="104" y="270"/>
                      <a:pt x="123" y="308"/>
                    </a:cubicBezTo>
                    <a:cubicBezTo>
                      <a:pt x="132" y="308"/>
                      <a:pt x="132" y="308"/>
                      <a:pt x="132" y="308"/>
                    </a:cubicBezTo>
                    <a:cubicBezTo>
                      <a:pt x="113" y="269"/>
                      <a:pt x="94" y="230"/>
                      <a:pt x="77" y="190"/>
                    </a:cubicBezTo>
                    <a:cubicBezTo>
                      <a:pt x="52" y="135"/>
                      <a:pt x="29" y="79"/>
                      <a:pt x="8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id="{29484D74-D7C8-4747-B23B-06651065D4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05176" y="5630863"/>
                <a:ext cx="146050" cy="309563"/>
              </a:xfrm>
              <a:custGeom>
                <a:avLst/>
                <a:gdLst/>
                <a:ahLst/>
                <a:cxnLst/>
                <a:rect l="0" t="0" r="r" b="b"/>
                <a:pathLst>
                  <a:path w="37" h="79">
                    <a:moveTo>
                      <a:pt x="28" y="79"/>
                    </a:moveTo>
                    <a:cubicBezTo>
                      <a:pt x="37" y="79"/>
                      <a:pt x="37" y="79"/>
                      <a:pt x="37" y="79"/>
                    </a:cubicBezTo>
                    <a:cubicBezTo>
                      <a:pt x="24" y="53"/>
                      <a:pt x="12" y="27"/>
                      <a:pt x="0" y="0"/>
                    </a:cubicBezTo>
                    <a:cubicBezTo>
                      <a:pt x="8" y="27"/>
                      <a:pt x="17" y="53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7" name="Freeform 15">
                <a:extLst>
                  <a:ext uri="{FF2B5EF4-FFF2-40B4-BE49-F238E27FC236}">
                    <a16:creationId xmlns:a16="http://schemas.microsoft.com/office/drawing/2014/main" id="{478EFE09-D489-4562-AC5F-92DA6FBCC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73338" y="2817813"/>
                <a:ext cx="700088" cy="2835275"/>
              </a:xfrm>
              <a:custGeom>
                <a:avLst/>
                <a:gdLst/>
                <a:ahLst/>
                <a:cxnLst/>
                <a:rect l="0" t="0" r="r" b="b"/>
                <a:pathLst>
                  <a:path w="178" h="722">
                    <a:moveTo>
                      <a:pt x="162" y="660"/>
                    </a:moveTo>
                    <a:cubicBezTo>
                      <a:pt x="145" y="618"/>
                      <a:pt x="130" y="576"/>
                      <a:pt x="116" y="534"/>
                    </a:cubicBezTo>
                    <a:cubicBezTo>
                      <a:pt x="84" y="437"/>
                      <a:pt x="59" y="337"/>
                      <a:pt x="40" y="236"/>
                    </a:cubicBezTo>
                    <a:cubicBezTo>
                      <a:pt x="29" y="175"/>
                      <a:pt x="20" y="113"/>
                      <a:pt x="12" y="51"/>
                    </a:cubicBezTo>
                    <a:cubicBezTo>
                      <a:pt x="8" y="34"/>
                      <a:pt x="4" y="17"/>
                      <a:pt x="0" y="0"/>
                    </a:cubicBezTo>
                    <a:cubicBezTo>
                      <a:pt x="8" y="79"/>
                      <a:pt x="19" y="159"/>
                      <a:pt x="33" y="237"/>
                    </a:cubicBezTo>
                    <a:cubicBezTo>
                      <a:pt x="51" y="339"/>
                      <a:pt x="76" y="439"/>
                      <a:pt x="107" y="537"/>
                    </a:cubicBezTo>
                    <a:cubicBezTo>
                      <a:pt x="123" y="586"/>
                      <a:pt x="141" y="634"/>
                      <a:pt x="160" y="681"/>
                    </a:cubicBezTo>
                    <a:cubicBezTo>
                      <a:pt x="166" y="695"/>
                      <a:pt x="172" y="708"/>
                      <a:pt x="178" y="722"/>
                    </a:cubicBezTo>
                    <a:cubicBezTo>
                      <a:pt x="176" y="717"/>
                      <a:pt x="175" y="713"/>
                      <a:pt x="174" y="708"/>
                    </a:cubicBezTo>
                    <a:cubicBezTo>
                      <a:pt x="169" y="692"/>
                      <a:pt x="165" y="676"/>
                      <a:pt x="162" y="6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7DDE6C8D-6E74-4478-8A00-D832BE268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06663" y="285750"/>
                <a:ext cx="90488" cy="2493963"/>
              </a:xfrm>
              <a:custGeom>
                <a:avLst/>
                <a:gdLst/>
                <a:ahLst/>
                <a:cxnLst/>
                <a:rect l="0" t="0" r="r" b="b"/>
                <a:pathLst>
                  <a:path w="23" h="635">
                    <a:moveTo>
                      <a:pt x="11" y="577"/>
                    </a:moveTo>
                    <a:cubicBezTo>
                      <a:pt x="12" y="581"/>
                      <a:pt x="12" y="585"/>
                      <a:pt x="12" y="589"/>
                    </a:cubicBezTo>
                    <a:cubicBezTo>
                      <a:pt x="15" y="603"/>
                      <a:pt x="19" y="617"/>
                      <a:pt x="22" y="632"/>
                    </a:cubicBezTo>
                    <a:cubicBezTo>
                      <a:pt x="22" y="633"/>
                      <a:pt x="22" y="634"/>
                      <a:pt x="23" y="635"/>
                    </a:cubicBezTo>
                    <a:cubicBezTo>
                      <a:pt x="21" y="615"/>
                      <a:pt x="19" y="596"/>
                      <a:pt x="17" y="576"/>
                    </a:cubicBezTo>
                    <a:cubicBezTo>
                      <a:pt x="9" y="474"/>
                      <a:pt x="5" y="372"/>
                      <a:pt x="5" y="269"/>
                    </a:cubicBezTo>
                    <a:cubicBezTo>
                      <a:pt x="6" y="179"/>
                      <a:pt x="9" y="9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89"/>
                      <a:pt x="2" y="179"/>
                      <a:pt x="1" y="269"/>
                    </a:cubicBezTo>
                    <a:cubicBezTo>
                      <a:pt x="0" y="372"/>
                      <a:pt x="3" y="474"/>
                      <a:pt x="11" y="5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9" name="Freeform 17">
                <a:extLst>
                  <a:ext uri="{FF2B5EF4-FFF2-40B4-BE49-F238E27FC236}">
                    <a16:creationId xmlns:a16="http://schemas.microsoft.com/office/drawing/2014/main" id="{0B3509A9-DC85-4B43-9901-0FA1A12122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54288" y="2598738"/>
                <a:ext cx="66675" cy="420688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0" y="0"/>
                    </a:moveTo>
                    <a:cubicBezTo>
                      <a:pt x="2" y="19"/>
                      <a:pt x="3" y="37"/>
                      <a:pt x="5" y="56"/>
                    </a:cubicBezTo>
                    <a:cubicBezTo>
                      <a:pt x="9" y="73"/>
                      <a:pt x="13" y="90"/>
                      <a:pt x="17" y="107"/>
                    </a:cubicBezTo>
                    <a:cubicBezTo>
                      <a:pt x="15" y="87"/>
                      <a:pt x="13" y="66"/>
                      <a:pt x="11" y="46"/>
                    </a:cubicBezTo>
                    <a:cubicBezTo>
                      <a:pt x="10" y="45"/>
                      <a:pt x="10" y="44"/>
                      <a:pt x="10" y="43"/>
                    </a:cubicBezTo>
                    <a:cubicBezTo>
                      <a:pt x="7" y="28"/>
                      <a:pt x="3" y="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10" name="Freeform 18">
                <a:extLst>
                  <a:ext uri="{FF2B5EF4-FFF2-40B4-BE49-F238E27FC236}">
                    <a16:creationId xmlns:a16="http://schemas.microsoft.com/office/drawing/2014/main" id="{6C34E325-694A-4795-B623-F6B6B613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757738"/>
                <a:ext cx="161925" cy="873125"/>
              </a:xfrm>
              <a:custGeom>
                <a:avLst/>
                <a:gdLst/>
                <a:ahLst/>
                <a:cxnLst/>
                <a:rect l="0" t="0" r="r" b="b"/>
                <a:pathLst>
                  <a:path w="41" h="222">
                    <a:moveTo>
                      <a:pt x="0" y="0"/>
                    </a:moveTo>
                    <a:cubicBezTo>
                      <a:pt x="0" y="31"/>
                      <a:pt x="2" y="62"/>
                      <a:pt x="5" y="93"/>
                    </a:cubicBezTo>
                    <a:cubicBezTo>
                      <a:pt x="8" y="117"/>
                      <a:pt x="12" y="142"/>
                      <a:pt x="17" y="166"/>
                    </a:cubicBezTo>
                    <a:cubicBezTo>
                      <a:pt x="19" y="172"/>
                      <a:pt x="22" y="178"/>
                      <a:pt x="24" y="184"/>
                    </a:cubicBezTo>
                    <a:cubicBezTo>
                      <a:pt x="30" y="197"/>
                      <a:pt x="35" y="209"/>
                      <a:pt x="41" y="222"/>
                    </a:cubicBezTo>
                    <a:cubicBezTo>
                      <a:pt x="40" y="219"/>
                      <a:pt x="39" y="215"/>
                      <a:pt x="38" y="212"/>
                    </a:cubicBezTo>
                    <a:cubicBezTo>
                      <a:pt x="26" y="172"/>
                      <a:pt x="18" y="132"/>
                      <a:pt x="13" y="92"/>
                    </a:cubicBezTo>
                    <a:cubicBezTo>
                      <a:pt x="11" y="68"/>
                      <a:pt x="9" y="45"/>
                      <a:pt x="8" y="22"/>
                    </a:cubicBezTo>
                    <a:cubicBezTo>
                      <a:pt x="8" y="21"/>
                      <a:pt x="7" y="20"/>
                      <a:pt x="7" y="18"/>
                    </a:cubicBezTo>
                    <a:cubicBezTo>
                      <a:pt x="5" y="12"/>
                      <a:pt x="2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11" name="Freeform 19">
                <a:extLst>
                  <a:ext uri="{FF2B5EF4-FFF2-40B4-BE49-F238E27FC236}">
                    <a16:creationId xmlns:a16="http://schemas.microsoft.com/office/drawing/2014/main" id="{4DDA0498-0128-4348-857E-AA98905D4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8013" y="1282700"/>
                <a:ext cx="1768475" cy="3448050"/>
              </a:xfrm>
              <a:custGeom>
                <a:avLst/>
                <a:gdLst/>
                <a:ahLst/>
                <a:cxnLst/>
                <a:rect l="0" t="0" r="r" b="b"/>
                <a:pathLst>
                  <a:path w="450" h="878">
                    <a:moveTo>
                      <a:pt x="7" y="854"/>
                    </a:moveTo>
                    <a:cubicBezTo>
                      <a:pt x="10" y="772"/>
                      <a:pt x="26" y="691"/>
                      <a:pt x="50" y="613"/>
                    </a:cubicBezTo>
                    <a:cubicBezTo>
                      <a:pt x="75" y="535"/>
                      <a:pt x="109" y="460"/>
                      <a:pt x="149" y="388"/>
                    </a:cubicBezTo>
                    <a:cubicBezTo>
                      <a:pt x="189" y="316"/>
                      <a:pt x="235" y="248"/>
                      <a:pt x="285" y="183"/>
                    </a:cubicBezTo>
                    <a:cubicBezTo>
                      <a:pt x="310" y="151"/>
                      <a:pt x="337" y="119"/>
                      <a:pt x="364" y="89"/>
                    </a:cubicBezTo>
                    <a:cubicBezTo>
                      <a:pt x="378" y="74"/>
                      <a:pt x="392" y="58"/>
                      <a:pt x="406" y="44"/>
                    </a:cubicBezTo>
                    <a:cubicBezTo>
                      <a:pt x="421" y="29"/>
                      <a:pt x="435" y="15"/>
                      <a:pt x="450" y="1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434" y="14"/>
                      <a:pt x="420" y="28"/>
                      <a:pt x="405" y="43"/>
                    </a:cubicBezTo>
                    <a:cubicBezTo>
                      <a:pt x="391" y="57"/>
                      <a:pt x="377" y="72"/>
                      <a:pt x="363" y="88"/>
                    </a:cubicBezTo>
                    <a:cubicBezTo>
                      <a:pt x="335" y="118"/>
                      <a:pt x="308" y="149"/>
                      <a:pt x="283" y="181"/>
                    </a:cubicBezTo>
                    <a:cubicBezTo>
                      <a:pt x="232" y="246"/>
                      <a:pt x="185" y="314"/>
                      <a:pt x="145" y="386"/>
                    </a:cubicBezTo>
                    <a:cubicBezTo>
                      <a:pt x="104" y="457"/>
                      <a:pt x="70" y="533"/>
                      <a:pt x="45" y="611"/>
                    </a:cubicBezTo>
                    <a:cubicBezTo>
                      <a:pt x="19" y="690"/>
                      <a:pt x="3" y="771"/>
                      <a:pt x="0" y="854"/>
                    </a:cubicBezTo>
                    <a:cubicBezTo>
                      <a:pt x="0" y="856"/>
                      <a:pt x="0" y="857"/>
                      <a:pt x="0" y="859"/>
                    </a:cubicBezTo>
                    <a:cubicBezTo>
                      <a:pt x="2" y="865"/>
                      <a:pt x="4" y="872"/>
                      <a:pt x="7" y="878"/>
                    </a:cubicBezTo>
                    <a:cubicBezTo>
                      <a:pt x="7" y="870"/>
                      <a:pt x="7" y="862"/>
                      <a:pt x="7" y="8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12" name="Freeform 20">
                <a:extLst>
                  <a:ext uri="{FF2B5EF4-FFF2-40B4-BE49-F238E27FC236}">
                    <a16:creationId xmlns:a16="http://schemas.microsoft.com/office/drawing/2014/main" id="{49E22D62-CA46-4CD8-A71F-15B6C682B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73426" y="5653088"/>
                <a:ext cx="138113" cy="287338"/>
              </a:xfrm>
              <a:custGeom>
                <a:avLst/>
                <a:gdLst/>
                <a:ahLst/>
                <a:cxnLst/>
                <a:rect l="0" t="0" r="r" b="b"/>
                <a:pathLst>
                  <a:path w="35" h="73">
                    <a:moveTo>
                      <a:pt x="0" y="0"/>
                    </a:moveTo>
                    <a:cubicBezTo>
                      <a:pt x="7" y="24"/>
                      <a:pt x="16" y="49"/>
                      <a:pt x="26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23" y="49"/>
                      <a:pt x="11" y="2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13" name="Freeform 21">
                <a:extLst>
                  <a:ext uri="{FF2B5EF4-FFF2-40B4-BE49-F238E27FC236}">
                    <a16:creationId xmlns:a16="http://schemas.microsoft.com/office/drawing/2014/main" id="{AEB92174-8F3B-40EA-ADDE-F8B02E494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656138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7" y="44"/>
                    </a:moveTo>
                    <a:cubicBezTo>
                      <a:pt x="7" y="46"/>
                      <a:pt x="8" y="47"/>
                      <a:pt x="8" y="48"/>
                    </a:cubicBezTo>
                    <a:cubicBezTo>
                      <a:pt x="8" y="38"/>
                      <a:pt x="8" y="29"/>
                      <a:pt x="8" y="19"/>
                    </a:cubicBezTo>
                    <a:cubicBezTo>
                      <a:pt x="5" y="13"/>
                      <a:pt x="3" y="6"/>
                      <a:pt x="1" y="0"/>
                    </a:cubicBezTo>
                    <a:cubicBezTo>
                      <a:pt x="0" y="9"/>
                      <a:pt x="0" y="17"/>
                      <a:pt x="0" y="26"/>
                    </a:cubicBezTo>
                    <a:cubicBezTo>
                      <a:pt x="2" y="32"/>
                      <a:pt x="5" y="38"/>
                      <a:pt x="7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14" name="Freeform 22">
                <a:extLst>
                  <a:ext uri="{FF2B5EF4-FFF2-40B4-BE49-F238E27FC236}">
                    <a16:creationId xmlns:a16="http://schemas.microsoft.com/office/drawing/2014/main" id="{F78A130E-1F09-47F8-8773-A7264BFC7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11513" y="5410200"/>
                <a:ext cx="203200" cy="530225"/>
              </a:xfrm>
              <a:custGeom>
                <a:avLst/>
                <a:gdLst/>
                <a:ahLst/>
                <a:cxnLst/>
                <a:rect l="0" t="0" r="r" b="b"/>
                <a:pathLst>
                  <a:path w="52" h="135">
                    <a:moveTo>
                      <a:pt x="7" y="18"/>
                    </a:moveTo>
                    <a:cubicBezTo>
                      <a:pt x="5" y="12"/>
                      <a:pt x="2" y="6"/>
                      <a:pt x="0" y="0"/>
                    </a:cubicBezTo>
                    <a:cubicBezTo>
                      <a:pt x="3" y="16"/>
                      <a:pt x="7" y="32"/>
                      <a:pt x="12" y="48"/>
                    </a:cubicBezTo>
                    <a:cubicBezTo>
                      <a:pt x="13" y="53"/>
                      <a:pt x="14" y="57"/>
                      <a:pt x="16" y="62"/>
                    </a:cubicBezTo>
                    <a:cubicBezTo>
                      <a:pt x="27" y="86"/>
                      <a:pt x="39" y="111"/>
                      <a:pt x="51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41" y="109"/>
                      <a:pt x="32" y="83"/>
                      <a:pt x="24" y="56"/>
                    </a:cubicBezTo>
                    <a:cubicBezTo>
                      <a:pt x="18" y="43"/>
                      <a:pt x="13" y="31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7E1E3A5-5956-40E2-B7D0-11946502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224" y="-30"/>
              <a:ext cx="2356675" cy="6853284"/>
              <a:chOff x="6627813" y="195452"/>
              <a:chExt cx="1952625" cy="5678299"/>
            </a:xfrm>
            <a:solidFill>
              <a:schemeClr val="accent1"/>
            </a:solidFill>
          </p:grpSpPr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4955F54D-8B52-478C-9B38-7D2A647DC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27813" y="195452"/>
                <a:ext cx="409575" cy="3646488"/>
              </a:xfrm>
              <a:custGeom>
                <a:avLst/>
                <a:gdLst/>
                <a:ahLst/>
                <a:cxnLst/>
                <a:rect l="0" t="0" r="r" b="b"/>
                <a:pathLst>
                  <a:path w="103" h="920">
                    <a:moveTo>
                      <a:pt x="7" y="210"/>
                    </a:moveTo>
                    <a:cubicBezTo>
                      <a:pt x="11" y="288"/>
                      <a:pt x="17" y="367"/>
                      <a:pt x="26" y="445"/>
                    </a:cubicBezTo>
                    <a:cubicBezTo>
                      <a:pt x="34" y="523"/>
                      <a:pt x="44" y="601"/>
                      <a:pt x="57" y="679"/>
                    </a:cubicBezTo>
                    <a:cubicBezTo>
                      <a:pt x="69" y="757"/>
                      <a:pt x="84" y="834"/>
                      <a:pt x="101" y="911"/>
                    </a:cubicBezTo>
                    <a:cubicBezTo>
                      <a:pt x="102" y="914"/>
                      <a:pt x="103" y="917"/>
                      <a:pt x="103" y="920"/>
                    </a:cubicBezTo>
                    <a:cubicBezTo>
                      <a:pt x="102" y="905"/>
                      <a:pt x="100" y="889"/>
                      <a:pt x="99" y="874"/>
                    </a:cubicBezTo>
                    <a:cubicBezTo>
                      <a:pt x="99" y="871"/>
                      <a:pt x="99" y="868"/>
                      <a:pt x="99" y="866"/>
                    </a:cubicBezTo>
                    <a:cubicBezTo>
                      <a:pt x="85" y="803"/>
                      <a:pt x="73" y="741"/>
                      <a:pt x="63" y="678"/>
                    </a:cubicBezTo>
                    <a:cubicBezTo>
                      <a:pt x="50" y="600"/>
                      <a:pt x="39" y="523"/>
                      <a:pt x="30" y="444"/>
                    </a:cubicBezTo>
                    <a:cubicBezTo>
                      <a:pt x="21" y="366"/>
                      <a:pt x="14" y="288"/>
                      <a:pt x="9" y="209"/>
                    </a:cubicBezTo>
                    <a:cubicBezTo>
                      <a:pt x="7" y="170"/>
                      <a:pt x="5" y="131"/>
                      <a:pt x="3" y="92"/>
                    </a:cubicBezTo>
                    <a:cubicBezTo>
                      <a:pt x="2" y="61"/>
                      <a:pt x="1" y="3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1" y="61"/>
                      <a:pt x="1" y="92"/>
                    </a:cubicBezTo>
                    <a:cubicBezTo>
                      <a:pt x="3" y="131"/>
                      <a:pt x="4" y="170"/>
                      <a:pt x="7" y="2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6668C551-D8E4-4397-9C08-387359774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61201" y="3771900"/>
                <a:ext cx="350838" cy="1309688"/>
              </a:xfrm>
              <a:custGeom>
                <a:avLst/>
                <a:gdLst/>
                <a:ahLst/>
                <a:cxnLst/>
                <a:rect l="0" t="0" r="r" b="b"/>
                <a:pathLst>
                  <a:path w="88" h="330">
                    <a:moveTo>
                      <a:pt x="53" y="229"/>
                    </a:moveTo>
                    <a:cubicBezTo>
                      <a:pt x="64" y="263"/>
                      <a:pt x="75" y="297"/>
                      <a:pt x="88" y="330"/>
                    </a:cubicBezTo>
                    <a:cubicBezTo>
                      <a:pt x="88" y="323"/>
                      <a:pt x="88" y="315"/>
                      <a:pt x="88" y="308"/>
                    </a:cubicBezTo>
                    <a:cubicBezTo>
                      <a:pt x="88" y="307"/>
                      <a:pt x="88" y="305"/>
                      <a:pt x="88" y="304"/>
                    </a:cubicBezTo>
                    <a:cubicBezTo>
                      <a:pt x="79" y="278"/>
                      <a:pt x="70" y="252"/>
                      <a:pt x="62" y="226"/>
                    </a:cubicBezTo>
                    <a:cubicBezTo>
                      <a:pt x="38" y="152"/>
                      <a:pt x="17" y="76"/>
                      <a:pt x="0" y="0"/>
                    </a:cubicBezTo>
                    <a:cubicBezTo>
                      <a:pt x="2" y="21"/>
                      <a:pt x="4" y="42"/>
                      <a:pt x="7" y="63"/>
                    </a:cubicBezTo>
                    <a:cubicBezTo>
                      <a:pt x="21" y="119"/>
                      <a:pt x="36" y="174"/>
                      <a:pt x="53" y="2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239BAB16-1BF3-4C2F-A429-97565938B2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053013"/>
                <a:ext cx="357188" cy="820738"/>
              </a:xfrm>
              <a:custGeom>
                <a:avLst/>
                <a:gdLst/>
                <a:ahLst/>
                <a:cxnLst/>
                <a:rect l="0" t="0" r="r" b="b"/>
                <a:pathLst>
                  <a:path w="90" h="207">
                    <a:moveTo>
                      <a:pt x="6" y="15"/>
                    </a:moveTo>
                    <a:cubicBezTo>
                      <a:pt x="4" y="10"/>
                      <a:pt x="2" y="5"/>
                      <a:pt x="0" y="0"/>
                    </a:cubicBezTo>
                    <a:cubicBezTo>
                      <a:pt x="0" y="9"/>
                      <a:pt x="0" y="19"/>
                      <a:pt x="1" y="29"/>
                    </a:cubicBezTo>
                    <a:cubicBezTo>
                      <a:pt x="14" y="62"/>
                      <a:pt x="27" y="95"/>
                      <a:pt x="42" y="127"/>
                    </a:cubicBezTo>
                    <a:cubicBezTo>
                      <a:pt x="54" y="154"/>
                      <a:pt x="67" y="181"/>
                      <a:pt x="80" y="207"/>
                    </a:cubicBezTo>
                    <a:cubicBezTo>
                      <a:pt x="90" y="207"/>
                      <a:pt x="90" y="207"/>
                      <a:pt x="90" y="207"/>
                    </a:cubicBezTo>
                    <a:cubicBezTo>
                      <a:pt x="76" y="180"/>
                      <a:pt x="63" y="152"/>
                      <a:pt x="50" y="123"/>
                    </a:cubicBezTo>
                    <a:cubicBezTo>
                      <a:pt x="34" y="88"/>
                      <a:pt x="20" y="51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D88B9C34-C0F9-4625-B4C7-21E2EE65D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37388" y="3811588"/>
                <a:ext cx="457200" cy="1852613"/>
              </a:xfrm>
              <a:custGeom>
                <a:avLst/>
                <a:gdLst/>
                <a:ahLst/>
                <a:cxnLst/>
                <a:rect l="0" t="0" r="r" b="b"/>
                <a:pathLst>
                  <a:path w="115" h="467">
                    <a:moveTo>
                      <a:pt x="101" y="409"/>
                    </a:moveTo>
                    <a:cubicBezTo>
                      <a:pt x="93" y="388"/>
                      <a:pt x="85" y="366"/>
                      <a:pt x="78" y="344"/>
                    </a:cubicBezTo>
                    <a:cubicBezTo>
                      <a:pt x="57" y="281"/>
                      <a:pt x="41" y="216"/>
                      <a:pt x="29" y="151"/>
                    </a:cubicBezTo>
                    <a:cubicBezTo>
                      <a:pt x="22" y="119"/>
                      <a:pt x="17" y="86"/>
                      <a:pt x="13" y="53"/>
                    </a:cubicBezTo>
                    <a:cubicBezTo>
                      <a:pt x="9" y="35"/>
                      <a:pt x="4" y="18"/>
                      <a:pt x="0" y="0"/>
                    </a:cubicBezTo>
                    <a:cubicBezTo>
                      <a:pt x="5" y="51"/>
                      <a:pt x="12" y="102"/>
                      <a:pt x="21" y="152"/>
                    </a:cubicBezTo>
                    <a:cubicBezTo>
                      <a:pt x="33" y="218"/>
                      <a:pt x="49" y="283"/>
                      <a:pt x="69" y="347"/>
                    </a:cubicBezTo>
                    <a:cubicBezTo>
                      <a:pt x="79" y="378"/>
                      <a:pt x="90" y="410"/>
                      <a:pt x="103" y="441"/>
                    </a:cubicBezTo>
                    <a:cubicBezTo>
                      <a:pt x="107" y="449"/>
                      <a:pt x="111" y="458"/>
                      <a:pt x="115" y="467"/>
                    </a:cubicBezTo>
                    <a:cubicBezTo>
                      <a:pt x="114" y="464"/>
                      <a:pt x="113" y="461"/>
                      <a:pt x="112" y="458"/>
                    </a:cubicBezTo>
                    <a:cubicBezTo>
                      <a:pt x="108" y="442"/>
                      <a:pt x="104" y="425"/>
                      <a:pt x="101" y="4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5E24B94B-D1E2-4545-B507-56CB74CC2E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92938" y="1263650"/>
                <a:ext cx="144463" cy="2508250"/>
              </a:xfrm>
              <a:custGeom>
                <a:avLst/>
                <a:gdLst/>
                <a:ahLst/>
                <a:cxnLst/>
                <a:rect l="0" t="0" r="r" b="b"/>
                <a:pathLst>
                  <a:path w="36" h="633">
                    <a:moveTo>
                      <a:pt x="17" y="633"/>
                    </a:moveTo>
                    <a:cubicBezTo>
                      <a:pt x="15" y="621"/>
                      <a:pt x="14" y="609"/>
                      <a:pt x="13" y="597"/>
                    </a:cubicBezTo>
                    <a:cubicBezTo>
                      <a:pt x="8" y="530"/>
                      <a:pt x="5" y="464"/>
                      <a:pt x="5" y="398"/>
                    </a:cubicBezTo>
                    <a:cubicBezTo>
                      <a:pt x="5" y="331"/>
                      <a:pt x="8" y="265"/>
                      <a:pt x="13" y="198"/>
                    </a:cubicBezTo>
                    <a:cubicBezTo>
                      <a:pt x="15" y="165"/>
                      <a:pt x="18" y="132"/>
                      <a:pt x="22" y="99"/>
                    </a:cubicBezTo>
                    <a:cubicBezTo>
                      <a:pt x="26" y="66"/>
                      <a:pt x="30" y="33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33"/>
                      <a:pt x="24" y="66"/>
                      <a:pt x="20" y="99"/>
                    </a:cubicBezTo>
                    <a:cubicBezTo>
                      <a:pt x="16" y="132"/>
                      <a:pt x="13" y="165"/>
                      <a:pt x="10" y="198"/>
                    </a:cubicBezTo>
                    <a:cubicBezTo>
                      <a:pt x="4" y="264"/>
                      <a:pt x="1" y="331"/>
                      <a:pt x="1" y="398"/>
                    </a:cubicBezTo>
                    <a:cubicBezTo>
                      <a:pt x="0" y="461"/>
                      <a:pt x="2" y="525"/>
                      <a:pt x="7" y="589"/>
                    </a:cubicBezTo>
                    <a:cubicBezTo>
                      <a:pt x="10" y="603"/>
                      <a:pt x="13" y="618"/>
                      <a:pt x="16" y="632"/>
                    </a:cubicBezTo>
                    <a:cubicBezTo>
                      <a:pt x="16" y="632"/>
                      <a:pt x="17" y="633"/>
                      <a:pt x="17" y="6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BC712031-339A-47DE-86E8-2CCAF98F8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526338" y="5640388"/>
                <a:ext cx="111125" cy="233363"/>
              </a:xfrm>
              <a:custGeom>
                <a:avLst/>
                <a:gdLst/>
                <a:ahLst/>
                <a:cxnLst/>
                <a:rect l="0" t="0" r="r" b="b"/>
                <a:pathLst>
                  <a:path w="28" h="59">
                    <a:moveTo>
                      <a:pt x="22" y="59"/>
                    </a:moveTo>
                    <a:cubicBezTo>
                      <a:pt x="28" y="59"/>
                      <a:pt x="28" y="59"/>
                      <a:pt x="28" y="59"/>
                    </a:cubicBezTo>
                    <a:cubicBezTo>
                      <a:pt x="18" y="40"/>
                      <a:pt x="9" y="20"/>
                      <a:pt x="0" y="0"/>
                    </a:cubicBezTo>
                    <a:cubicBezTo>
                      <a:pt x="6" y="20"/>
                      <a:pt x="13" y="40"/>
                      <a:pt x="22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4ECDA715-EF05-4A61-8448-311B9E4CF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21513" y="3598863"/>
                <a:ext cx="68263" cy="423863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4" y="54"/>
                    </a:moveTo>
                    <a:cubicBezTo>
                      <a:pt x="8" y="72"/>
                      <a:pt x="13" y="89"/>
                      <a:pt x="17" y="107"/>
                    </a:cubicBezTo>
                    <a:cubicBezTo>
                      <a:pt x="14" y="86"/>
                      <a:pt x="12" y="65"/>
                      <a:pt x="10" y="44"/>
                    </a:cubicBezTo>
                    <a:cubicBezTo>
                      <a:pt x="10" y="44"/>
                      <a:pt x="9" y="43"/>
                      <a:pt x="9" y="43"/>
                    </a:cubicBezTo>
                    <a:cubicBezTo>
                      <a:pt x="6" y="29"/>
                      <a:pt x="3" y="14"/>
                      <a:pt x="0" y="0"/>
                    </a:cubicBezTo>
                    <a:cubicBezTo>
                      <a:pt x="0" y="2"/>
                      <a:pt x="0" y="5"/>
                      <a:pt x="0" y="8"/>
                    </a:cubicBezTo>
                    <a:cubicBezTo>
                      <a:pt x="1" y="23"/>
                      <a:pt x="3" y="39"/>
                      <a:pt x="4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F53B2A86-5565-4853-A16C-D086BA2C2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2801938"/>
                <a:ext cx="1168400" cy="2251075"/>
              </a:xfrm>
              <a:custGeom>
                <a:avLst/>
                <a:gdLst/>
                <a:ahLst/>
                <a:cxnLst/>
                <a:rect l="0" t="0" r="r" b="b"/>
                <a:pathLst>
                  <a:path w="294" h="568">
                    <a:moveTo>
                      <a:pt x="8" y="553"/>
                    </a:moveTo>
                    <a:cubicBezTo>
                      <a:pt x="9" y="501"/>
                      <a:pt x="19" y="448"/>
                      <a:pt x="35" y="397"/>
                    </a:cubicBezTo>
                    <a:cubicBezTo>
                      <a:pt x="51" y="347"/>
                      <a:pt x="73" y="298"/>
                      <a:pt x="99" y="252"/>
                    </a:cubicBezTo>
                    <a:cubicBezTo>
                      <a:pt x="124" y="205"/>
                      <a:pt x="154" y="161"/>
                      <a:pt x="187" y="119"/>
                    </a:cubicBezTo>
                    <a:cubicBezTo>
                      <a:pt x="203" y="98"/>
                      <a:pt x="220" y="77"/>
                      <a:pt x="238" y="58"/>
                    </a:cubicBezTo>
                    <a:cubicBezTo>
                      <a:pt x="247" y="48"/>
                      <a:pt x="256" y="38"/>
                      <a:pt x="265" y="28"/>
                    </a:cubicBezTo>
                    <a:cubicBezTo>
                      <a:pt x="274" y="19"/>
                      <a:pt x="284" y="9"/>
                      <a:pt x="294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3" y="9"/>
                      <a:pt x="273" y="18"/>
                      <a:pt x="264" y="27"/>
                    </a:cubicBezTo>
                    <a:cubicBezTo>
                      <a:pt x="255" y="37"/>
                      <a:pt x="246" y="47"/>
                      <a:pt x="237" y="56"/>
                    </a:cubicBezTo>
                    <a:cubicBezTo>
                      <a:pt x="218" y="76"/>
                      <a:pt x="201" y="96"/>
                      <a:pt x="185" y="117"/>
                    </a:cubicBezTo>
                    <a:cubicBezTo>
                      <a:pt x="151" y="159"/>
                      <a:pt x="121" y="203"/>
                      <a:pt x="95" y="249"/>
                    </a:cubicBezTo>
                    <a:cubicBezTo>
                      <a:pt x="68" y="296"/>
                      <a:pt x="46" y="345"/>
                      <a:pt x="30" y="396"/>
                    </a:cubicBezTo>
                    <a:cubicBezTo>
                      <a:pt x="13" y="445"/>
                      <a:pt x="3" y="497"/>
                      <a:pt x="0" y="549"/>
                    </a:cubicBezTo>
                    <a:cubicBezTo>
                      <a:pt x="3" y="555"/>
                      <a:pt x="5" y="561"/>
                      <a:pt x="7" y="568"/>
                    </a:cubicBezTo>
                    <a:cubicBezTo>
                      <a:pt x="7" y="563"/>
                      <a:pt x="7" y="558"/>
                      <a:pt x="8" y="5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51B68BC0-AEDE-4975-A1A0-E2AEDD3D0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94588" y="5664200"/>
                <a:ext cx="100013" cy="209550"/>
              </a:xfrm>
              <a:custGeom>
                <a:avLst/>
                <a:gdLst/>
                <a:ahLst/>
                <a:cxnLst/>
                <a:rect l="0" t="0" r="r" b="b"/>
                <a:pathLst>
                  <a:path w="25" h="53">
                    <a:moveTo>
                      <a:pt x="0" y="0"/>
                    </a:moveTo>
                    <a:cubicBezTo>
                      <a:pt x="5" y="18"/>
                      <a:pt x="12" y="36"/>
                      <a:pt x="1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6" y="36"/>
                      <a:pt x="8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3D01155C-94F7-4B0D-B309-D7477C2D7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5081588"/>
                <a:ext cx="114300" cy="558800"/>
              </a:xfrm>
              <a:custGeom>
                <a:avLst/>
                <a:gdLst/>
                <a:ahLst/>
                <a:cxnLst/>
                <a:rect l="0" t="0" r="r" b="b"/>
                <a:pathLst>
                  <a:path w="29" h="141">
                    <a:moveTo>
                      <a:pt x="0" y="0"/>
                    </a:moveTo>
                    <a:cubicBezTo>
                      <a:pt x="0" y="30"/>
                      <a:pt x="2" y="60"/>
                      <a:pt x="7" y="89"/>
                    </a:cubicBezTo>
                    <a:cubicBezTo>
                      <a:pt x="11" y="98"/>
                      <a:pt x="14" y="108"/>
                      <a:pt x="18" y="117"/>
                    </a:cubicBezTo>
                    <a:cubicBezTo>
                      <a:pt x="22" y="125"/>
                      <a:pt x="25" y="133"/>
                      <a:pt x="29" y="141"/>
                    </a:cubicBezTo>
                    <a:cubicBezTo>
                      <a:pt x="28" y="139"/>
                      <a:pt x="28" y="137"/>
                      <a:pt x="27" y="135"/>
                    </a:cubicBezTo>
                    <a:cubicBezTo>
                      <a:pt x="16" y="98"/>
                      <a:pt x="10" y="60"/>
                      <a:pt x="8" y="22"/>
                    </a:cubicBezTo>
                    <a:cubicBezTo>
                      <a:pt x="7" y="18"/>
                      <a:pt x="5" y="15"/>
                      <a:pt x="4" y="11"/>
                    </a:cubicBezTo>
                    <a:cubicBezTo>
                      <a:pt x="2" y="7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E23C0886-6FA2-445D-88F0-0B51EF03D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4978400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0" y="26"/>
                    </a:moveTo>
                    <a:cubicBezTo>
                      <a:pt x="1" y="29"/>
                      <a:pt x="2" y="33"/>
                      <a:pt x="4" y="37"/>
                    </a:cubicBezTo>
                    <a:cubicBezTo>
                      <a:pt x="5" y="41"/>
                      <a:pt x="7" y="44"/>
                      <a:pt x="8" y="48"/>
                    </a:cubicBezTo>
                    <a:cubicBezTo>
                      <a:pt x="7" y="38"/>
                      <a:pt x="7" y="28"/>
                      <a:pt x="7" y="19"/>
                    </a:cubicBezTo>
                    <a:cubicBezTo>
                      <a:pt x="5" y="12"/>
                      <a:pt x="3" y="6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11"/>
                      <a:pt x="0" y="1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D8B87E36-8599-4B02-849E-992FC1046B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434013"/>
                <a:ext cx="174625" cy="439738"/>
              </a:xfrm>
              <a:custGeom>
                <a:avLst/>
                <a:gdLst/>
                <a:ahLst/>
                <a:cxnLst/>
                <a:rect l="0" t="0" r="r" b="b"/>
                <a:pathLst>
                  <a:path w="44" h="111">
                    <a:moveTo>
                      <a:pt x="11" y="28"/>
                    </a:moveTo>
                    <a:cubicBezTo>
                      <a:pt x="7" y="19"/>
                      <a:pt x="4" y="9"/>
                      <a:pt x="0" y="0"/>
                    </a:cubicBezTo>
                    <a:cubicBezTo>
                      <a:pt x="3" y="16"/>
                      <a:pt x="7" y="33"/>
                      <a:pt x="11" y="49"/>
                    </a:cubicBezTo>
                    <a:cubicBezTo>
                      <a:pt x="12" y="52"/>
                      <a:pt x="13" y="55"/>
                      <a:pt x="14" y="58"/>
                    </a:cubicBezTo>
                    <a:cubicBezTo>
                      <a:pt x="22" y="76"/>
                      <a:pt x="30" y="94"/>
                      <a:pt x="39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92"/>
                      <a:pt x="28" y="72"/>
                      <a:pt x="22" y="52"/>
                    </a:cubicBezTo>
                    <a:cubicBezTo>
                      <a:pt x="18" y="44"/>
                      <a:pt x="15" y="36"/>
                      <a:pt x="11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Análisis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CA801C-DA42-4BC8-8E89-AEC618B6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33">
            <a:extLst>
              <a:ext uri="{FF2B5EF4-FFF2-40B4-BE49-F238E27FC236}">
                <a16:creationId xmlns:a16="http://schemas.microsoft.com/office/drawing/2014/main" id="{451093B6-F608-4EF5-92D3-7CE72849F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54" name="Imagen 153">
            <a:extLst>
              <a:ext uri="{FF2B5EF4-FFF2-40B4-BE49-F238E27FC236}">
                <a16:creationId xmlns:a16="http://schemas.microsoft.com/office/drawing/2014/main" id="{344EECBE-3BD3-48BB-BA5C-05CB7F6DC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56" y="0"/>
            <a:ext cx="6054481" cy="6853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7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Análisis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D7996D19-585E-4DB1-AE41-17D018AB89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11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06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Análisis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ACBFF-D0EE-4488-8FAA-F62B790AA5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97" y="0"/>
            <a:ext cx="5194300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09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D809BC76-F44D-47B4-ABD2-7CF577BA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609F0FC6-7812-4768-BE4C-04496325B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D46C57-EE1B-4881-B55F-E8DF063F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Diseño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B41D60B-FA84-46F6-AD7C-8F4F388E5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403788"/>
              </p:ext>
            </p:extLst>
          </p:nvPr>
        </p:nvGraphicFramePr>
        <p:xfrm>
          <a:off x="0" y="-1"/>
          <a:ext cx="82295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6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122683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Despliegue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6094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F4FCE7-FEC0-4653-8AEF-5A32AA77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894961" cy="899890"/>
          </a:xfrm>
        </p:spPr>
        <p:txBody>
          <a:bodyPr/>
          <a:lstStyle/>
          <a:p>
            <a:r>
              <a:rPr lang="es-ES" dirty="0"/>
              <a:t>Presentación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B22BC5-82D5-4640-BC79-4D1281BD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" y="2210532"/>
            <a:ext cx="6600825" cy="3562350"/>
          </a:xfrm>
          <a:prstGeom prst="rect">
            <a:avLst/>
          </a:prstGeom>
        </p:spPr>
      </p:pic>
      <p:sp>
        <p:nvSpPr>
          <p:cNvPr id="250" name="Título 4">
            <a:extLst>
              <a:ext uri="{FF2B5EF4-FFF2-40B4-BE49-F238E27FC236}">
                <a16:creationId xmlns:a16="http://schemas.microsoft.com/office/drawing/2014/main" id="{F550D414-18F1-4B49-9CAD-C11267EB0F04}"/>
              </a:ext>
            </a:extLst>
          </p:cNvPr>
          <p:cNvSpPr txBox="1">
            <a:spLocks/>
          </p:cNvSpPr>
          <p:nvPr/>
        </p:nvSpPr>
        <p:spPr>
          <a:xfrm>
            <a:off x="7517254" y="2687236"/>
            <a:ext cx="4335554" cy="2608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dirty="0"/>
              <a:t>FP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89922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70BDA-FB7D-4820-B354-8A81BA10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  <a:p>
            <a:r>
              <a:rPr lang="es-ES" dirty="0"/>
              <a:t>2. Metodología</a:t>
            </a:r>
          </a:p>
          <a:p>
            <a:r>
              <a:rPr lang="es-ES" dirty="0"/>
              <a:t>3. Tecnologías y herramientas</a:t>
            </a:r>
          </a:p>
          <a:p>
            <a:r>
              <a:rPr lang="es-ES" dirty="0"/>
              <a:t>4. Estimación de recursos</a:t>
            </a:r>
          </a:p>
          <a:p>
            <a:r>
              <a:rPr lang="es-ES" dirty="0"/>
              <a:t>5. Desarrollo del proyecto</a:t>
            </a:r>
          </a:p>
          <a:p>
            <a:r>
              <a:rPr lang="es-ES" dirty="0"/>
              <a:t>6. Despliegue</a:t>
            </a:r>
          </a:p>
        </p:txBody>
      </p:sp>
    </p:spTree>
    <p:extLst>
      <p:ext uri="{BB962C8B-B14F-4D97-AF65-F5344CB8AC3E}">
        <p14:creationId xmlns:p14="http://schemas.microsoft.com/office/powerpoint/2010/main" val="9395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30992-F4EC-49EE-AC1E-1E91DA41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92BF3F2-A1B0-483C-8FC2-FB5C8432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8AA0B9-4210-4907-8954-A43E4065D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A6B2A0-7169-4F2F-921D-D8CE1A0FD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27D1D8-E756-4609-9F00-09124B63C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98212F-1179-4C8F-9134-258ECDD9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A646E44-C83C-454D-8A78-100A29CC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9DF90AD-4EE5-42C6-855B-7A1395FF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98DEF50-9151-4D1A-8FF1-5B8E283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B24DA4E-306C-495F-A91F-61395BA7F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81CD1B8-845E-4213-AC74-794C9286E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C3ED440-6948-47D8-9F0B-2115504B2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80A8DF-8A42-4FFD-8BB7-4AD0C0D0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97897-2EDA-4FD4-A5CD-E86E852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70D58E1B-94E0-467D-A833-8908C9814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107EFAD-A4B3-4E08-9372-2FA09DE82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A253365-E034-417C-A658-69000CDE3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B9878868-60ED-4744-B5B1-5BDE874CE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1FC925E-DD36-445A-9261-1A551A40D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470CB2D-7641-4611-8536-96063304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F4AA37B-FA14-4098-8C3E-063CCABA3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F97BF712-2A0C-4D1D-8038-823E88108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679C6298-E696-4DB3-B935-FC98A581C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59D5B6F-403C-42A5-95AA-791435503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5F5EC62-EE10-40E7-B63C-5CC03C19A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1661B45C-7BE2-432C-ABFE-422FFF1E1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7AA1E53-E4EA-476E-BE08-530338267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0535374F-753F-47FB-83B9-2A9B9F7C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Motivación</a:t>
            </a:r>
            <a:endParaRPr lang="en-US" sz="4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BF2797F-6C11-4F5F-9332-5FD61B89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72" y="1086313"/>
            <a:ext cx="4375837" cy="3314696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432CC3F-E9EC-400C-95C5-28EE4B09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95" y="1083940"/>
            <a:ext cx="4375837" cy="30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accent1">
              <a:alpha val="30000"/>
            </a:schemeClr>
          </a:solidFill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065257-F85F-4D1A-B291-1D2B6FA33961}"/>
              </a:ext>
            </a:extLst>
          </p:cNvPr>
          <p:cNvSpPr txBox="1"/>
          <p:nvPr/>
        </p:nvSpPr>
        <p:spPr>
          <a:xfrm>
            <a:off x="637310" y="1286934"/>
            <a:ext cx="5292436" cy="428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>
                <a:solidFill>
                  <a:srgbClr val="FFFFFF"/>
                </a:solidFill>
                <a:effectLst/>
              </a:rPr>
              <a:t>General: </a:t>
            </a:r>
            <a:r>
              <a:rPr lang="en-US">
                <a:solidFill>
                  <a:srgbClr val="FFFFFF"/>
                </a:solidFill>
                <a:effectLst/>
              </a:rPr>
              <a:t>Diseñar e implementar una aplicación que apoye a la administración y a los colaboradores en la gestión del Hospital Veterinario Peninsular, en las actividades de registro de nuevos colaboradores, la programación de calendarios de trabajos, el registro de entradas y salidas y la agenda de citas.</a:t>
            </a:r>
          </a:p>
        </p:txBody>
      </p:sp>
    </p:spTree>
    <p:extLst>
      <p:ext uri="{BB962C8B-B14F-4D97-AF65-F5344CB8AC3E}">
        <p14:creationId xmlns:p14="http://schemas.microsoft.com/office/powerpoint/2010/main" val="162416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" y="0"/>
            <a:ext cx="121921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589723"/>
            <a:ext cx="2454052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Objetivos específicos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304DB0C-A2DF-4913-8F9E-23AB88FC8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290381"/>
              </p:ext>
            </p:extLst>
          </p:nvPr>
        </p:nvGraphicFramePr>
        <p:xfrm>
          <a:off x="4220937" y="669971"/>
          <a:ext cx="7071162" cy="5518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68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AB81-E87E-4C89-B0A8-A68B8095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Metodología utilizada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BE16C-4C1E-4CFC-AA99-3150A515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Javier Humberto García Gómez</a:t>
            </a:r>
          </a:p>
        </p:txBody>
      </p:sp>
    </p:spTree>
    <p:extLst>
      <p:ext uri="{BB962C8B-B14F-4D97-AF65-F5344CB8AC3E}">
        <p14:creationId xmlns:p14="http://schemas.microsoft.com/office/powerpoint/2010/main" val="266210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F9DBCE5-2A0D-4132-9400-C1A905E7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190A0C-390B-418A-9335-DCD0FD830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C0200-E4F7-43FE-9EC5-9F418C7A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Modelo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en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cascada</a:t>
            </a:r>
            <a:r>
              <a:rPr lang="en-US" sz="4000" dirty="0">
                <a:solidFill>
                  <a:srgbClr val="FEFFFF"/>
                </a:solidFill>
              </a:rPr>
              <a:t> con </a:t>
            </a:r>
            <a:r>
              <a:rPr lang="en-US" sz="4000" dirty="0" err="1">
                <a:solidFill>
                  <a:srgbClr val="FEFFFF"/>
                </a:solidFill>
              </a:rPr>
              <a:t>retroalimentación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A868EC83-FF48-45B4-B4C3-D25755DB4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54BA14C-D37D-4443-B966-E20866AA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338615"/>
            <a:ext cx="5640502" cy="41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3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336</Words>
  <Application>Microsoft Office PowerPoint</Application>
  <PresentationFormat>Panorámica</PresentationFormat>
  <Paragraphs>94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Presentación del proyecto final</vt:lpstr>
      <vt:lpstr>1. Introducción</vt:lpstr>
      <vt:lpstr>Presentación</vt:lpstr>
      <vt:lpstr>Contenido</vt:lpstr>
      <vt:lpstr>Motivación</vt:lpstr>
      <vt:lpstr>Objetivos</vt:lpstr>
      <vt:lpstr>Objetivos específicos</vt:lpstr>
      <vt:lpstr>2. Metodología utilizada</vt:lpstr>
      <vt:lpstr>Modelo en cascada con retroalimentación</vt:lpstr>
      <vt:lpstr>3. Tecnologías y herramientas utilizadas</vt:lpstr>
      <vt:lpstr>Tecnologías y herramientas</vt:lpstr>
      <vt:lpstr>4. Estimación de recursos y planificación</vt:lpstr>
      <vt:lpstr>Estimación de recursos</vt:lpstr>
      <vt:lpstr>5. Desarrollo del proyecto</vt:lpstr>
      <vt:lpstr>Inicio</vt:lpstr>
      <vt:lpstr>Análisis</vt:lpstr>
      <vt:lpstr>Análisis</vt:lpstr>
      <vt:lpstr>Análisis</vt:lpstr>
      <vt:lpstr>Diseño</vt:lpstr>
      <vt:lpstr>6. Despliegue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 final</dc:title>
  <dc:creator>Javier García Gómez</dc:creator>
  <cp:lastModifiedBy>Javier García Gómez</cp:lastModifiedBy>
  <cp:revision>3</cp:revision>
  <dcterms:created xsi:type="dcterms:W3CDTF">2020-11-27T23:26:15Z</dcterms:created>
  <dcterms:modified xsi:type="dcterms:W3CDTF">2020-11-28T16:17:23Z</dcterms:modified>
</cp:coreProperties>
</file>