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2E15E-E6B6-41BD-ADBB-5EF504A4E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48FA8-7A10-4000-9301-CB07D9CA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86423-FAC3-4A60-A500-186DEE69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C7E1B-A9AA-4D7B-B133-9E46448D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0F044-2079-482F-93A7-9E1F0F4A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39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F3C55-6AD6-4E73-BFD3-403E1796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D6BD74-C293-4C74-84F1-04139F1D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D2691F-BFA8-43DA-AD74-654A10A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EE074-133A-43D9-87DD-80405617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6A844-FE43-46AB-BAA1-42354D20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3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FD6A2-1B09-41C3-894D-73C0D1A75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90A675-A881-4EE4-9C55-FD7366CC8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918B2-B307-4D95-A893-CE784E0E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182CF-01F7-4311-B264-E256B818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87374-459C-42BD-BE5D-28594A31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7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EC31D-3BD6-423C-A241-D3B7825E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8107C-DCA6-49EB-9AA1-76F16CAB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87BC2-AF00-4B58-9F4E-8B692FEE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ADBC1-6799-4EB6-8C2A-40C730AE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42F11-00C2-49C8-B89E-1DB8A775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51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F1200-DD02-43B6-8F99-0D8DA346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7BE77B-A1FC-40F6-AF38-EC4CD08A0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524D0-5B8D-449E-9D8F-B09D0DED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67028-8092-46D0-8DE9-2ED09FB0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FD9C0-8DFB-4FC9-867C-0FCC44AD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00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D2D28-8500-45A9-9772-C589279E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FB9A5-D867-49BD-A38C-6F921EA3A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0548F-E18B-4282-9D9A-3474D9CE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A63A0B-BE44-4B7B-B7C9-8BC2B3C6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1F9EC1-BE73-4CC6-87EF-04EACFD7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DFDF85-C9F0-4801-8DDC-92015FB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29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59721-DEFA-4593-98AF-5735F307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741A8-E896-412C-A8F9-9BEEFCB9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16666D-BE6F-4608-B3FE-C53901870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778F9A-DAAC-4A1B-ACD8-ECE71044F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48F839-3184-4F7F-B36B-3AA585FB1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96C469-9A61-4B63-A8AA-5A7682CF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EC0898-1335-4735-AFD2-38E58A1E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EDCA06-BA43-47F8-9B61-8730E4C9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98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137F1-0A3E-4912-A65A-B3CDC987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E28B5C-8557-4040-B2FB-7C652C35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AA72C0-C494-401A-8B41-6A26EBFD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3F7BC8-D252-4168-B365-A21A6401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83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69F050-8DA8-4A0C-9C5B-660B40A2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8F885A-5AD9-449B-8D3E-1CEAD25B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6B0EB0-6F17-43B2-9D0B-68D5B02A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89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D9D0-20CE-42DF-BD2F-579108BB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06194-D4F5-4678-B401-307C7178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F38019-EB72-407C-ACBE-DD9DB23A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80D42B-AA90-466F-92CD-25C79FEF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2D34E1-7D3D-49A6-8409-832EE5B5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A33503-684A-4498-BBF3-ADA8DD99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24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EC9AF-CF31-4626-A688-E4A15714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0DED7A-1F69-4E94-BC9C-100AFE50F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3EA293-B9FE-47FF-B689-3AD65302E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BC374F-62D1-4F96-B118-111D9D21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D6A222-E2E9-45C7-8207-BEDC5DA8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C0F50F-27DC-4EA4-913C-48AC9504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64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A216AE-5567-42F3-9A34-284A3C0C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240F8C-E4AC-4CD9-A22B-F3C77465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45513-EFFA-46A0-8EF8-84AB6E21A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5397-6A85-46AC-AD26-45DEDB161304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10C21-341D-42CD-AE66-0A6525FD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53DF0-240E-457D-A645-6444F6F6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4F16-2E8E-4F5E-B62A-3A5664D6EA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53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4F3766C-867E-4F08-AC20-484BB181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6934755-A877-443B-B223-64E9821F936A}"/>
              </a:ext>
            </a:extLst>
          </p:cNvPr>
          <p:cNvSpPr/>
          <p:nvPr/>
        </p:nvSpPr>
        <p:spPr>
          <a:xfrm>
            <a:off x="-221673" y="-207818"/>
            <a:ext cx="13023273" cy="71766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8F7B8E-9409-4C1A-97EC-EC2FF306D04E}"/>
              </a:ext>
            </a:extLst>
          </p:cNvPr>
          <p:cNvSpPr/>
          <p:nvPr/>
        </p:nvSpPr>
        <p:spPr>
          <a:xfrm>
            <a:off x="-1454727" y="-207818"/>
            <a:ext cx="14256327" cy="749531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46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4F3766C-867E-4F08-AC20-484BB181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6934755-A877-443B-B223-64E9821F936A}"/>
              </a:ext>
            </a:extLst>
          </p:cNvPr>
          <p:cNvSpPr/>
          <p:nvPr/>
        </p:nvSpPr>
        <p:spPr>
          <a:xfrm>
            <a:off x="-221673" y="-207818"/>
            <a:ext cx="13023273" cy="71766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328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2</cp:revision>
  <dcterms:created xsi:type="dcterms:W3CDTF">2021-11-16T05:53:13Z</dcterms:created>
  <dcterms:modified xsi:type="dcterms:W3CDTF">2021-11-16T06:09:58Z</dcterms:modified>
</cp:coreProperties>
</file>