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x8VEn0eeaU3Zu+YuVNHKml3k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Presentación Capstone</a:t>
            </a:r>
            <a:br>
              <a:rPr lang="es-CL"/>
            </a:br>
            <a:r>
              <a:rPr lang="es-CL" sz="3200"/>
              <a:t>“Nombre del proyecto”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[Insertar Sede]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663024" y="937883"/>
            <a:ext cx="10515600" cy="636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Arquitectura del Sistema</a:t>
            </a:r>
            <a:endParaRPr/>
          </a:p>
        </p:txBody>
      </p:sp>
      <p:sp>
        <p:nvSpPr>
          <p:cNvPr id="155" name="Google Shape;155;p10"/>
          <p:cNvSpPr txBox="1"/>
          <p:nvPr/>
        </p:nvSpPr>
        <p:spPr>
          <a:xfrm>
            <a:off x="663024" y="1676401"/>
            <a:ext cx="10825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Patrón arquitectónico seleccionado para el desarrollo y Diagrama Vista Física: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Arquitectura del Sistema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757367" y="1558071"/>
            <a:ext cx="98942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Actividades (incluir solo aquellos 3 más importantes del negocio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67" name="Google Shape;167;p12"/>
          <p:cNvSpPr txBox="1"/>
          <p:nvPr/>
        </p:nvSpPr>
        <p:spPr>
          <a:xfrm>
            <a:off x="641252" y="1828016"/>
            <a:ext cx="108613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73" name="Google Shape;173;p13"/>
          <p:cNvSpPr txBox="1"/>
          <p:nvPr/>
        </p:nvSpPr>
        <p:spPr>
          <a:xfrm>
            <a:off x="894389" y="2028312"/>
            <a:ext cx="4990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de los hitos significativos del proyecto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710252" y="775322"/>
            <a:ext cx="10515600" cy="1118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/>
        </p:nvSpPr>
        <p:spPr>
          <a:xfrm>
            <a:off x="565108" y="13722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del sistema desarrollado en vivo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130926" y="1366434"/>
            <a:ext cx="6781052" cy="4590224"/>
            <a:chOff x="0" y="0"/>
            <a:chExt cx="6781052" cy="4590224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20868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352273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462952" y="352273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6749" y="3629480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14374" y="1664801"/>
            <a:ext cx="1007294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 Funcionales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841416" y="1054443"/>
            <a:ext cx="10515600" cy="723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 No Funcionales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948344" y="1988457"/>
            <a:ext cx="10314742" cy="4223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757367" y="1848356"/>
            <a:ext cx="999046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725714" y="1712687"/>
            <a:ext cx="10825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