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B38C-4A29-4067-99BB-6611426DCB8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9A84-E432-48C9-A0FB-A1BD21559A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20836" y="1378634"/>
            <a:ext cx="54864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rgbClr val="002060"/>
                </a:solidFill>
              </a:rPr>
              <a:t>COLECTIVO INTERÁREAS </a:t>
            </a:r>
            <a:r>
              <a:rPr lang="es-AR" sz="4000" dirty="0" smtClean="0"/>
              <a:t>del </a:t>
            </a:r>
          </a:p>
          <a:p>
            <a:r>
              <a:rPr lang="es-AR" sz="4000" dirty="0" smtClean="0"/>
              <a:t>CENTRO DE ESTUDIOS DEL </a:t>
            </a:r>
            <a:r>
              <a:rPr lang="es-AR" sz="4000" b="1" dirty="0" smtClean="0"/>
              <a:t>HABITAR POPULAR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7691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</cp:revision>
  <dcterms:created xsi:type="dcterms:W3CDTF">2023-12-11T12:42:45Z</dcterms:created>
  <dcterms:modified xsi:type="dcterms:W3CDTF">2023-12-11T12:48:39Z</dcterms:modified>
</cp:coreProperties>
</file>