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78CE2F6-312B-4C0F-8E46-C82F051DB2D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Libro1_v2022.2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029D274-0C89-49C6-92C0-B2401E3FF1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10/12/2022 11:44:14 a. m.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centaje de mosquitos Vectores a lo largo del 2019" id="2" name="slide2">
            <a:extLst>
              <a:ext uri="{FF2B5EF4-FFF2-40B4-BE49-F238E27FC236}">
                <a16:creationId xmlns:a16="http://schemas.microsoft.com/office/drawing/2014/main" id="{9C898ACD-A17E-460E-9D76-A925B11E0E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lecta de mosquitos por semana 2019" id="3" name="slide3">
            <a:extLst>
              <a:ext uri="{FF2B5EF4-FFF2-40B4-BE49-F238E27FC236}">
                <a16:creationId xmlns:a16="http://schemas.microsoft.com/office/drawing/2014/main" id="{2B431ED4-8105-4C6A-BA30-0E96DAE3C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4967"/>
            <a:ext cx="12192000" cy="40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mosillo Mosquitos Colectados y su Porcentaje Como Posible Trasmisor de Dengue en 2019" id="4" name="slide4">
            <a:extLst>
              <a:ext uri="{FF2B5EF4-FFF2-40B4-BE49-F238E27FC236}">
                <a16:creationId xmlns:a16="http://schemas.microsoft.com/office/drawing/2014/main" id="{1A47B731-06E7-4CAF-BF34-C34B332D30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"/>
            <a:ext cx="12192000" cy="68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2022-12-10T18:44:15Z</dcterms:created>
  <dcterms:modified xsi:type="dcterms:W3CDTF">2022-12-10T18:44:15Z</dcterms:modified>
</cp:coreProperties>
</file>