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A71ECBF-4303-430D-AA3D-79AE40883F4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Libro1_v2022.2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0AEEDCF-8998-4F67-8E5C-B1414EB12BB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10/12/2022 11:06:20 a. m.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centaje de mosquitos Vectores a lo largo del 2019" id="2" name="slide2">
            <a:extLst>
              <a:ext uri="{FF2B5EF4-FFF2-40B4-BE49-F238E27FC236}">
                <a16:creationId xmlns:a16="http://schemas.microsoft.com/office/drawing/2014/main" id="{39DA4900-49EC-4C5D-A123-64A2970362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2022-12-10T18:06:20Z</dcterms:created>
  <dcterms:modified xsi:type="dcterms:W3CDTF">2022-12-10T18:06:20Z</dcterms:modified>
</cp:coreProperties>
</file>