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4c078a0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4c078a0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75" y="2998350"/>
            <a:ext cx="4436576" cy="19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425" y="3196650"/>
            <a:ext cx="4142250" cy="19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69004" l="0" r="0" t="4298"/>
          <a:stretch/>
        </p:blipFill>
        <p:spPr>
          <a:xfrm>
            <a:off x="152400" y="268150"/>
            <a:ext cx="8846726" cy="13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63864" l="930" r="64214" t="1423"/>
          <a:stretch/>
        </p:blipFill>
        <p:spPr>
          <a:xfrm>
            <a:off x="347500" y="1669800"/>
            <a:ext cx="2502077" cy="1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65644" l="0" r="34687" t="0"/>
          <a:stretch/>
        </p:blipFill>
        <p:spPr>
          <a:xfrm>
            <a:off x="4572000" y="1732400"/>
            <a:ext cx="4489843" cy="13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719"/>
            <a:ext cx="9084675" cy="426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27D4A119885B44B7ED44261647F508" ma:contentTypeVersion="10" ma:contentTypeDescription="Crear nuevo documento." ma:contentTypeScope="" ma:versionID="d7be23b79b9a98659aa22ed515316a6f">
  <xsd:schema xmlns:xsd="http://www.w3.org/2001/XMLSchema" xmlns:xs="http://www.w3.org/2001/XMLSchema" xmlns:p="http://schemas.microsoft.com/office/2006/metadata/properties" xmlns:ns2="87fae031-12c8-43a3-b8f5-c34b8f410272" xmlns:ns3="e19086b0-399b-4fc0-a4f8-2e62217a8869" targetNamespace="http://schemas.microsoft.com/office/2006/metadata/properties" ma:root="true" ma:fieldsID="ed1ec5dbb9b4fbfb31b573f55a6685f2" ns2:_="" ns3:_="">
    <xsd:import namespace="87fae031-12c8-43a3-b8f5-c34b8f410272"/>
    <xsd:import namespace="e19086b0-399b-4fc0-a4f8-2e62217a886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ae031-12c8-43a3-b8f5-c34b8f41027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2b063932-f173-4154-82f3-97ca89cdde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086b0-399b-4fc0-a4f8-2e62217a886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5ec6717-4d16-45b0-9467-3aafd0f49a92}" ma:internalName="TaxCatchAll" ma:showField="CatchAllData" ma:web="e19086b0-399b-4fc0-a4f8-2e62217a88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B292F9-EE4D-425E-A00D-365ABA7884B5}"/>
</file>

<file path=customXml/itemProps2.xml><?xml version="1.0" encoding="utf-8"?>
<ds:datastoreItem xmlns:ds="http://schemas.openxmlformats.org/officeDocument/2006/customXml" ds:itemID="{5BD001E4-0F54-4BCB-993A-3AC343A63983}"/>
</file>