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B4D6090-C725-43E6-A54A-EAFE364E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" y="347358"/>
            <a:ext cx="4683937" cy="8523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B7E053-7886-4524-9D5B-1EBFF7EDA29E}"/>
              </a:ext>
            </a:extLst>
          </p:cNvPr>
          <p:cNvSpPr txBox="1"/>
          <p:nvPr/>
        </p:nvSpPr>
        <p:spPr>
          <a:xfrm>
            <a:off x="63627" y="1402761"/>
            <a:ext cx="653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"Repositorio de Trabajos de Investigación Estudiantil"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C8E6148-4958-4109-AAAC-FF1CD4951C1C}"/>
              </a:ext>
            </a:extLst>
          </p:cNvPr>
          <p:cNvSpPr/>
          <p:nvPr/>
        </p:nvSpPr>
        <p:spPr>
          <a:xfrm>
            <a:off x="5905810" y="964881"/>
            <a:ext cx="6096000" cy="54841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457052">
              <a:lnSpc>
                <a:spcPct val="107000"/>
              </a:lnSpc>
              <a:defRPr/>
            </a:pPr>
            <a:r>
              <a:rPr lang="es-MX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Actividad 8</a:t>
            </a:r>
            <a:endParaRPr lang="es-MX" b="1" dirty="0"/>
          </a:p>
          <a:p>
            <a:pPr algn="r" defTabSz="457052">
              <a:lnSpc>
                <a:spcPct val="107000"/>
              </a:lnSpc>
              <a:defRPr/>
            </a:pPr>
            <a:r>
              <a:rPr lang="es-MX" b="1" dirty="0"/>
              <a:t>Proyecto Integrador Etapa III </a:t>
            </a:r>
          </a:p>
          <a:p>
            <a:pPr algn="r" defTabSz="457052">
              <a:lnSpc>
                <a:spcPct val="107000"/>
              </a:lnSpc>
              <a:defRPr/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 </a:t>
            </a:r>
            <a:endParaRPr lang="es-MX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r" defTabSz="457052">
              <a:lnSpc>
                <a:spcPct val="107000"/>
              </a:lnSpc>
              <a:defRPr/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Docente</a:t>
            </a:r>
            <a:endParaRPr lang="es-MX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r" defTabSz="457052">
              <a:lnSpc>
                <a:spcPct val="107000"/>
              </a:lnSpc>
              <a:defRPr/>
            </a:pPr>
            <a:r>
              <a:rPr lang="es-MX" dirty="0">
                <a:latin typeface="Open Sans"/>
              </a:rPr>
              <a:t>Ing. Claudio Ledezma Cabrera</a:t>
            </a:r>
          </a:p>
          <a:p>
            <a:pPr algn="r" defTabSz="457052">
              <a:lnSpc>
                <a:spcPct val="107000"/>
              </a:lnSpc>
              <a:defRPr/>
            </a:pPr>
            <a:endParaRPr lang="es-MX" sz="1200" dirty="0"/>
          </a:p>
          <a:p>
            <a:pPr algn="r" defTabSz="457052">
              <a:lnSpc>
                <a:spcPct val="107000"/>
              </a:lnSpc>
              <a:defRPr/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Asignatura </a:t>
            </a:r>
          </a:p>
          <a:p>
            <a:pPr algn="r" defTabSz="457052">
              <a:lnSpc>
                <a:spcPct val="107000"/>
              </a:lnSpc>
              <a:defRPr/>
            </a:pPr>
            <a:r>
              <a:rPr lang="es-MX" dirty="0"/>
              <a:t>Análisis Ecosistemas Digitales</a:t>
            </a:r>
            <a:br>
              <a:rPr lang="es-MX" dirty="0"/>
            </a:br>
            <a:endParaRPr lang="es-MX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r" defTabSz="457052">
              <a:lnSpc>
                <a:spcPct val="107000"/>
              </a:lnSpc>
              <a:defRPr/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Alumno</a:t>
            </a:r>
          </a:p>
          <a:p>
            <a:pPr marL="285750" indent="-285750" algn="r" defTabSz="457052">
              <a:lnSpc>
                <a:spcPct val="107000"/>
              </a:lnSpc>
              <a:buFont typeface="Wingdings" panose="05000000000000000000" pitchFamily="2" charset="2"/>
              <a:buChar char="v"/>
              <a:defRPr/>
            </a:pPr>
            <a:r>
              <a:rPr lang="es-MX" dirty="0"/>
              <a:t>Ivan Escobedo Guzman</a:t>
            </a:r>
          </a:p>
          <a:p>
            <a:pPr marL="285750" indent="-285750" algn="r" defTabSz="457052">
              <a:lnSpc>
                <a:spcPct val="107000"/>
              </a:lnSpc>
              <a:buFont typeface="Wingdings" panose="05000000000000000000" pitchFamily="2" charset="2"/>
              <a:buChar char="v"/>
              <a:defRPr/>
            </a:pPr>
            <a:r>
              <a:rPr lang="es-MX" dirty="0"/>
              <a:t>Yesenia Romo Marquez</a:t>
            </a:r>
          </a:p>
          <a:p>
            <a:pPr marL="285750" indent="-285750" algn="r" defTabSz="457052">
              <a:lnSpc>
                <a:spcPct val="107000"/>
              </a:lnSpc>
              <a:buFont typeface="Wingdings" panose="05000000000000000000" pitchFamily="2" charset="2"/>
              <a:buChar char="v"/>
              <a:defRPr/>
            </a:pP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Javier Lang Yerena</a:t>
            </a:r>
          </a:p>
          <a:p>
            <a:pPr marL="285750" indent="-285750" algn="r" defTabSz="457052">
              <a:lnSpc>
                <a:spcPct val="107000"/>
              </a:lnSpc>
              <a:buFont typeface="Wingdings" panose="05000000000000000000" pitchFamily="2" charset="2"/>
              <a:buChar char="v"/>
              <a:defRPr/>
            </a:pPr>
            <a:r>
              <a:rPr lang="es-MX" dirty="0"/>
              <a:t>Alberto Hernandez Banda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 </a:t>
            </a:r>
          </a:p>
          <a:p>
            <a:pPr algn="r" defTabSz="457052">
              <a:lnSpc>
                <a:spcPct val="107000"/>
              </a:lnSpc>
              <a:defRPr/>
            </a:pPr>
            <a:endParaRPr lang="es-MX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r" defTabSz="457052">
              <a:lnSpc>
                <a:spcPct val="107000"/>
              </a:lnSpc>
              <a:defRPr/>
            </a:pPr>
            <a:endParaRPr lang="es-MX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r" defTabSz="457052">
              <a:lnSpc>
                <a:spcPct val="107000"/>
              </a:lnSpc>
              <a:defRPr/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Fecha</a:t>
            </a:r>
            <a:endParaRPr lang="es-MX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r" defTabSz="457052">
              <a:lnSpc>
                <a:spcPct val="107000"/>
              </a:lnSpc>
              <a:defRPr/>
            </a:pP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24 de Junio del 2024.</a:t>
            </a:r>
            <a:endParaRPr lang="es-MX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defTabSz="457052">
              <a:lnSpc>
                <a:spcPct val="107000"/>
              </a:lnSpc>
              <a:spcAft>
                <a:spcPts val="800"/>
              </a:spcAft>
              <a:defRPr/>
            </a:pPr>
            <a:r>
              <a:rPr lang="es-MX" sz="12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226777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</TotalTime>
  <Words>48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Open Sans</vt:lpstr>
      <vt:lpstr>Times New Roman</vt:lpstr>
      <vt:lpstr>Trebuchet MS</vt:lpstr>
      <vt:lpstr>Wingdings</vt:lpstr>
      <vt:lpstr>Berlín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Lang Yerena</dc:creator>
  <cp:lastModifiedBy>Javier Lang Yerena</cp:lastModifiedBy>
  <cp:revision>1</cp:revision>
  <dcterms:created xsi:type="dcterms:W3CDTF">2024-06-23T02:49:48Z</dcterms:created>
  <dcterms:modified xsi:type="dcterms:W3CDTF">2024-06-23T02:55:05Z</dcterms:modified>
</cp:coreProperties>
</file>