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88601-16A4-4CF3-9FA1-F9DB9FC840F0}" v="4" dt="2020-08-30T02:09:37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Lavados" userId="c8961790fe5c31a0" providerId="LiveId" clId="{BE840A10-9811-481E-8833-84720B4770D5}"/>
    <pc:docChg chg="modSld">
      <pc:chgData name="Javier Lavados" userId="c8961790fe5c31a0" providerId="LiveId" clId="{BE840A10-9811-481E-8833-84720B4770D5}" dt="2020-08-22T21:41:40.461" v="45"/>
      <pc:docMkLst>
        <pc:docMk/>
      </pc:docMkLst>
      <pc:sldChg chg="addSp modSp mod setBg">
        <pc:chgData name="Javier Lavados" userId="c8961790fe5c31a0" providerId="LiveId" clId="{BE840A10-9811-481E-8833-84720B4770D5}" dt="2020-08-22T21:41:40.461" v="45"/>
        <pc:sldMkLst>
          <pc:docMk/>
          <pc:sldMk cId="4279075566" sldId="257"/>
        </pc:sldMkLst>
        <pc:spChg chg="add mod">
          <ac:chgData name="Javier Lavados" userId="c8961790fe5c31a0" providerId="LiveId" clId="{BE840A10-9811-481E-8833-84720B4770D5}" dt="2020-08-21T23:30:47.941" v="13" actId="122"/>
          <ac:spMkLst>
            <pc:docMk/>
            <pc:sldMk cId="4279075566" sldId="257"/>
            <ac:spMk id="2" creationId="{45E4E0C1-34E9-494B-AD65-C0C3B8A79663}"/>
          </ac:spMkLst>
        </pc:spChg>
        <pc:spChg chg="add mod">
          <ac:chgData name="Javier Lavados" userId="c8961790fe5c31a0" providerId="LiveId" clId="{BE840A10-9811-481E-8833-84720B4770D5}" dt="2020-08-21T23:31:05.369" v="21" actId="20577"/>
          <ac:spMkLst>
            <pc:docMk/>
            <pc:sldMk cId="4279075566" sldId="257"/>
            <ac:spMk id="3" creationId="{AA5A0BB1-8A39-4E63-BB5F-0A69DD44404D}"/>
          </ac:spMkLst>
        </pc:spChg>
        <pc:spChg chg="add mod">
          <ac:chgData name="Javier Lavados" userId="c8961790fe5c31a0" providerId="LiveId" clId="{BE840A10-9811-481E-8833-84720B4770D5}" dt="2020-08-21T23:31:01.509" v="19" actId="20577"/>
          <ac:spMkLst>
            <pc:docMk/>
            <pc:sldMk cId="4279075566" sldId="257"/>
            <ac:spMk id="4" creationId="{324C0DA9-2025-4D28-8E02-FB3F542D4DC8}"/>
          </ac:spMkLst>
        </pc:spChg>
        <pc:spChg chg="add mod">
          <ac:chgData name="Javier Lavados" userId="c8961790fe5c31a0" providerId="LiveId" clId="{BE840A10-9811-481E-8833-84720B4770D5}" dt="2020-08-21T23:31:11.873" v="25" actId="20577"/>
          <ac:spMkLst>
            <pc:docMk/>
            <pc:sldMk cId="4279075566" sldId="257"/>
            <ac:spMk id="5" creationId="{3EF28DE3-6F11-41FE-8D25-0679C2DD41C7}"/>
          </ac:spMkLst>
        </pc:spChg>
        <pc:spChg chg="add mod">
          <ac:chgData name="Javier Lavados" userId="c8961790fe5c31a0" providerId="LiveId" clId="{BE840A10-9811-481E-8833-84720B4770D5}" dt="2020-08-21T23:31:18.835" v="29" actId="20577"/>
          <ac:spMkLst>
            <pc:docMk/>
            <pc:sldMk cId="4279075566" sldId="257"/>
            <ac:spMk id="8" creationId="{40421F0E-CF4B-4980-8237-24384F083E41}"/>
          </ac:spMkLst>
        </pc:spChg>
        <pc:spChg chg="add mod">
          <ac:chgData name="Javier Lavados" userId="c8961790fe5c31a0" providerId="LiveId" clId="{BE840A10-9811-481E-8833-84720B4770D5}" dt="2020-08-21T23:31:28.194" v="34" actId="1076"/>
          <ac:spMkLst>
            <pc:docMk/>
            <pc:sldMk cId="4279075566" sldId="257"/>
            <ac:spMk id="9" creationId="{0533B608-BA63-4850-A41B-627CC4AE19BD}"/>
          </ac:spMkLst>
        </pc:spChg>
        <pc:spChg chg="add mod">
          <ac:chgData name="Javier Lavados" userId="c8961790fe5c31a0" providerId="LiveId" clId="{BE840A10-9811-481E-8833-84720B4770D5}" dt="2020-08-21T23:31:33.771" v="38" actId="20577"/>
          <ac:spMkLst>
            <pc:docMk/>
            <pc:sldMk cId="4279075566" sldId="257"/>
            <ac:spMk id="10" creationId="{B318F19D-C7DD-4008-B8DE-31E7B0E2F85E}"/>
          </ac:spMkLst>
        </pc:spChg>
        <pc:spChg chg="add mod">
          <ac:chgData name="Javier Lavados" userId="c8961790fe5c31a0" providerId="LiveId" clId="{BE840A10-9811-481E-8833-84720B4770D5}" dt="2020-08-21T23:31:40.074" v="42" actId="20577"/>
          <ac:spMkLst>
            <pc:docMk/>
            <pc:sldMk cId="4279075566" sldId="257"/>
            <ac:spMk id="11" creationId="{319D6200-2B65-488F-AEE9-442205DBEA77}"/>
          </ac:spMkLst>
        </pc:spChg>
        <pc:spChg chg="mod">
          <ac:chgData name="Javier Lavados" userId="c8961790fe5c31a0" providerId="LiveId" clId="{BE840A10-9811-481E-8833-84720B4770D5}" dt="2020-08-21T23:30:09.655" v="3" actId="20577"/>
          <ac:spMkLst>
            <pc:docMk/>
            <pc:sldMk cId="4279075566" sldId="257"/>
            <ac:spMk id="57" creationId="{82B1C75D-0F99-4B00-B898-9BB1A150677D}"/>
          </ac:spMkLst>
        </pc:spChg>
      </pc:sldChg>
    </pc:docChg>
  </pc:docChgLst>
  <pc:docChgLst>
    <pc:chgData name="Javier Lavados" userId="c8961790fe5c31a0" providerId="LiveId" clId="{C6688601-16A4-4CF3-9FA1-F9DB9FC840F0}"/>
    <pc:docChg chg="undo custSel addSld modSld">
      <pc:chgData name="Javier Lavados" userId="c8961790fe5c31a0" providerId="LiveId" clId="{C6688601-16A4-4CF3-9FA1-F9DB9FC840F0}" dt="2020-08-30T02:09:47.142" v="133" actId="14100"/>
      <pc:docMkLst>
        <pc:docMk/>
      </pc:docMkLst>
      <pc:sldChg chg="addSp delSp modSp mod">
        <pc:chgData name="Javier Lavados" userId="c8961790fe5c31a0" providerId="LiveId" clId="{C6688601-16A4-4CF3-9FA1-F9DB9FC840F0}" dt="2020-08-30T01:02:20.129" v="98" actId="1076"/>
        <pc:sldMkLst>
          <pc:docMk/>
          <pc:sldMk cId="4279075566" sldId="257"/>
        </pc:sldMkLst>
        <pc:spChg chg="mod">
          <ac:chgData name="Javier Lavados" userId="c8961790fe5c31a0" providerId="LiveId" clId="{C6688601-16A4-4CF3-9FA1-F9DB9FC840F0}" dt="2020-08-30T00:52:12.072" v="13" actId="1582"/>
          <ac:spMkLst>
            <pc:docMk/>
            <pc:sldMk cId="4279075566" sldId="257"/>
            <ac:spMk id="2" creationId="{45E4E0C1-34E9-494B-AD65-C0C3B8A79663}"/>
          </ac:spMkLst>
        </pc:spChg>
        <pc:spChg chg="mod">
          <ac:chgData name="Javier Lavados" userId="c8961790fe5c31a0" providerId="LiveId" clId="{C6688601-16A4-4CF3-9FA1-F9DB9FC840F0}" dt="2020-08-30T00:51:49.636" v="11" actId="1582"/>
          <ac:spMkLst>
            <pc:docMk/>
            <pc:sldMk cId="4279075566" sldId="257"/>
            <ac:spMk id="3" creationId="{AA5A0BB1-8A39-4E63-BB5F-0A69DD44404D}"/>
          </ac:spMkLst>
        </pc:spChg>
        <pc:spChg chg="mod">
          <ac:chgData name="Javier Lavados" userId="c8961790fe5c31a0" providerId="LiveId" clId="{C6688601-16A4-4CF3-9FA1-F9DB9FC840F0}" dt="2020-08-30T00:51:59.481" v="12" actId="1582"/>
          <ac:spMkLst>
            <pc:docMk/>
            <pc:sldMk cId="4279075566" sldId="257"/>
            <ac:spMk id="4" creationId="{324C0DA9-2025-4D28-8E02-FB3F542D4DC8}"/>
          </ac:spMkLst>
        </pc:spChg>
        <pc:spChg chg="mod">
          <ac:chgData name="Javier Lavados" userId="c8961790fe5c31a0" providerId="LiveId" clId="{C6688601-16A4-4CF3-9FA1-F9DB9FC840F0}" dt="2020-08-30T00:52:54.634" v="19" actId="1582"/>
          <ac:spMkLst>
            <pc:docMk/>
            <pc:sldMk cId="4279075566" sldId="257"/>
            <ac:spMk id="5" creationId="{3EF28DE3-6F11-41FE-8D25-0679C2DD41C7}"/>
          </ac:spMkLst>
        </pc:spChg>
        <pc:spChg chg="mod">
          <ac:chgData name="Javier Lavados" userId="c8961790fe5c31a0" providerId="LiveId" clId="{C6688601-16A4-4CF3-9FA1-F9DB9FC840F0}" dt="2020-08-30T00:52:43.770" v="18" actId="1582"/>
          <ac:spMkLst>
            <pc:docMk/>
            <pc:sldMk cId="4279075566" sldId="257"/>
            <ac:spMk id="6" creationId="{A31298E9-227D-448F-B663-A9E3EC3CA953}"/>
          </ac:spMkLst>
        </pc:spChg>
        <pc:spChg chg="mod">
          <ac:chgData name="Javier Lavados" userId="c8961790fe5c31a0" providerId="LiveId" clId="{C6688601-16A4-4CF3-9FA1-F9DB9FC840F0}" dt="2020-08-30T00:57:58.858" v="51" actId="1076"/>
          <ac:spMkLst>
            <pc:docMk/>
            <pc:sldMk cId="4279075566" sldId="257"/>
            <ac:spMk id="7" creationId="{365ACE37-64FB-457A-9C58-CAAB0AABAB06}"/>
          </ac:spMkLst>
        </pc:spChg>
        <pc:spChg chg="mod">
          <ac:chgData name="Javier Lavados" userId="c8961790fe5c31a0" providerId="LiveId" clId="{C6688601-16A4-4CF3-9FA1-F9DB9FC840F0}" dt="2020-08-30T00:53:05.643" v="20" actId="1582"/>
          <ac:spMkLst>
            <pc:docMk/>
            <pc:sldMk cId="4279075566" sldId="257"/>
            <ac:spMk id="8" creationId="{40421F0E-CF4B-4980-8237-24384F083E41}"/>
          </ac:spMkLst>
        </pc:spChg>
        <pc:spChg chg="mod">
          <ac:chgData name="Javier Lavados" userId="c8961790fe5c31a0" providerId="LiveId" clId="{C6688601-16A4-4CF3-9FA1-F9DB9FC840F0}" dt="2020-08-30T00:53:14.663" v="21" actId="1582"/>
          <ac:spMkLst>
            <pc:docMk/>
            <pc:sldMk cId="4279075566" sldId="257"/>
            <ac:spMk id="9" creationId="{0533B608-BA63-4850-A41B-627CC4AE19BD}"/>
          </ac:spMkLst>
        </pc:spChg>
        <pc:spChg chg="mod">
          <ac:chgData name="Javier Lavados" userId="c8961790fe5c31a0" providerId="LiveId" clId="{C6688601-16A4-4CF3-9FA1-F9DB9FC840F0}" dt="2020-08-30T00:53:22.335" v="22" actId="1582"/>
          <ac:spMkLst>
            <pc:docMk/>
            <pc:sldMk cId="4279075566" sldId="257"/>
            <ac:spMk id="10" creationId="{B318F19D-C7DD-4008-B8DE-31E7B0E2F85E}"/>
          </ac:spMkLst>
        </pc:spChg>
        <pc:spChg chg="mod">
          <ac:chgData name="Javier Lavados" userId="c8961790fe5c31a0" providerId="LiveId" clId="{C6688601-16A4-4CF3-9FA1-F9DB9FC840F0}" dt="2020-08-30T00:53:31.395" v="23" actId="1582"/>
          <ac:spMkLst>
            <pc:docMk/>
            <pc:sldMk cId="4279075566" sldId="257"/>
            <ac:spMk id="11" creationId="{319D6200-2B65-488F-AEE9-442205DBEA77}"/>
          </ac:spMkLst>
        </pc:spChg>
        <pc:spChg chg="add del mod">
          <ac:chgData name="Javier Lavados" userId="c8961790fe5c31a0" providerId="LiveId" clId="{C6688601-16A4-4CF3-9FA1-F9DB9FC840F0}" dt="2020-08-30T01:01:09.162" v="76" actId="478"/>
          <ac:spMkLst>
            <pc:docMk/>
            <pc:sldMk cId="4279075566" sldId="257"/>
            <ac:spMk id="12" creationId="{4BA0F248-04D6-4D6B-94ED-9359793F2B5F}"/>
          </ac:spMkLst>
        </pc:spChg>
        <pc:spChg chg="add del mod">
          <ac:chgData name="Javier Lavados" userId="c8961790fe5c31a0" providerId="LiveId" clId="{C6688601-16A4-4CF3-9FA1-F9DB9FC840F0}" dt="2020-08-30T01:01:09.162" v="76" actId="478"/>
          <ac:spMkLst>
            <pc:docMk/>
            <pc:sldMk cId="4279075566" sldId="257"/>
            <ac:spMk id="13" creationId="{BB0527B7-0502-4F5F-8F96-651F044DDD87}"/>
          </ac:spMkLst>
        </pc:spChg>
        <pc:spChg chg="add del mod">
          <ac:chgData name="Javier Lavados" userId="c8961790fe5c31a0" providerId="LiveId" clId="{C6688601-16A4-4CF3-9FA1-F9DB9FC840F0}" dt="2020-08-30T01:01:09.162" v="76" actId="478"/>
          <ac:spMkLst>
            <pc:docMk/>
            <pc:sldMk cId="4279075566" sldId="257"/>
            <ac:spMk id="14" creationId="{5EC9C3E2-8008-48CB-A2B9-9C901C5B903E}"/>
          </ac:spMkLst>
        </pc:spChg>
        <pc:spChg chg="mod">
          <ac:chgData name="Javier Lavados" userId="c8961790fe5c31a0" providerId="LiveId" clId="{C6688601-16A4-4CF3-9FA1-F9DB9FC840F0}" dt="2020-08-30T01:01:39.253" v="85" actId="1076"/>
          <ac:spMkLst>
            <pc:docMk/>
            <pc:sldMk cId="4279075566" sldId="257"/>
            <ac:spMk id="15" creationId="{D821724A-7AF0-4F25-83DC-5F58B8B70E10}"/>
          </ac:spMkLst>
        </pc:spChg>
        <pc:spChg chg="add del mod">
          <ac:chgData name="Javier Lavados" userId="c8961790fe5c31a0" providerId="LiveId" clId="{C6688601-16A4-4CF3-9FA1-F9DB9FC840F0}" dt="2020-08-30T01:01:16.024" v="79" actId="478"/>
          <ac:spMkLst>
            <pc:docMk/>
            <pc:sldMk cId="4279075566" sldId="257"/>
            <ac:spMk id="16" creationId="{13FCAC8B-6701-4E31-98ED-685B7637BDFD}"/>
          </ac:spMkLst>
        </pc:spChg>
        <pc:spChg chg="mod">
          <ac:chgData name="Javier Lavados" userId="c8961790fe5c31a0" providerId="LiveId" clId="{C6688601-16A4-4CF3-9FA1-F9DB9FC840F0}" dt="2020-08-30T00:52:27.769" v="15" actId="1582"/>
          <ac:spMkLst>
            <pc:docMk/>
            <pc:sldMk cId="4279075566" sldId="257"/>
            <ac:spMk id="17" creationId="{39CF79D6-2C47-4111-B9DE-BC2E07B95D73}"/>
          </ac:spMkLst>
        </pc:spChg>
        <pc:spChg chg="add del mod">
          <ac:chgData name="Javier Lavados" userId="c8961790fe5c31a0" providerId="LiveId" clId="{C6688601-16A4-4CF3-9FA1-F9DB9FC840F0}" dt="2020-08-30T01:01:16.505" v="80" actId="478"/>
          <ac:spMkLst>
            <pc:docMk/>
            <pc:sldMk cId="4279075566" sldId="257"/>
            <ac:spMk id="18" creationId="{300CDC2D-9E1E-4FB0-8793-B43728146A75}"/>
          </ac:spMkLst>
        </pc:spChg>
        <pc:spChg chg="add del mod">
          <ac:chgData name="Javier Lavados" userId="c8961790fe5c31a0" providerId="LiveId" clId="{C6688601-16A4-4CF3-9FA1-F9DB9FC840F0}" dt="2020-08-30T01:01:15.428" v="78" actId="478"/>
          <ac:spMkLst>
            <pc:docMk/>
            <pc:sldMk cId="4279075566" sldId="257"/>
            <ac:spMk id="20" creationId="{2E2DB9D7-3149-4B65-824F-45603EA6A62A}"/>
          </ac:spMkLst>
        </pc:spChg>
        <pc:spChg chg="add del mod">
          <ac:chgData name="Javier Lavados" userId="c8961790fe5c31a0" providerId="LiveId" clId="{C6688601-16A4-4CF3-9FA1-F9DB9FC840F0}" dt="2020-08-30T01:01:27.245" v="84" actId="22"/>
          <ac:spMkLst>
            <pc:docMk/>
            <pc:sldMk cId="4279075566" sldId="257"/>
            <ac:spMk id="21" creationId="{D73E8303-62A2-44A4-89FA-14FF793E0433}"/>
          </ac:spMkLst>
        </pc:spChg>
        <pc:spChg chg="add del mod">
          <ac:chgData name="Javier Lavados" userId="c8961790fe5c31a0" providerId="LiveId" clId="{C6688601-16A4-4CF3-9FA1-F9DB9FC840F0}" dt="2020-08-30T01:01:27.245" v="84" actId="22"/>
          <ac:spMkLst>
            <pc:docMk/>
            <pc:sldMk cId="4279075566" sldId="257"/>
            <ac:spMk id="22" creationId="{656C9CDB-EDB6-4B26-A7CF-C8B7E030D3F8}"/>
          </ac:spMkLst>
        </pc:spChg>
        <pc:spChg chg="add del mod">
          <ac:chgData name="Javier Lavados" userId="c8961790fe5c31a0" providerId="LiveId" clId="{C6688601-16A4-4CF3-9FA1-F9DB9FC840F0}" dt="2020-08-30T01:01:27.245" v="84" actId="22"/>
          <ac:spMkLst>
            <pc:docMk/>
            <pc:sldMk cId="4279075566" sldId="257"/>
            <ac:spMk id="23" creationId="{BFFDF41B-98DB-4260-A568-493A760E93EA}"/>
          </ac:spMkLst>
        </pc:spChg>
        <pc:spChg chg="add mod">
          <ac:chgData name="Javier Lavados" userId="c8961790fe5c31a0" providerId="LiveId" clId="{C6688601-16A4-4CF3-9FA1-F9DB9FC840F0}" dt="2020-08-30T01:01:52.859" v="87" actId="1076"/>
          <ac:spMkLst>
            <pc:docMk/>
            <pc:sldMk cId="4279075566" sldId="257"/>
            <ac:spMk id="25" creationId="{F192A7BF-A32F-4A52-BDE5-264F818F3F4E}"/>
          </ac:spMkLst>
        </pc:spChg>
        <pc:spChg chg="add mod">
          <ac:chgData name="Javier Lavados" userId="c8961790fe5c31a0" providerId="LiveId" clId="{C6688601-16A4-4CF3-9FA1-F9DB9FC840F0}" dt="2020-08-30T01:01:52.859" v="87" actId="1076"/>
          <ac:spMkLst>
            <pc:docMk/>
            <pc:sldMk cId="4279075566" sldId="257"/>
            <ac:spMk id="27" creationId="{9D79BE8B-D4CB-448D-A47E-4976D75989B2}"/>
          </ac:spMkLst>
        </pc:spChg>
        <pc:spChg chg="add mod ord">
          <ac:chgData name="Javier Lavados" userId="c8961790fe5c31a0" providerId="LiveId" clId="{C6688601-16A4-4CF3-9FA1-F9DB9FC840F0}" dt="2020-08-30T01:02:02.210" v="91" actId="166"/>
          <ac:spMkLst>
            <pc:docMk/>
            <pc:sldMk cId="4279075566" sldId="257"/>
            <ac:spMk id="29" creationId="{AB3AC19A-1DEF-4E7C-969B-22898B32F230}"/>
          </ac:spMkLst>
        </pc:spChg>
        <pc:spChg chg="add mod">
          <ac:chgData name="Javier Lavados" userId="c8961790fe5c31a0" providerId="LiveId" clId="{C6688601-16A4-4CF3-9FA1-F9DB9FC840F0}" dt="2020-08-30T01:01:55.574" v="89" actId="1076"/>
          <ac:spMkLst>
            <pc:docMk/>
            <pc:sldMk cId="4279075566" sldId="257"/>
            <ac:spMk id="33" creationId="{8AC0FAEF-9F8E-4D60-96AD-2FB02D1626EB}"/>
          </ac:spMkLst>
        </pc:spChg>
        <pc:spChg chg="add mod">
          <ac:chgData name="Javier Lavados" userId="c8961790fe5c31a0" providerId="LiveId" clId="{C6688601-16A4-4CF3-9FA1-F9DB9FC840F0}" dt="2020-08-30T01:01:55.574" v="89" actId="1076"/>
          <ac:spMkLst>
            <pc:docMk/>
            <pc:sldMk cId="4279075566" sldId="257"/>
            <ac:spMk id="35" creationId="{DF33C090-1900-41AF-A886-6CCCA0927FB5}"/>
          </ac:spMkLst>
        </pc:spChg>
        <pc:spChg chg="add mod ord">
          <ac:chgData name="Javier Lavados" userId="c8961790fe5c31a0" providerId="LiveId" clId="{C6688601-16A4-4CF3-9FA1-F9DB9FC840F0}" dt="2020-08-30T01:02:11.828" v="95" actId="166"/>
          <ac:spMkLst>
            <pc:docMk/>
            <pc:sldMk cId="4279075566" sldId="257"/>
            <ac:spMk id="37" creationId="{1FC8D18F-0BC6-473D-8F70-93D31548F90E}"/>
          </ac:spMkLst>
        </pc:spChg>
        <pc:spChg chg="del">
          <ac:chgData name="Javier Lavados" userId="c8961790fe5c31a0" providerId="LiveId" clId="{C6688601-16A4-4CF3-9FA1-F9DB9FC840F0}" dt="2020-08-30T00:50:53.144" v="6" actId="478"/>
          <ac:spMkLst>
            <pc:docMk/>
            <pc:sldMk cId="4279075566" sldId="257"/>
            <ac:spMk id="39" creationId="{0AFAA20B-DC77-496A-A059-342E079C36A4}"/>
          </ac:spMkLst>
        </pc:spChg>
        <pc:spChg chg="del">
          <ac:chgData name="Javier Lavados" userId="c8961790fe5c31a0" providerId="LiveId" clId="{C6688601-16A4-4CF3-9FA1-F9DB9FC840F0}" dt="2020-08-30T00:50:53.144" v="6" actId="478"/>
          <ac:spMkLst>
            <pc:docMk/>
            <pc:sldMk cId="4279075566" sldId="257"/>
            <ac:spMk id="41" creationId="{2BAAAD45-5220-4C0E-BB78-7081D8FA8EE3}"/>
          </ac:spMkLst>
        </pc:spChg>
        <pc:spChg chg="del">
          <ac:chgData name="Javier Lavados" userId="c8961790fe5c31a0" providerId="LiveId" clId="{C6688601-16A4-4CF3-9FA1-F9DB9FC840F0}" dt="2020-08-30T00:50:49.240" v="5" actId="478"/>
          <ac:spMkLst>
            <pc:docMk/>
            <pc:sldMk cId="4279075566" sldId="257"/>
            <ac:spMk id="43" creationId="{3759902B-B2EB-46CD-8556-FEECBD9E0654}"/>
          </ac:spMkLst>
        </pc:spChg>
        <pc:spChg chg="del">
          <ac:chgData name="Javier Lavados" userId="c8961790fe5c31a0" providerId="LiveId" clId="{C6688601-16A4-4CF3-9FA1-F9DB9FC840F0}" dt="2020-08-30T00:50:53.144" v="6" actId="478"/>
          <ac:spMkLst>
            <pc:docMk/>
            <pc:sldMk cId="4279075566" sldId="257"/>
            <ac:spMk id="51" creationId="{66504CAE-3DF8-482C-8192-B9DE91C8A9E4}"/>
          </ac:spMkLst>
        </pc:spChg>
        <pc:spChg chg="del">
          <ac:chgData name="Javier Lavados" userId="c8961790fe5c31a0" providerId="LiveId" clId="{C6688601-16A4-4CF3-9FA1-F9DB9FC840F0}" dt="2020-08-30T00:50:53.144" v="6" actId="478"/>
          <ac:spMkLst>
            <pc:docMk/>
            <pc:sldMk cId="4279075566" sldId="257"/>
            <ac:spMk id="53" creationId="{38501D70-46E5-4571-8500-25BB975D1F5F}"/>
          </ac:spMkLst>
        </pc:spChg>
        <pc:spChg chg="del">
          <ac:chgData name="Javier Lavados" userId="c8961790fe5c31a0" providerId="LiveId" clId="{C6688601-16A4-4CF3-9FA1-F9DB9FC840F0}" dt="2020-08-30T00:50:49.240" v="5" actId="478"/>
          <ac:spMkLst>
            <pc:docMk/>
            <pc:sldMk cId="4279075566" sldId="257"/>
            <ac:spMk id="55" creationId="{5D826193-3A52-404A-ABEA-A425E6AC11C2}"/>
          </ac:spMkLst>
        </pc:spChg>
        <pc:spChg chg="mod">
          <ac:chgData name="Javier Lavados" userId="c8961790fe5c31a0" providerId="LiveId" clId="{C6688601-16A4-4CF3-9FA1-F9DB9FC840F0}" dt="2020-08-30T00:52:20.282" v="14" actId="1582"/>
          <ac:spMkLst>
            <pc:docMk/>
            <pc:sldMk cId="4279075566" sldId="257"/>
            <ac:spMk id="57" creationId="{82B1C75D-0F99-4B00-B898-9BB1A150677D}"/>
          </ac:spMkLst>
        </pc:spChg>
        <pc:picChg chg="mod ord">
          <ac:chgData name="Javier Lavados" userId="c8961790fe5c31a0" providerId="LiveId" clId="{C6688601-16A4-4CF3-9FA1-F9DB9FC840F0}" dt="2020-08-30T01:02:07.444" v="93" actId="1076"/>
          <ac:picMkLst>
            <pc:docMk/>
            <pc:sldMk cId="4279075566" sldId="257"/>
            <ac:picMk id="31" creationId="{252B1D27-59B0-40EE-A2CE-A4AA92A37633}"/>
          </ac:picMkLst>
        </pc:picChg>
        <pc:picChg chg="mod ord">
          <ac:chgData name="Javier Lavados" userId="c8961790fe5c31a0" providerId="LiveId" clId="{C6688601-16A4-4CF3-9FA1-F9DB9FC840F0}" dt="2020-08-30T01:02:20.129" v="98" actId="1076"/>
          <ac:picMkLst>
            <pc:docMk/>
            <pc:sldMk cId="4279075566" sldId="257"/>
            <ac:picMk id="49" creationId="{5A01160F-DC2E-4CA6-9D9B-17AA19257372}"/>
          </ac:picMkLst>
        </pc:picChg>
      </pc:sldChg>
      <pc:sldChg chg="addSp delSp modSp new mod">
        <pc:chgData name="Javier Lavados" userId="c8961790fe5c31a0" providerId="LiveId" clId="{C6688601-16A4-4CF3-9FA1-F9DB9FC840F0}" dt="2020-08-30T02:09:47.142" v="133" actId="14100"/>
        <pc:sldMkLst>
          <pc:docMk/>
          <pc:sldMk cId="3391789273" sldId="258"/>
        </pc:sldMkLst>
        <pc:spChg chg="del">
          <ac:chgData name="Javier Lavados" userId="c8961790fe5c31a0" providerId="LiveId" clId="{C6688601-16A4-4CF3-9FA1-F9DB9FC840F0}" dt="2020-08-30T02:07:20.199" v="102" actId="478"/>
          <ac:spMkLst>
            <pc:docMk/>
            <pc:sldMk cId="3391789273" sldId="258"/>
            <ac:spMk id="2" creationId="{7BA5E2B8-11D3-45BF-9E63-842B375D6246}"/>
          </ac:spMkLst>
        </pc:spChg>
        <pc:spChg chg="del mod">
          <ac:chgData name="Javier Lavados" userId="c8961790fe5c31a0" providerId="LiveId" clId="{C6688601-16A4-4CF3-9FA1-F9DB9FC840F0}" dt="2020-08-30T02:07:15.852" v="101" actId="478"/>
          <ac:spMkLst>
            <pc:docMk/>
            <pc:sldMk cId="3391789273" sldId="258"/>
            <ac:spMk id="3" creationId="{01697CE7-5B81-4DFB-9DC1-A59B8141CA48}"/>
          </ac:spMkLst>
        </pc:spChg>
        <pc:spChg chg="add mod">
          <ac:chgData name="Javier Lavados" userId="c8961790fe5c31a0" providerId="LiveId" clId="{C6688601-16A4-4CF3-9FA1-F9DB9FC840F0}" dt="2020-08-30T02:09:47.142" v="133" actId="14100"/>
          <ac:spMkLst>
            <pc:docMk/>
            <pc:sldMk cId="3391789273" sldId="258"/>
            <ac:spMk id="5" creationId="{D78CE3F9-7232-4109-B8AF-17DB532EA8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B0105-7236-49C3-AC6F-767834C64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3659B-466E-47D7-A7C8-A7603EAC8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28F1D-D64A-431E-B84C-E50F36FE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63F699-B70D-42E7-BF2D-56E50487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28FB9-5A75-4596-B581-EED81DE4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774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1150-4488-40D7-AFFC-9EB722A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F49FC5-C3BA-4D1A-8FFC-D661D308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44327-995A-4919-A46B-006527C8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37C8-2354-4289-BDC2-C218489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3B6577-6563-44FD-A55D-72DB44D3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009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54431D-987C-4278-B156-52806ED10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AA35D-21B6-4906-95E7-2ECD4F44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64D8C-79C9-4FCC-A70C-AD5F148E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44D7C5-73BA-4B2A-8FBC-B9208044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3EACF4-32E8-4A4A-AE26-47AD6E9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9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1F285-F468-4689-BA44-278475C1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8F3C7-DD81-48BC-AB19-E85A3980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CA429-9E4E-4342-8C57-66C33418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816FA-CB49-4D37-A907-0646DFEE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2839F-CE9A-407E-B1CB-53342B85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86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89227-8123-4299-8AFF-8F7E8BE6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2454B-2138-49BD-8AF0-93A9EFD1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D606D-7666-404D-A50E-6A3FA22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EC9973-C45E-4030-8079-26E62EFE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3B6FF-E9B3-4969-AE16-1ECDD1B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3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25BB-328C-40D6-BB27-8B3B444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CA327-AFC2-4799-98B1-230E1C8A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B26C40-A598-421F-B64C-4A892CF1C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72011-B1D6-4F58-8CC2-B6D6724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E706B7-76F7-4138-A0CB-F7A3C9A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254C1-8860-49AF-B1D5-FACA755E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85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11DA8-5640-42A5-88CA-D9B759BE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E0BA0B-0E1C-4631-A114-9F27168F0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0AE234-EED8-4A21-9533-CA768C977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D4EEFE-C41F-48F6-9718-0ECD67649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AC5D41-BFE9-40F3-AE09-D527D96F6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C4FD66-DBDB-4C7B-89C4-0EC5E259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3B9AED-2B26-4869-98A9-0AA6B797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A7C7E3-E7B9-401C-A9F4-C71D5015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43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7DE3D-1CE1-4965-992B-A89E1DD7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9AE858-BFC1-4110-BD7E-047E1F7D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2FC032-1BAC-4ACA-B4E9-5F4E9BE8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5BFC75-848C-4FEB-BEDB-BAAE64E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80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28802-6983-46A4-ABD4-17CE177A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94CB93-ADC1-4CF9-9CBA-DDF507B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AB2FAC-A17A-4026-B8C0-FA6C4518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299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81F5B-5FBB-49C6-A2AA-6E18DF87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B278DA-0BA9-4560-9082-5781AF97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D3293D-B2DF-43E2-8E29-A7764A28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48DAC-5599-40E1-AAF4-84E312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B6151-8113-46BF-8C24-FE85798B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263E1-1E42-4EDB-A494-792A0880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39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2A311-48E9-4EB3-A3B5-83B1A165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5C71B8-AA1E-4FF5-A674-064B8CCBE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02EC6E-4590-494F-99C3-2760CAA66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2D312-D7B6-4652-9222-7489258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F7BAA5-448A-46DA-B5B2-0C2E6911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228BF-23B0-49E0-B5B5-94A43BAE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6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0CBDCD-18F0-46DA-8DE7-517DFC03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F5D59-A530-4D90-A5CB-BD63D33B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BF3CF-4D2F-4199-9700-7DDCE87F0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7440-503B-4CD2-8685-FFAA3EEE77C7}" type="datetimeFigureOut">
              <a:rPr lang="es-CL" smtClean="0"/>
              <a:t>29-08-2020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0B591-5442-4A25-B12F-94DFE5EBE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BFF20-E73A-4347-8345-620E07CB9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32D2-C169-438F-A769-6743EBE19C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145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6573CDD-20C0-42D8-BBDB-C6EF1BA1B764}"/>
              </a:ext>
            </a:extLst>
          </p:cNvPr>
          <p:cNvSpPr/>
          <p:nvPr/>
        </p:nvSpPr>
        <p:spPr>
          <a:xfrm>
            <a:off x="5033639" y="2512381"/>
            <a:ext cx="1342007" cy="101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Fase inicial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F4D3ED1-EB67-4A34-9CAD-CEDE03A8441B}"/>
              </a:ext>
            </a:extLst>
          </p:cNvPr>
          <p:cNvSpPr/>
          <p:nvPr/>
        </p:nvSpPr>
        <p:spPr>
          <a:xfrm>
            <a:off x="9149792" y="3065016"/>
            <a:ext cx="1342007" cy="101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Bomba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2CFDFCD-487B-44F7-B8F7-3F804FB1DA03}"/>
              </a:ext>
            </a:extLst>
          </p:cNvPr>
          <p:cNvSpPr/>
          <p:nvPr/>
        </p:nvSpPr>
        <p:spPr>
          <a:xfrm>
            <a:off x="8923538" y="1297620"/>
            <a:ext cx="1342007" cy="91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Numero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D7CACBF-DF11-43BC-856A-C4BB0C242541}"/>
              </a:ext>
            </a:extLst>
          </p:cNvPr>
          <p:cNvCxnSpPr>
            <a:cxnSpLocks/>
          </p:cNvCxnSpPr>
          <p:nvPr/>
        </p:nvCxnSpPr>
        <p:spPr>
          <a:xfrm flipV="1">
            <a:off x="7812963" y="2041307"/>
            <a:ext cx="1046952" cy="76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E26AB7-AE42-4DF7-A11F-77E204F2A13A}"/>
              </a:ext>
            </a:extLst>
          </p:cNvPr>
          <p:cNvCxnSpPr>
            <a:cxnSpLocks/>
          </p:cNvCxnSpPr>
          <p:nvPr/>
        </p:nvCxnSpPr>
        <p:spPr>
          <a:xfrm>
            <a:off x="7812963" y="2807012"/>
            <a:ext cx="1182821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B1E5FAF6-9D82-423D-B9E1-FB20558E345C}"/>
              </a:ext>
            </a:extLst>
          </p:cNvPr>
          <p:cNvSpPr/>
          <p:nvPr/>
        </p:nvSpPr>
        <p:spPr>
          <a:xfrm>
            <a:off x="1903774" y="2380081"/>
            <a:ext cx="1624614" cy="119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banderita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A671FA-8AB3-46B7-A7F1-17ED16F87C71}"/>
              </a:ext>
            </a:extLst>
          </p:cNvPr>
          <p:cNvSpPr txBox="1"/>
          <p:nvPr/>
        </p:nvSpPr>
        <p:spPr>
          <a:xfrm>
            <a:off x="6727184" y="2118749"/>
            <a:ext cx="94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Click</a:t>
            </a:r>
            <a:r>
              <a:rPr lang="es-CL" dirty="0"/>
              <a:t> derecho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1B74B32-A374-4190-B09B-A07E2CBEC995}"/>
              </a:ext>
            </a:extLst>
          </p:cNvPr>
          <p:cNvCxnSpPr>
            <a:stCxn id="5" idx="6"/>
          </p:cNvCxnSpPr>
          <p:nvPr/>
        </p:nvCxnSpPr>
        <p:spPr>
          <a:xfrm flipV="1">
            <a:off x="6375646" y="2807012"/>
            <a:ext cx="1437317" cy="211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D7F6FA4-3D46-47DF-B328-4961714657A7}"/>
              </a:ext>
            </a:extLst>
          </p:cNvPr>
          <p:cNvCxnSpPr>
            <a:cxnSpLocks/>
          </p:cNvCxnSpPr>
          <p:nvPr/>
        </p:nvCxnSpPr>
        <p:spPr>
          <a:xfrm flipH="1">
            <a:off x="3799643" y="3018408"/>
            <a:ext cx="117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E6DB260-7126-46BA-8E78-0BA5AC1DF54C}"/>
              </a:ext>
            </a:extLst>
          </p:cNvPr>
          <p:cNvSpPr txBox="1"/>
          <p:nvPr/>
        </p:nvSpPr>
        <p:spPr>
          <a:xfrm>
            <a:off x="3879926" y="2230869"/>
            <a:ext cx="107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Click</a:t>
            </a:r>
            <a:r>
              <a:rPr lang="es-CL" dirty="0"/>
              <a:t> izquierdo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7C99B6D-3A58-40D9-8086-88374ED6F5B6}"/>
              </a:ext>
            </a:extLst>
          </p:cNvPr>
          <p:cNvSpPr/>
          <p:nvPr/>
        </p:nvSpPr>
        <p:spPr>
          <a:xfrm>
            <a:off x="3382037" y="563118"/>
            <a:ext cx="1624614" cy="119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¿?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005B2B0-43A0-474A-8CA2-86459D947F5C}"/>
              </a:ext>
            </a:extLst>
          </p:cNvPr>
          <p:cNvCxnSpPr>
            <a:stCxn id="19" idx="0"/>
          </p:cNvCxnSpPr>
          <p:nvPr/>
        </p:nvCxnSpPr>
        <p:spPr>
          <a:xfrm flipV="1">
            <a:off x="2716081" y="1660124"/>
            <a:ext cx="812307" cy="7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F4E813-7F8B-432B-9819-F1E1B5C1D222}"/>
              </a:ext>
            </a:extLst>
          </p:cNvPr>
          <p:cNvSpPr txBox="1"/>
          <p:nvPr/>
        </p:nvSpPr>
        <p:spPr>
          <a:xfrm rot="19157757">
            <a:off x="2220939" y="1395438"/>
            <a:ext cx="12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Click</a:t>
            </a:r>
            <a:r>
              <a:rPr lang="es-CL" dirty="0"/>
              <a:t> izquierdo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578705C-51EB-48CE-B0E2-2B649135797C}"/>
              </a:ext>
            </a:extLst>
          </p:cNvPr>
          <p:cNvCxnSpPr/>
          <p:nvPr/>
        </p:nvCxnSpPr>
        <p:spPr>
          <a:xfrm>
            <a:off x="4811697" y="1660124"/>
            <a:ext cx="514905" cy="70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31298E9-227D-448F-B663-A9E3EC3CA953}"/>
              </a:ext>
            </a:extLst>
          </p:cNvPr>
          <p:cNvSpPr/>
          <p:nvPr/>
        </p:nvSpPr>
        <p:spPr>
          <a:xfrm>
            <a:off x="260734" y="222423"/>
            <a:ext cx="1620000" cy="16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riángulo rectángulo 14">
            <a:extLst>
              <a:ext uri="{FF2B5EF4-FFF2-40B4-BE49-F238E27FC236}">
                <a16:creationId xmlns:a16="http://schemas.microsoft.com/office/drawing/2014/main" id="{D821724A-7AF0-4F25-83DC-5F58B8B70E10}"/>
              </a:ext>
            </a:extLst>
          </p:cNvPr>
          <p:cNvSpPr/>
          <p:nvPr/>
        </p:nvSpPr>
        <p:spPr>
          <a:xfrm rot="16200000">
            <a:off x="290750" y="254311"/>
            <a:ext cx="1566000" cy="1566099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5ACE37-64FB-457A-9C58-CAAB0AABAB06}"/>
              </a:ext>
            </a:extLst>
          </p:cNvPr>
          <p:cNvSpPr/>
          <p:nvPr/>
        </p:nvSpPr>
        <p:spPr>
          <a:xfrm>
            <a:off x="356359" y="317509"/>
            <a:ext cx="1428750" cy="14287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9CF79D6-2C47-4111-B9DE-BC2E07B95D73}"/>
              </a:ext>
            </a:extLst>
          </p:cNvPr>
          <p:cNvSpPr/>
          <p:nvPr/>
        </p:nvSpPr>
        <p:spPr>
          <a:xfrm>
            <a:off x="236800" y="2619000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2103E8F-5CE1-4332-9013-B92289FE2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6" y="2850586"/>
            <a:ext cx="1156827" cy="1156827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82B1C75D-0F99-4B00-B898-9BB1A150677D}"/>
              </a:ext>
            </a:extLst>
          </p:cNvPr>
          <p:cNvSpPr/>
          <p:nvPr/>
        </p:nvSpPr>
        <p:spPr>
          <a:xfrm>
            <a:off x="2460785" y="2539177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>
              <a:latin typeface="Sketch Gothic School" panose="02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5E4E0C1-34E9-494B-AD65-C0C3B8A79663}"/>
              </a:ext>
            </a:extLst>
          </p:cNvPr>
          <p:cNvSpPr/>
          <p:nvPr/>
        </p:nvSpPr>
        <p:spPr>
          <a:xfrm>
            <a:off x="4901922" y="2539177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5A0BB1-8A39-4E63-BB5F-0A69DD44404D}"/>
              </a:ext>
            </a:extLst>
          </p:cNvPr>
          <p:cNvSpPr/>
          <p:nvPr/>
        </p:nvSpPr>
        <p:spPr>
          <a:xfrm>
            <a:off x="9226827" y="2539177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4C0DA9-2025-4D28-8E02-FB3F542D4DC8}"/>
              </a:ext>
            </a:extLst>
          </p:cNvPr>
          <p:cNvSpPr/>
          <p:nvPr/>
        </p:nvSpPr>
        <p:spPr>
          <a:xfrm>
            <a:off x="7097665" y="2539177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F28DE3-6F11-41FE-8D25-0679C2DD41C7}"/>
              </a:ext>
            </a:extLst>
          </p:cNvPr>
          <p:cNvSpPr/>
          <p:nvPr/>
        </p:nvSpPr>
        <p:spPr>
          <a:xfrm>
            <a:off x="376162" y="4822218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421F0E-CF4B-4980-8237-24384F083E41}"/>
              </a:ext>
            </a:extLst>
          </p:cNvPr>
          <p:cNvSpPr/>
          <p:nvPr/>
        </p:nvSpPr>
        <p:spPr>
          <a:xfrm>
            <a:off x="2579773" y="4822218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5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533B608-BA63-4850-A41B-627CC4AE19BD}"/>
              </a:ext>
            </a:extLst>
          </p:cNvPr>
          <p:cNvSpPr/>
          <p:nvPr/>
        </p:nvSpPr>
        <p:spPr>
          <a:xfrm>
            <a:off x="5037050" y="4822218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6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18F19D-C7DD-4008-B8DE-31E7B0E2F85E}"/>
              </a:ext>
            </a:extLst>
          </p:cNvPr>
          <p:cNvSpPr/>
          <p:nvPr/>
        </p:nvSpPr>
        <p:spPr>
          <a:xfrm>
            <a:off x="7398027" y="4808047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7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9D6200-2B65-488F-AEE9-442205DBEA77}"/>
              </a:ext>
            </a:extLst>
          </p:cNvPr>
          <p:cNvSpPr/>
          <p:nvPr/>
        </p:nvSpPr>
        <p:spPr>
          <a:xfrm>
            <a:off x="9404381" y="4808047"/>
            <a:ext cx="1620000" cy="162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8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192A7BF-A32F-4A52-BDE5-264F818F3F4E}"/>
              </a:ext>
            </a:extLst>
          </p:cNvPr>
          <p:cNvSpPr/>
          <p:nvPr/>
        </p:nvSpPr>
        <p:spPr>
          <a:xfrm>
            <a:off x="2134299" y="240062"/>
            <a:ext cx="1620000" cy="16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Triángulo rectángulo 26">
            <a:extLst>
              <a:ext uri="{FF2B5EF4-FFF2-40B4-BE49-F238E27FC236}">
                <a16:creationId xmlns:a16="http://schemas.microsoft.com/office/drawing/2014/main" id="{9D79BE8B-D4CB-448D-A47E-4976D75989B2}"/>
              </a:ext>
            </a:extLst>
          </p:cNvPr>
          <p:cNvSpPr/>
          <p:nvPr/>
        </p:nvSpPr>
        <p:spPr>
          <a:xfrm rot="16200000">
            <a:off x="2164315" y="271950"/>
            <a:ext cx="1566000" cy="1566099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AC0FAEF-9F8E-4D60-96AD-2FB02D1626EB}"/>
              </a:ext>
            </a:extLst>
          </p:cNvPr>
          <p:cNvSpPr/>
          <p:nvPr/>
        </p:nvSpPr>
        <p:spPr>
          <a:xfrm>
            <a:off x="4152179" y="259008"/>
            <a:ext cx="1620000" cy="16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DF33C090-1900-41AF-A886-6CCCA0927FB5}"/>
              </a:ext>
            </a:extLst>
          </p:cNvPr>
          <p:cNvSpPr/>
          <p:nvPr/>
        </p:nvSpPr>
        <p:spPr>
          <a:xfrm rot="16200000">
            <a:off x="4182195" y="290896"/>
            <a:ext cx="1566000" cy="1566099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B3AC19A-1DEF-4E7C-969B-22898B32F230}"/>
              </a:ext>
            </a:extLst>
          </p:cNvPr>
          <p:cNvSpPr/>
          <p:nvPr/>
        </p:nvSpPr>
        <p:spPr>
          <a:xfrm>
            <a:off x="2229924" y="335148"/>
            <a:ext cx="1428750" cy="14287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31" name="Imagen 3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252B1D27-59B0-40EE-A2CE-A4AA92A37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54" y="439694"/>
            <a:ext cx="1160483" cy="1295422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1FC8D18F-0BC6-473D-8F70-93D31548F90E}"/>
              </a:ext>
            </a:extLst>
          </p:cNvPr>
          <p:cNvSpPr/>
          <p:nvPr/>
        </p:nvSpPr>
        <p:spPr>
          <a:xfrm>
            <a:off x="4247804" y="354094"/>
            <a:ext cx="1428750" cy="14287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49" name="Imagen 48" descr="Imagen que contiene luz&#10;&#10;Descripción generada automáticamente">
            <a:extLst>
              <a:ext uri="{FF2B5EF4-FFF2-40B4-BE49-F238E27FC236}">
                <a16:creationId xmlns:a16="http://schemas.microsoft.com/office/drawing/2014/main" id="{5A01160F-DC2E-4CA6-9D9B-17AA19257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20" y="489846"/>
            <a:ext cx="1195117" cy="11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78CE3F9-7232-4109-B8AF-17DB532EA8EA}"/>
              </a:ext>
            </a:extLst>
          </p:cNvPr>
          <p:cNvSpPr/>
          <p:nvPr/>
        </p:nvSpPr>
        <p:spPr>
          <a:xfrm>
            <a:off x="3334375" y="1944210"/>
            <a:ext cx="6102588" cy="169266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600" dirty="0">
                <a:latin typeface="Sketch Gothic School" panose="02000500000000000000" pitchFamily="2" charset="0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391789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Sketch Gothic School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Lavados</dc:creator>
  <cp:lastModifiedBy>Javier Lavados</cp:lastModifiedBy>
  <cp:revision>6</cp:revision>
  <dcterms:created xsi:type="dcterms:W3CDTF">2020-08-21T22:31:36Z</dcterms:created>
  <dcterms:modified xsi:type="dcterms:W3CDTF">2020-08-30T02:10:08Z</dcterms:modified>
</cp:coreProperties>
</file>