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186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58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789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776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5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2730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325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51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29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376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6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6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6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361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653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2257F9-DC98-484D-BF4B-33BA5795AE15}"/>
              </a:ext>
            </a:extLst>
          </p:cNvPr>
          <p:cNvSpPr/>
          <p:nvPr/>
        </p:nvSpPr>
        <p:spPr>
          <a:xfrm>
            <a:off x="1420427" y="1003177"/>
            <a:ext cx="1980000" cy="19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8D51DC-237F-470D-9E95-032AEE2FAF31}"/>
              </a:ext>
            </a:extLst>
          </p:cNvPr>
          <p:cNvSpPr/>
          <p:nvPr/>
        </p:nvSpPr>
        <p:spPr>
          <a:xfrm>
            <a:off x="1510427" y="1093177"/>
            <a:ext cx="1800000" cy="18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A703B8-CCAE-427B-9AA8-05F02A8F0228}"/>
              </a:ext>
            </a:extLst>
          </p:cNvPr>
          <p:cNvSpPr/>
          <p:nvPr/>
        </p:nvSpPr>
        <p:spPr>
          <a:xfrm>
            <a:off x="4246369" y="1003177"/>
            <a:ext cx="1980000" cy="19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1AE283-B0F2-451E-B370-14BAD02DE20E}"/>
              </a:ext>
            </a:extLst>
          </p:cNvPr>
          <p:cNvSpPr/>
          <p:nvPr/>
        </p:nvSpPr>
        <p:spPr>
          <a:xfrm>
            <a:off x="4336369" y="1093177"/>
            <a:ext cx="1800000" cy="180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121C44-F228-45FA-9C57-92124E85DA56}"/>
              </a:ext>
            </a:extLst>
          </p:cNvPr>
          <p:cNvSpPr/>
          <p:nvPr/>
        </p:nvSpPr>
        <p:spPr>
          <a:xfrm>
            <a:off x="4246369" y="3498127"/>
            <a:ext cx="1980000" cy="19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121558D-43BF-47F5-B2E4-4377B7ED6A42}"/>
              </a:ext>
            </a:extLst>
          </p:cNvPr>
          <p:cNvSpPr/>
          <p:nvPr/>
        </p:nvSpPr>
        <p:spPr>
          <a:xfrm>
            <a:off x="4336369" y="3588127"/>
            <a:ext cx="1800000" cy="180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1FD93AE-62A9-43B2-91DE-2A2E75CA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60" y="3941618"/>
            <a:ext cx="1340218" cy="1093017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94BE076-E2DB-46BA-8FDD-D463CD92FB7D}"/>
              </a:ext>
            </a:extLst>
          </p:cNvPr>
          <p:cNvSpPr/>
          <p:nvPr/>
        </p:nvSpPr>
        <p:spPr>
          <a:xfrm>
            <a:off x="1420427" y="3498127"/>
            <a:ext cx="1980000" cy="19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5162604-577B-4485-8ABB-5C6BDBAFD722}"/>
              </a:ext>
            </a:extLst>
          </p:cNvPr>
          <p:cNvSpPr/>
          <p:nvPr/>
        </p:nvSpPr>
        <p:spPr>
          <a:xfrm>
            <a:off x="1510427" y="3588127"/>
            <a:ext cx="1800000" cy="180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" name="Imagen 19" descr="Imagen que contiene flor, fruta&#10;&#10;Descripción generada automáticamente">
            <a:extLst>
              <a:ext uri="{FF2B5EF4-FFF2-40B4-BE49-F238E27FC236}">
                <a16:creationId xmlns:a16="http://schemas.microsoft.com/office/drawing/2014/main" id="{9776CA8A-9FDC-44EF-AB0D-6D9B01B62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7" y="3675020"/>
            <a:ext cx="2142112" cy="162621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779DA4D-D65A-4F18-9AEA-2C7A1722D54E}"/>
              </a:ext>
            </a:extLst>
          </p:cNvPr>
          <p:cNvSpPr/>
          <p:nvPr/>
        </p:nvSpPr>
        <p:spPr>
          <a:xfrm>
            <a:off x="7550342" y="1003177"/>
            <a:ext cx="1980000" cy="19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72D021-6894-4F94-B2D1-700C7D73E3EA}"/>
              </a:ext>
            </a:extLst>
          </p:cNvPr>
          <p:cNvSpPr/>
          <p:nvPr/>
        </p:nvSpPr>
        <p:spPr>
          <a:xfrm>
            <a:off x="7640342" y="1093177"/>
            <a:ext cx="1800000" cy="180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6" name="Imagen 25" descr="Imagen que contiene objeto, luz, dibujo&#10;&#10;Descripción generada automáticamente">
            <a:extLst>
              <a:ext uri="{FF2B5EF4-FFF2-40B4-BE49-F238E27FC236}">
                <a16:creationId xmlns:a16="http://schemas.microsoft.com/office/drawing/2014/main" id="{8EA9FEC7-15B3-485F-97C2-EFA26094D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10" y="1238609"/>
            <a:ext cx="1020335" cy="1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7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Lavados</dc:creator>
  <cp:lastModifiedBy>Javier Lavados</cp:lastModifiedBy>
  <cp:revision>2</cp:revision>
  <dcterms:created xsi:type="dcterms:W3CDTF">2020-08-31T02:54:53Z</dcterms:created>
  <dcterms:modified xsi:type="dcterms:W3CDTF">2020-08-31T03:10:05Z</dcterms:modified>
</cp:coreProperties>
</file>