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5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4A1E-AB07-DC46-BF43-21D8704FB7AF}" type="datetimeFigureOut">
              <a:rPr lang="es-ES" smtClean="0"/>
              <a:t>23/3/22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45B95-B2D3-C445-838F-4C877566B1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90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02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Rol invitado o externo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8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Decir como hemos montado todo y que también tenemos la opción de acceder por https por el puerto 443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Explicamos que hemos usado el </a:t>
            </a:r>
            <a:r>
              <a:rPr lang="es-ES" dirty="0" err="1"/>
              <a:t>mvc</a:t>
            </a:r>
            <a:r>
              <a:rPr lang="es-ES" dirty="0"/>
              <a:t> y como funciona.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01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CRUD usuarios, buscador de usuarios con JS y paginación con PHP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7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Decir también opción mostrar contraseña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22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Modal de </a:t>
            </a:r>
            <a:r>
              <a:rPr lang="es-ES" dirty="0" err="1"/>
              <a:t>Bootstrap</a:t>
            </a:r>
            <a:r>
              <a:rPr lang="es-ES" dirty="0"/>
              <a:t>, función asíncrona JS, PHPMAILER y subir fotos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45B95-B2D3-C445-838F-4C877566B15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14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58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1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8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3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1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11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7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4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1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1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6EAF-BFCF-4A43-8EC9-A7CBEFA578C2}" type="datetimeFigureOut">
              <a:rPr lang="es-ES" smtClean="0"/>
              <a:t>23/3/22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2E4A-FF1D-6249-A5B0-3D698F128B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9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FAF0B521-1454-4A8C-B25A-81035984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D4FA60-0BE7-4FC2-9E42-BABA3B020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C542FE81-48E6-4ECC-9773-77DEB5065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22744DA0-E4EE-4C98-A62A-E79C8B2F5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E76C775E-49FA-4A8E-8BD1-824B0A6C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BEEE5CB2-6EC3-4E84-B78D-0358D5A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D17424A-73FC-4B1E-AD6C-A130E6004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223DDB3A-0FF2-4774-858A-61BC205A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101863E3-5007-4CAE-91A3-3191022CD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0DB375-5087-4184-A2E5-7A33CD29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C0D2240-F8BD-43AB-B2D9-93F92A79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9B6F2A35-F57E-4DD1-9187-CAC482EC1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1E1F41FE-14CD-4F91-8CFD-DB32441F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D0D8D31F-E99A-48B8-9721-E8A23766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74CDD9D9-825C-4F9D-9E09-7C7EBDFF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C61B3061-1468-42F2-B5A8-F28CD0A1E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156E52C9-4477-403D-8C73-97F6977FE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CCAB6EAC-DF7D-4DD1-9320-EA17143D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82333EE2-5629-4998-80D3-9F6682310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210C32AF-E65B-4F79-A9FF-F8A4FEF5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DF621925-D4A0-49AD-B2DB-56016372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B18FEBA-93B5-47F2-9F35-B27173464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144" name="Isosceles Triangle 39">
              <a:extLst>
                <a:ext uri="{FF2B5EF4-FFF2-40B4-BE49-F238E27FC236}">
                  <a16:creationId xmlns:a16="http://schemas.microsoft.com/office/drawing/2014/main" id="{9F9A601D-821B-40A3-8984-3C9C2302F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0229D50-E4E9-4D1D-ADD5-D8383CF67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4C5C15-7E87-884C-9B88-160DF026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38" y="3980237"/>
            <a:ext cx="5495069" cy="727748"/>
          </a:xfrm>
        </p:spPr>
        <p:txBody>
          <a:bodyPr>
            <a:normAutofit/>
          </a:bodyPr>
          <a:lstStyle/>
          <a:p>
            <a:br>
              <a:rPr lang="es-ES" sz="1900"/>
            </a:br>
            <a:endParaRPr lang="es-ES" sz="19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8EBC74-F0BE-0440-ACAF-F143BE1A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238" y="4707986"/>
            <a:ext cx="5495069" cy="522636"/>
          </a:xfrm>
        </p:spPr>
        <p:txBody>
          <a:bodyPr>
            <a:normAutofit/>
          </a:bodyPr>
          <a:lstStyle/>
          <a:p>
            <a:r>
              <a:rPr lang="es-ES" sz="1600"/>
              <a:t>Aplicación desarrollada por Los Makeleles S.L.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A70B16F-2B9A-4259-9FF2-3530DF5F7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0313"/>
            <a:ext cx="5648781" cy="2637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E0C0AB5A-1F01-0246-966C-6F593457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62" y="1253043"/>
            <a:ext cx="2481763" cy="2481763"/>
          </a:xfrm>
          <a:prstGeom prst="rect">
            <a:avLst/>
          </a:prstGeom>
          <a:ln w="12700">
            <a:noFill/>
          </a:ln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2ECA33A-1903-8C4E-BE98-7C900E9B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17" y="1484427"/>
            <a:ext cx="2700998" cy="2018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909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3B0598A-96E2-E444-9D83-DE8A338E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777421"/>
            <a:ext cx="6410084" cy="3317217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77B76625-6A8F-0B44-81F7-20E7B609E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1405630"/>
            <a:ext cx="3854945" cy="95132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BBA6C2-B398-2F47-837A-B1932BE6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873" y="4834630"/>
            <a:ext cx="3854945" cy="2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Projector screen">
            <a:extLst>
              <a:ext uri="{FF2B5EF4-FFF2-40B4-BE49-F238E27FC236}">
                <a16:creationId xmlns:a16="http://schemas.microsoft.com/office/drawing/2014/main" id="{1D9EFAC4-1960-BA15-EE8A-5CC4D913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8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1A6BF8-AE61-0645-8105-C8EFF26B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HASTA AQUÍ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692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38E6E-61C4-DC43-B62F-0F1C0F54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FBDA1-3201-7F46-83A5-79266B5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 la aplicación</a:t>
            </a:r>
          </a:p>
          <a:p>
            <a:pPr lvl="1"/>
            <a:r>
              <a:rPr lang="es-ES" dirty="0"/>
              <a:t>Roles</a:t>
            </a:r>
          </a:p>
          <a:p>
            <a:r>
              <a:rPr lang="es-ES" dirty="0"/>
              <a:t>Distribución del servidor</a:t>
            </a:r>
          </a:p>
          <a:p>
            <a:r>
              <a:rPr lang="es-ES" dirty="0"/>
              <a:t>Distribución de la aplicación</a:t>
            </a:r>
          </a:p>
          <a:p>
            <a:r>
              <a:rPr lang="es-ES" dirty="0"/>
              <a:t>Base de datos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Funcionalidades</a:t>
            </a:r>
          </a:p>
          <a:p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1297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A8F019-DEFC-8348-B9BC-9887AACA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s-ES" sz="3600"/>
              <a:t>Presentación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FDE02-C0A9-3B41-A88A-86E2D748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FFFFFE"/>
                </a:solidFill>
              </a:rPr>
              <a:t>La aplicación esta desarrollada para facilitar la gestión de los socios del club de atletismo Tragamillas.</a:t>
            </a:r>
          </a:p>
          <a:p>
            <a:pPr marL="0" indent="0">
              <a:buNone/>
            </a:pPr>
            <a:r>
              <a:rPr lang="es-ES" sz="160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BDDEC9-DC03-9640-8A6A-01A0BDE8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36" y="320039"/>
            <a:ext cx="3284776" cy="62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5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6" name="Group 36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41">
            <a:extLst>
              <a:ext uri="{FF2B5EF4-FFF2-40B4-BE49-F238E27FC236}">
                <a16:creationId xmlns:a16="http://schemas.microsoft.com/office/drawing/2014/main" id="{145DEB22-8784-4C29-BA9A-E1BB0F26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43">
            <a:extLst>
              <a:ext uri="{FF2B5EF4-FFF2-40B4-BE49-F238E27FC236}">
                <a16:creationId xmlns:a16="http://schemas.microsoft.com/office/drawing/2014/main" id="{0720EBED-E04F-493F-9FC5-54CB15B2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F434FAB-B8A7-4AE0-91BC-B82E78BCF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F370E7C9-706F-4BF7-B14D-DB32CB66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3D641757-F9CF-461A-A034-040F5B7E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78C72C7E-7793-4858-B6C5-245AEF334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45EC1DD8-9E6C-4991-B081-AB4F857AA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759CDD4-6C2F-4BD5-B8C4-67BE118B2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D7605194-545A-492B-A7BE-67C0ACABF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64622F93-424E-4414-8D02-637CBE09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1491CA09-5080-462D-80BE-49BE5FB2F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D4AC9A41-83DA-4945-9C4F-82E9377D1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829BF896-696F-4FF7-B9C2-3F53EB42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02B23AC9-4400-47A8-A0EE-09CCE697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2320B93F-D636-42DA-944F-1B8E63888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761FD00E-3299-4945-9FF6-3C50A6277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6C39EC47-4D1A-48B4-B6DA-1F5679008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12A957C5-F48D-4CE1-BC37-AE22FB91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EB7FA5AF-A4C4-48D4-8A6B-1C91C34F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E8B44745-1324-475B-A9F2-407862DAD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A08230C7-91D6-4EAB-A587-966E9B47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64">
            <a:extLst>
              <a:ext uri="{FF2B5EF4-FFF2-40B4-BE49-F238E27FC236}">
                <a16:creationId xmlns:a16="http://schemas.microsoft.com/office/drawing/2014/main" id="{6E426CE6-2F26-4591-A3CB-93C03693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16" name="Rectangle 65">
              <a:extLst>
                <a:ext uri="{FF2B5EF4-FFF2-40B4-BE49-F238E27FC236}">
                  <a16:creationId xmlns:a16="http://schemas.microsoft.com/office/drawing/2014/main" id="{152A8900-7AD0-45A4-8D98-BD44EBFB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802540FC-D6AB-4115-938E-38B3666D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7">
              <a:extLst>
                <a:ext uri="{FF2B5EF4-FFF2-40B4-BE49-F238E27FC236}">
                  <a16:creationId xmlns:a16="http://schemas.microsoft.com/office/drawing/2014/main" id="{CE1C94E3-C6D4-4D11-A80D-B7098F567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06B35-D67F-D54A-9191-7A3AE84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81" y="2084072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Roles</a:t>
            </a:r>
          </a:p>
        </p:txBody>
      </p:sp>
      <p:sp useBgFill="1">
        <p:nvSpPr>
          <p:cNvPr id="118" name="Rectangle 69">
            <a:extLst>
              <a:ext uri="{FF2B5EF4-FFF2-40B4-BE49-F238E27FC236}">
                <a16:creationId xmlns:a16="http://schemas.microsoft.com/office/drawing/2014/main" id="{A6632B78-29DE-42C7-84C6-A1765841C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184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B21290A1-C372-1B44-8E45-CA2A094F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9" y="1046796"/>
            <a:ext cx="2899973" cy="1493486"/>
          </a:xfrm>
          <a:prstGeom prst="rect">
            <a:avLst/>
          </a:prstGeom>
          <a:ln w="9525">
            <a:noFill/>
          </a:ln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75FB51A-D46C-B541-AB63-36E29771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029" y="1049330"/>
            <a:ext cx="2890681" cy="1488700"/>
          </a:xfrm>
          <a:prstGeom prst="rect">
            <a:avLst/>
          </a:prstGeom>
          <a:ln w="9525">
            <a:noFill/>
          </a:ln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30E6D9-68BF-164A-AED7-C09C00D8B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7262" y="4315737"/>
            <a:ext cx="2908046" cy="1497643"/>
          </a:xfrm>
          <a:prstGeom prst="rect">
            <a:avLst/>
          </a:prstGeom>
          <a:ln w="9525">
            <a:noFill/>
          </a:ln>
        </p:spPr>
      </p:pic>
      <p:pic>
        <p:nvPicPr>
          <p:cNvPr id="11" name="Imagen 10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11D91BC-6E76-5E43-AC5C-0DFB19DD7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895" y="4322408"/>
            <a:ext cx="2882686" cy="148458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80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45DEB22-8784-4C29-BA9A-E1BB0F26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720EBED-E04F-493F-9FC5-54CB15B2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2F434FAB-B8A7-4AE0-91BC-B82E78BCF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F370E7C9-706F-4BF7-B14D-DB32CB66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3D641757-F9CF-461A-A034-040F5B7E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8C72C7E-7793-4858-B6C5-245AEF334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45EC1DD8-9E6C-4991-B081-AB4F857AA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3759CDD4-6C2F-4BD5-B8C4-67BE118B2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7605194-545A-492B-A7BE-67C0ACABF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64622F93-424E-4414-8D02-637CBE09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491CA09-5080-462D-80BE-49BE5FB2F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4AC9A41-83DA-4945-9C4F-82E9377D1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829BF896-696F-4FF7-B9C2-3F53EB428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02B23AC9-4400-47A8-A0EE-09CCE697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2320B93F-D636-42DA-944F-1B8E63888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61FD00E-3299-4945-9FF6-3C50A6277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6C39EC47-4D1A-48B4-B6DA-1F5679008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12A957C5-F48D-4CE1-BC37-AE22FB91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EB7FA5AF-A4C4-48D4-8A6B-1C91C34F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E8B44745-1324-475B-A9F2-407862DAD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A08230C7-91D6-4EAB-A587-966E9B47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426CE6-2F26-4591-A3CB-93C03693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52A8900-7AD0-45A4-8D98-BD44EBFB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39">
              <a:extLst>
                <a:ext uri="{FF2B5EF4-FFF2-40B4-BE49-F238E27FC236}">
                  <a16:creationId xmlns:a16="http://schemas.microsoft.com/office/drawing/2014/main" id="{802540FC-D6AB-4115-938E-38B3666D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E1C94E3-C6D4-4D11-A80D-B7098F567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F2B0BCB-77B4-9C4E-AA7E-821F071E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Distribución del servidor</a:t>
            </a: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6632B78-29DE-42C7-84C6-A1765841C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1849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F5FD47-AF34-0545-9592-9A767E7F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9" y="1010547"/>
            <a:ext cx="2899973" cy="15659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ginx Logo | significado del logotipo, png, vector">
            <a:extLst>
              <a:ext uri="{FF2B5EF4-FFF2-40B4-BE49-F238E27FC236}">
                <a16:creationId xmlns:a16="http://schemas.microsoft.com/office/drawing/2014/main" id="{B5BADFDE-24E2-BE48-AFDD-4F7764BBB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6029" y="890343"/>
            <a:ext cx="2890681" cy="18066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72C80F09-452D-B24D-85D5-B3BC7F789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4518" y="4479502"/>
            <a:ext cx="2908046" cy="151218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ocker | Zend by Perforce">
            <a:extLst>
              <a:ext uri="{FF2B5EF4-FFF2-40B4-BE49-F238E27FC236}">
                <a16:creationId xmlns:a16="http://schemas.microsoft.com/office/drawing/2014/main" id="{4713AD98-E2F3-8C4E-9963-AB422B29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3976" y="4198661"/>
            <a:ext cx="2882686" cy="192419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96EECEE-F082-C04E-AA93-92B5E295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7" y="2591886"/>
            <a:ext cx="2882512" cy="1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93B371-B95F-2E48-B20C-A597DBA8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Distribución de la aplicación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E048C364-39DA-0041-AFC1-A0D3AE77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31" y="320039"/>
            <a:ext cx="2731255" cy="2957681"/>
          </a:xfrm>
          <a:prstGeom prst="rect">
            <a:avLst/>
          </a:prstGeom>
          <a:ln w="9525">
            <a:noFill/>
          </a:ln>
        </p:spPr>
      </p:pic>
      <p:pic>
        <p:nvPicPr>
          <p:cNvPr id="117" name="Picture 2" descr="Diagrama&#10;&#10;Descripción generada automáticamente">
            <a:extLst>
              <a:ext uri="{FF2B5EF4-FFF2-40B4-BE49-F238E27FC236}">
                <a16:creationId xmlns:a16="http://schemas.microsoft.com/office/drawing/2014/main" id="{3C5A135B-C13E-8F43-A384-0A70AC78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387" y="3593650"/>
            <a:ext cx="4553544" cy="294842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8A2BE7-0CD4-0C41-93E7-9A7F606D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Diseño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9FCEBBE-3D98-F949-A60D-6BA79D65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7182" y="320039"/>
            <a:ext cx="2099953" cy="295768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otstrap logo - Online Discount Shop for Electronics, Apparel, Toys,  Books, Games, Computers, Shoes, Jewelry, Watches, Baby Products, Sports &amp;  Outdoors, Office Products, Bed &amp; Bath, Furniture, Tools, Hardware,  Automotive Parts, Accessories">
            <a:extLst>
              <a:ext uri="{FF2B5EF4-FFF2-40B4-BE49-F238E27FC236}">
                <a16:creationId xmlns:a16="http://schemas.microsoft.com/office/drawing/2014/main" id="{91FF6AA0-4CD2-2944-9CBD-DBBFDE5D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4396" y="3593650"/>
            <a:ext cx="3685525" cy="294842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7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E920247-2181-664E-94AB-645312674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191" y="581870"/>
            <a:ext cx="11230555" cy="44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99871DF-44D2-004A-824E-6BCCC559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93908"/>
            <a:ext cx="3278292" cy="723778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E1D5645-62EA-F64B-A3EA-2C7BADC6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97" y="958015"/>
            <a:ext cx="2696034" cy="3559121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7E97F09-8ECC-8A4D-941F-7F59DBBED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764" y="1459313"/>
            <a:ext cx="3239769" cy="992968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F39870A-7043-664E-B1A4-F3BF6EF30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85" y="4911859"/>
            <a:ext cx="5173408" cy="866546"/>
          </a:xfrm>
          <a:prstGeom prst="rect">
            <a:avLst/>
          </a:prstGeom>
        </p:spPr>
      </p:pic>
      <p:pic>
        <p:nvPicPr>
          <p:cNvPr id="34" name="Imagen 3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C9524CB-4E38-ED4A-BF5A-087A71656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4397546"/>
            <a:ext cx="3239769" cy="10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{9BC2A012-D379-1C42-86B5-4175CEBD78E7}tf16401369</Template>
  <TotalTime>111</TotalTime>
  <Words>133</Words>
  <Application>Microsoft Macintosh PowerPoint</Application>
  <PresentationFormat>Panorámica</PresentationFormat>
  <Paragraphs>32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Atlas</vt:lpstr>
      <vt:lpstr> </vt:lpstr>
      <vt:lpstr>Contenido</vt:lpstr>
      <vt:lpstr>Presentación de la aplicación</vt:lpstr>
      <vt:lpstr>Roles</vt:lpstr>
      <vt:lpstr>Distribución del servidor</vt:lpstr>
      <vt:lpstr>Distribución de la aplicación</vt:lpstr>
      <vt:lpstr>Diseño</vt:lpstr>
      <vt:lpstr>Presentación de PowerPoint</vt:lpstr>
      <vt:lpstr>Presentación de PowerPoint</vt:lpstr>
      <vt:lpstr>Presentación de PowerPoint</vt:lpstr>
      <vt:lpstr>HASTA AQUÍ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Florinda Olleta Cuartero</dc:creator>
  <cp:lastModifiedBy>Florinda Olleta Cuartero</cp:lastModifiedBy>
  <cp:revision>2</cp:revision>
  <dcterms:created xsi:type="dcterms:W3CDTF">2022-03-23T15:58:28Z</dcterms:created>
  <dcterms:modified xsi:type="dcterms:W3CDTF">2022-03-23T17:49:46Z</dcterms:modified>
</cp:coreProperties>
</file>