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be6c05f5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be6c05f5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e4d1e96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e4d1e96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4d1e96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4d1e96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4d1e96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4d1e96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e4d1e96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e4d1e96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e4d1e96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e4d1e96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dd698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dd698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04fab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04fab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04fab9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04fab9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66283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66283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e66283d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e66283d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e66283d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e66283d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e66283d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e66283d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e4d1e9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e4d1e9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202000"/>
            <a:ext cx="8222100" cy="13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CIRCUITOS SECUENCIALES 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SINCRÓNICOS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 (CSS)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11">
                <a:latin typeface="Impact"/>
                <a:ea typeface="Impact"/>
                <a:cs typeface="Impact"/>
                <a:sym typeface="Impact"/>
              </a:rPr>
              <a:t>Bienvenido Doalto, Diego Alonso y Marcos </a:t>
            </a:r>
            <a:r>
              <a:rPr lang="es" sz="1311">
                <a:latin typeface="Impact"/>
                <a:ea typeface="Impact"/>
                <a:cs typeface="Impact"/>
                <a:sym typeface="Impact"/>
              </a:rPr>
              <a:t>González</a:t>
            </a:r>
            <a:endParaRPr sz="1311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075"/>
            <a:ext cx="9154948" cy="39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MÉTODO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 DE DISEÑO DE CONTADORES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de estados y determinación del número de biestables.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0 - 000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1 - 001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2 - 010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3 - Sucesivamente hasta que se llega a 111 por lo que se necesitan 3 biestables.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MÉTODO DE DISEÑO DE CONTADORES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Transición.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825" y="2344525"/>
            <a:ext cx="3478396" cy="25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MÉTODO DE DISEÑO DE CONTADORES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excitación.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0" y="2324650"/>
            <a:ext cx="2202475" cy="22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625" y="1962375"/>
            <a:ext cx="3723750" cy="2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MÉTODO DE DISEÑO DE CONTADORES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Simplificación de funciones por el método de los mapas de Karnaugh.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50840" l="0" r="0" t="0"/>
          <a:stretch/>
        </p:blipFill>
        <p:spPr>
          <a:xfrm>
            <a:off x="181775" y="2396875"/>
            <a:ext cx="5095975" cy="2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22999" t="49962"/>
          <a:stretch/>
        </p:blipFill>
        <p:spPr>
          <a:xfrm>
            <a:off x="5541250" y="2396875"/>
            <a:ext cx="3403075" cy="2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MÉTODO DE DISEÑO DE CONTADORES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circuito.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00" y="2479650"/>
            <a:ext cx="6261500" cy="2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PREGUNTAS Y 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RESPUESTAS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señal de reloj en un circuito digital y cómo afecta el funcionamiento de los flip-flops?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señal de reloj es una señal oscilante que sincroniza el funcionamiento de los circuitos digitales. En flip-flops, controla cuándo se actualiza el estado almacenado, permitiendo que estos cambien de estado solo en los flancos (subidas o bajadas) de la señal de reloj.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ocurre en un flip-flop RS cuando las entradas Set y Reset están ambas activas (S=1, R=1)?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ambas entradas Set y Reset están activas (S=1, R=1) en un flip-flop RS, se genera una condición indeterminada o inválida, ya que el estado de salida puede ser impredecible.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3 tablas se usan en el método de diseño de contadores?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tres tablas utilizadas son: la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estados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transición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excitación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¿Cuántos estados puede tener un contador de base 4?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contador de base 4 puede tener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estados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(0, 1, 2 y 3).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 es el biestable más utilizado y más fabricado?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biestable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 flip-flop tipo D) es el más utilizado y fabricado debido a su simplicidad y estabilidad para almacenar un solo bit de información.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210075" y="-1303800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>
                <a:latin typeface="Impact"/>
                <a:ea typeface="Impact"/>
                <a:cs typeface="Impact"/>
                <a:sym typeface="Impact"/>
              </a:rPr>
              <a:t>CIRCUITOS SECUENCIALES </a:t>
            </a:r>
            <a:r>
              <a:rPr lang="es" sz="3380">
                <a:latin typeface="Impact"/>
                <a:ea typeface="Impact"/>
                <a:cs typeface="Impact"/>
                <a:sym typeface="Impact"/>
              </a:rPr>
              <a:t>SINCRÓNICOS</a:t>
            </a:r>
            <a:endParaRPr sz="338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975" y="748800"/>
            <a:ext cx="4022050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BIESTABLE RS (RESET-SET)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702750"/>
            <a:ext cx="7172236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350" y="2690775"/>
            <a:ext cx="2207650" cy="24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57350" y="87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BIESTABLE RS CON RELOJ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25" y="1686000"/>
            <a:ext cx="7202125" cy="3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686000"/>
            <a:ext cx="7202125" cy="3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175" y="3468175"/>
            <a:ext cx="2162825" cy="16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373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BIESTABLE D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99950" y="2020075"/>
            <a:ext cx="297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biestable basado en el RS, resolviendo el estado prohibido de este. Se unen las entradas a través de un negador y queda el circuito tal que así.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tabla característica es lo mismo que su tabla de verdad y la excitación permite conocer el valor que tomará la entrada a partir de la salida(Qn).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025" y="1966475"/>
            <a:ext cx="4772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124325"/>
            <a:ext cx="8222100" cy="13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BIESTABLE T (TRIGGER)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85425" y="2664950"/>
            <a:ext cx="2783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 bit a bit el estado inicial con el estado final, si son iguales pone un 0 y sino un 1.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675" y="2076575"/>
            <a:ext cx="53251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178700"/>
            <a:ext cx="82221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BIESTABLE JK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24275" y="2393025"/>
            <a:ext cx="3001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el más utilizado y se fabrica con más variedad. Utilizándolo para aplicaciones generales de circuitos digitales. A su vez revuelven el problema de la indeterminación de los biestables de 2 entradas, como el RS.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850" y="1887013"/>
            <a:ext cx="55054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518525" y="3269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CONTADORES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165525" y="2191000"/>
            <a:ext cx="4928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contadores son circuitos secuenciales que tienen una amplia aplicación en la técnica. Su estructura interna está formada por una cadena de biestables y la lógica combinacional necesaria para su funcionamiento. Comercialmente hay una gran variedad de contadores que entre ellos se pueden destacar los sincrónicos binarios 74x161, 74x163 y 74x16 o los decimales 74x160 y 74x162.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DEFINICIONES BÁSICAS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CONTADOR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UN CONTADOR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 1, 2, 3 → 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0, 2, 4, 6 → 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5, 9, 12, 13, → 5</a:t>
            </a:r>
            <a:endParaRPr b="1"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r>
              <a:rPr b="1" lang="e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CONTADORES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