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Raleway-regular.fntdata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886eb6177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886eb6177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886eb6177_0_4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886eb6177_0_4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886eb6177_0_4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886eb6177_0_4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886eb6177_0_4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886eb6177_0_4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886eb6177_0_4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886eb6177_0_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888cdd4c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888cdd4c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886eb6177_0_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886eb6177_0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886eb6177_0_4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886eb6177_0_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886eb6177_0_4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886eb6177_0_4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886eb6177_0_4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886eb6177_0_4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886eb6177_0_4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886eb6177_0_4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888cdd4c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888cdd4c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888e6940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888e6940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888cdd4cf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888cdd4c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5: UTC Poker Club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172900"/>
            <a:ext cx="7688100" cy="15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James Hare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Richard Kimsey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Javier Martinez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Daniel Velasquez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Loro Dumo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7775" y="1912300"/>
            <a:ext cx="3016575" cy="301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853975" y="4966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</a:t>
            </a:r>
            <a:r>
              <a:rPr lang="en"/>
              <a:t>Project Modeling</a:t>
            </a:r>
            <a:endParaRPr/>
          </a:p>
        </p:txBody>
      </p:sp>
      <p:sp>
        <p:nvSpPr>
          <p:cNvPr id="145" name="Google Shape;145;p22"/>
          <p:cNvSpPr txBox="1"/>
          <p:nvPr>
            <p:ph idx="1" type="body"/>
          </p:nvPr>
        </p:nvSpPr>
        <p:spPr>
          <a:xfrm>
            <a:off x="742925" y="1486350"/>
            <a:ext cx="7041000" cy="26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-High level architecture for &lt;Three Hand Poker Library&gt; and User Interface.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46" name="Google Shape;14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975" y="2431275"/>
            <a:ext cx="7490200" cy="107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>
            <a:off x="853975" y="4966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Project Status</a:t>
            </a:r>
            <a:endParaRPr/>
          </a:p>
        </p:txBody>
      </p:sp>
      <p:sp>
        <p:nvSpPr>
          <p:cNvPr id="152" name="Google Shape;152;p23"/>
          <p:cNvSpPr txBox="1"/>
          <p:nvPr>
            <p:ph idx="1" type="body"/>
          </p:nvPr>
        </p:nvSpPr>
        <p:spPr>
          <a:xfrm>
            <a:off x="742925" y="1486350"/>
            <a:ext cx="7041000" cy="26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-We fulfilled the requirements for the final project but there is always room for improvement.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-Includes a beginning menu with options to play other poker games which can be implemented in later iterations and when the game quits it returns to this menu.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-Our final project included delivering an easy install version and the source code to the business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>
            <p:ph type="title"/>
          </p:nvPr>
        </p:nvSpPr>
        <p:spPr>
          <a:xfrm>
            <a:off x="1455300" y="23041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Project Demo</a:t>
            </a:r>
            <a:endParaRPr/>
          </a:p>
        </p:txBody>
      </p:sp>
      <p:pic>
        <p:nvPicPr>
          <p:cNvPr id="158" name="Google Shape;15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8891" y="0"/>
            <a:ext cx="4819635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title"/>
          </p:nvPr>
        </p:nvSpPr>
        <p:spPr>
          <a:xfrm>
            <a:off x="853975" y="4966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next</a:t>
            </a:r>
            <a:endParaRPr/>
          </a:p>
        </p:txBody>
      </p:sp>
      <p:sp>
        <p:nvSpPr>
          <p:cNvPr id="164" name="Google Shape;164;p25"/>
          <p:cNvSpPr txBox="1"/>
          <p:nvPr>
            <p:ph idx="1" type="body"/>
          </p:nvPr>
        </p:nvSpPr>
        <p:spPr>
          <a:xfrm>
            <a:off x="742925" y="1486350"/>
            <a:ext cx="7041000" cy="26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Code refactoring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Add more three card poker features (pair plus wager)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User interface improvements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 sz="1800"/>
              <a:t>Ports to mobile, other platforms</a:t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type="title"/>
          </p:nvPr>
        </p:nvSpPr>
        <p:spPr>
          <a:xfrm>
            <a:off x="667175" y="5714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Lessons Learned</a:t>
            </a:r>
            <a:endParaRPr/>
          </a:p>
        </p:txBody>
      </p:sp>
      <p:sp>
        <p:nvSpPr>
          <p:cNvPr id="170" name="Google Shape;170;p26"/>
          <p:cNvSpPr txBox="1"/>
          <p:nvPr>
            <p:ph idx="1" type="body"/>
          </p:nvPr>
        </p:nvSpPr>
        <p:spPr>
          <a:xfrm>
            <a:off x="727650" y="1441200"/>
            <a:ext cx="7688700" cy="31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- Research Costs are hard to estimate: It can be difficult to estimate the amount of time and resources required to effectively search and find reusable code that fits your project’s purpose.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-Software Quality Assurance is a bigger part of the development process than we had originally thought it was. For example: There was a version in the end which we rolled back because it could not be tested sufficiently before the deadline.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-Good communication is essential between developers in order to help each other understand code changes and merge code together. Well documented code only helps so much.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-Requirements specification and documentation is a complex process and important to detail is important because how something is phrased can largely affect the business’s perspective on the developer’s jobs.</a:t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Executive Overview - The problem statement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2078875"/>
            <a:ext cx="7688700" cy="27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-The version we are in charge of implementing is </a:t>
            </a:r>
            <a:r>
              <a:rPr b="1" lang="en" sz="1400"/>
              <a:t>Three Hand Poker.</a:t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-The project specifications state that the product must include screen with a menu to select from a suite of card games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-It should run on a standalone, portable device and should not depend on access to the Internet for operation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-The interface should be simple and easy to operate and it should use standardized rules for the poker and can be allowed to furnish a fixed “stake” for each game play</a:t>
            </a:r>
            <a:br>
              <a:rPr lang="en" sz="1400"/>
            </a:b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Executive Overview - The solution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-Our solution is built in Microsoft’s Visual Studio in C# and uses the .Net framework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-Our solution to address this consumer interest was to deliver a windows console application which operates without the need for an internet connection..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-Our product is not flashy and has a simple user interface that is easy to use.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-Our product opens quickly and is easy to install so users can play quick games of three hand poker on the go.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Executive Overview - The implementation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-Configuration Manager kept track and managed changes that were made to the software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-First Week Sprint: Work on using user stories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-Second Week Sprint:Software Quality Test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-If user stories passed SQA, they will be moved on to peer review by another developer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-Merged into production environment if user stories are found without defect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Executive Overview - The deliverables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The final product is a windows executable file that is easy to setup and play.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The executable includes a game selection menu with a Three Card Poker game currently implemented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Gameplay is designed primarily for mouse interaction, and works well with touch screens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The executable uses a configured blackjack logic with the Simple DirectMedia Layer Library for graphics and input. Additional logic is used for the game menu.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654725" y="583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Product Schedule and Plan - Sprint 1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525" y="1621538"/>
            <a:ext cx="8280550" cy="317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727650" y="5963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Product Schedule and Plan - Sprint 2</a:t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425" y="1382400"/>
            <a:ext cx="7938750" cy="343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654725" y="1368475"/>
            <a:ext cx="2334300" cy="24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2 -Deliverable</a:t>
            </a:r>
            <a:endParaRPr/>
          </a:p>
        </p:txBody>
      </p:sp>
      <p:pic>
        <p:nvPicPr>
          <p:cNvPr id="132" name="Google Shape;1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0750" y="660175"/>
            <a:ext cx="5448300" cy="415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811900" y="5340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Product Schedule and Plan - Sprint 3 - 4</a:t>
            </a:r>
            <a:endParaRPr/>
          </a:p>
        </p:txBody>
      </p:sp>
      <p:sp>
        <p:nvSpPr>
          <p:cNvPr id="138" name="Google Shape;138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39" name="Google Shape;13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900" y="1282750"/>
            <a:ext cx="7793926" cy="341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